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57" r:id="rId6"/>
    <p:sldId id="261" r:id="rId7"/>
    <p:sldId id="265" r:id="rId8"/>
    <p:sldId id="266" r:id="rId9"/>
    <p:sldId id="268" r:id="rId10"/>
    <p:sldId id="289" r:id="rId11"/>
    <p:sldId id="269" r:id="rId12"/>
    <p:sldId id="274" r:id="rId13"/>
    <p:sldId id="275" r:id="rId14"/>
    <p:sldId id="276" r:id="rId15"/>
    <p:sldId id="277" r:id="rId16"/>
    <p:sldId id="282" r:id="rId17"/>
    <p:sldId id="283" r:id="rId18"/>
    <p:sldId id="285" r:id="rId19"/>
    <p:sldId id="284" r:id="rId20"/>
    <p:sldId id="290" r:id="rId21"/>
    <p:sldId id="293" r:id="rId22"/>
    <p:sldId id="297" r:id="rId23"/>
    <p:sldId id="291" r:id="rId24"/>
    <p:sldId id="292" r:id="rId25"/>
    <p:sldId id="298" r:id="rId26"/>
    <p:sldId id="294" r:id="rId27"/>
    <p:sldId id="296" r:id="rId28"/>
    <p:sldId id="295" r:id="rId29"/>
    <p:sldId id="270" r:id="rId30"/>
    <p:sldId id="278" r:id="rId31"/>
    <p:sldId id="271" r:id="rId32"/>
    <p:sldId id="272" r:id="rId33"/>
    <p:sldId id="273" r:id="rId34"/>
    <p:sldId id="264" r:id="rId35"/>
    <p:sldId id="259" r:id="rId36"/>
    <p:sldId id="260" r:id="rId37"/>
    <p:sldId id="281" r:id="rId38"/>
    <p:sldId id="287" r:id="rId39"/>
    <p:sldId id="288" r:id="rId40"/>
    <p:sldId id="286" r:id="rId41"/>
    <p:sldId id="279" r:id="rId42"/>
    <p:sldId id="28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Scala trait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구현과 추상속성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24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내부에 추상속성과 구현 속성이 있을 경우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상속하고 추상속성은 재정의 필요하지만 구현속성은 재정의 없이 사용이 가능하다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22" y="3068960"/>
            <a:ext cx="4343400" cy="37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51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구현된 속성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에 구현된 속성을 그대로 상속해서 자식클래스에서 동일한 속성을 사용하고자 할 때는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키워드를 사용해서 재정의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49434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6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를 구현할 때 추상 속성과 구현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상속을 받은 클래스에서 속성을 구현하고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생성한 후에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내의 값을 호출해서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276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6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 속성만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를 구현할 때 구현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존재하지만 상속된 클래스 내에 구현속성을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후에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실제 값은 현재 위치한 </a:t>
            </a:r>
            <a:r>
              <a:rPr lang="en-US" altLang="ko-KR" dirty="0" smtClean="0"/>
              <a:t>brand </a:t>
            </a:r>
            <a:r>
              <a:rPr lang="ko-KR" altLang="en-US" dirty="0" smtClean="0"/>
              <a:t>속성을 호출해서 처리된다</a:t>
            </a:r>
            <a:r>
              <a:rPr lang="en-US" altLang="ko-KR" dirty="0" smtClean="0"/>
              <a:t>. Trait </a:t>
            </a:r>
            <a:r>
              <a:rPr lang="ko-KR" altLang="en-US" dirty="0" smtClean="0"/>
              <a:t>내의 속성이 호출되지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44196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99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/>
              <a:t> </a:t>
            </a:r>
            <a:r>
              <a:rPr lang="ko-KR" altLang="en-US" dirty="0" smtClean="0"/>
              <a:t>내에 구현속성과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존재하고 실제 구현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재정의하면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내의 구현 속성을 가져와서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789040"/>
            <a:ext cx="4229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93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/>
              <a:t> </a:t>
            </a:r>
            <a:r>
              <a:rPr lang="ko-KR" altLang="en-US" dirty="0" smtClean="0"/>
              <a:t>내에 구현속성과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존재하지만 실제 클래스에서 구현속성과 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전부 재정의하면 클래스에 재정의한 것만 처리된다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45434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10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상속해서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에서 상속이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scala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상속해서 구현할 수 있도록 구조화 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0525" y="4653136"/>
            <a:ext cx="660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상속해서 구현한다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68152" y="3573016"/>
            <a:ext cx="660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상속만 한다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6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상속해서 구현하기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를 추상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상속하지만 실제 구현을 하지 않아서 클래스에서 구현해서 사용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067175" cy="376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31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상속해서 구현하기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를 상속해서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구현되어 클래스는 상속만 해서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4"/>
            <a:ext cx="4511555" cy="370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추상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5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자기 유형은 직접 확장보다 간접 확정을 하는 선언을 위해 사용되는 구조이다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3221360"/>
            <a:ext cx="4320480" cy="135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자가 유형은 특성을 직접 확장하지는 않더라도 특성을 다른 특성과 </a:t>
            </a:r>
            <a:r>
              <a:rPr lang="ko-KR" altLang="en-US" dirty="0" smtClean="0"/>
              <a:t>혼합해야 한다고 </a:t>
            </a:r>
            <a:r>
              <a:rPr lang="ko-KR" altLang="en-US" dirty="0"/>
              <a:t>선언하는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4797152"/>
            <a:ext cx="43204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 정의된 것을 명기 없이 가져오는 것이므로 혼란은 올 수 있지만 상속표시 없이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3781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0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을 정의하고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으로 지정해서 그 내용을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가지고 추가적으로 확장도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5024"/>
            <a:ext cx="4038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16436"/>
            <a:ext cx="40386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97152"/>
            <a:ext cx="4010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상속하지 않고 상속하는 클래스를 미리 지정해서 그 내용을 사용한다고 처리하면 실제 클래스에 동일한 이름을 검색해서 처리해준다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505700" cy="332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74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상속해서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상속해서 처리하면 필요한 것을 전부 구현해야 하지만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으로 처리하면 자동으로 처리되는 것을 볼 수 잇다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87624" y="3247142"/>
            <a:ext cx="6266320" cy="3378509"/>
            <a:chOff x="2338128" y="2969454"/>
            <a:chExt cx="6677025" cy="4230689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2969454"/>
              <a:ext cx="401955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3823399"/>
              <a:ext cx="6677025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4937825"/>
              <a:ext cx="618172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54" y="6552443"/>
              <a:ext cx="3143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614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클래스에 직접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클래스에서 직접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을 지정할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구문에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넣어서 처리가 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5" y="3539678"/>
            <a:ext cx="3295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326299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39678"/>
            <a:ext cx="3286125" cy="23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67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trait </a:t>
            </a:r>
            <a:r>
              <a:rPr lang="ko-KR" altLang="en-US" dirty="0" smtClean="0"/>
              <a:t>를 가지고 생성하기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7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생성 불가능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구현되지 않고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로 생성할 경우 에러가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762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05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생성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구현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있을 경우 이를 생성해서 내부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284984"/>
            <a:ext cx="35433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5373216"/>
            <a:ext cx="3543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2" y="5949280"/>
            <a:ext cx="352443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37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상속하기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2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대용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내부에 함수 타입만 정의하면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인식하므로 클래스에서 이를 구현해야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3501008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속성 정의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1800" y="4581128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0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scala</a:t>
            </a:r>
            <a:r>
              <a:rPr lang="ko-KR" altLang="en-US" dirty="0" smtClean="0"/>
              <a:t>도 단일 상속을 수용하고 다중상속은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이용해서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01008"/>
            <a:ext cx="660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추상클래스는 단일 상속만 허용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3466" y="4581128"/>
            <a:ext cx="660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Trait</a:t>
            </a:r>
            <a:r>
              <a:rPr lang="ko-KR" altLang="en-US" dirty="0" smtClean="0"/>
              <a:t>는 다중 상속을 허용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3466" y="5661248"/>
            <a:ext cx="660688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추상클래스와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상속할 때는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로 추상클래스를 정의하고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구문으로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5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</a:t>
            </a:r>
            <a:r>
              <a:rPr lang="ko-KR" altLang="en-US" dirty="0" smtClean="0"/>
              <a:t>를 사용해서 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존해하면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구문을 사용해서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상속해서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5" y="2852936"/>
            <a:ext cx="4886325" cy="37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6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Mixin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Mixin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구현된 </a:t>
            </a:r>
            <a:r>
              <a:rPr lang="ko-KR" altLang="en-US" dirty="0" err="1" smtClean="0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가진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이용해서 현재 객체의 기능을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12976"/>
            <a:ext cx="4972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59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익명클래스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5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추상클래스를 지정해서 새로운 익명클래스를 정의할 때 실제 내부적으로는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553325" cy="391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269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경고 없애기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scala.language.reflectiveCalls</a:t>
            </a:r>
            <a:r>
              <a:rPr lang="ko-KR" altLang="en-US" dirty="0" smtClean="0"/>
              <a:t>를 먼저 선언하고 익명클래스를 만들면 실제 경고가 사라진다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2768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40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로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180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에 아무것도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구현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이를 상속한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만들어서 객체를 만들 때 활용해서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29609"/>
            <a:ext cx="5895975" cy="380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4149080"/>
            <a:ext cx="223224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객체를 만들었을 때 새로운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이 적용되므로 동일한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호출한 것이 제대로 실행된다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80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클래스를 확장한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특정 클래스 한정처리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06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상속하고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을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오버라이딩하고</a:t>
            </a:r>
            <a:r>
              <a:rPr lang="ko-KR" altLang="en-US" dirty="0" smtClean="0"/>
              <a:t> 이 클래스를 생성할 때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구문으로 재사용하면 실제 익명클래스가 만들어져 처리가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95" y="2924944"/>
            <a:ext cx="59721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95" y="5157192"/>
            <a:ext cx="59721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8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추상 속성을 정의하고 구현클래스에서 상속을 받아 구현을 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504056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9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특정 클래스에서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앞 페이지에서 정의된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 trait</a:t>
            </a:r>
            <a:r>
              <a:rPr lang="ko-KR" altLang="en-US" dirty="0" smtClean="0"/>
              <a:t>를 사용할 때 실제 동일한 클래스가 아니므로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처리가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149080"/>
            <a:ext cx="5781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004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내부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4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추상타입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지정할 때 타입 매개변수화해서 처리하고 실제 결과값을 줄 수 있는 함수를 전달해서 이 함수의 처리결과를 </a:t>
            </a:r>
            <a:r>
              <a:rPr lang="ko-KR" altLang="en-US" dirty="0" err="1" smtClean="0"/>
              <a:t>반환값으로</a:t>
            </a:r>
            <a:r>
              <a:rPr lang="ko-KR" altLang="en-US" dirty="0" smtClean="0"/>
              <a:t> 처리되도록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6" y="3429000"/>
            <a:ext cx="54197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0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대용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타입만 정의하면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인식하므로 클래스에서 이를 구현해야 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4867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매개변수를 </a:t>
            </a:r>
            <a:r>
              <a:rPr lang="ko-KR" altLang="en-US" dirty="0" err="1" smtClean="0"/>
              <a:t>제너릭으로</a:t>
            </a:r>
            <a:r>
              <a:rPr lang="ko-KR" altLang="en-US" dirty="0" smtClean="0"/>
              <a:t> 처리할 경우 실제 구현에서 </a:t>
            </a:r>
            <a:r>
              <a:rPr lang="en-US" altLang="ko-KR" dirty="0" smtClean="0"/>
              <a:t>match</a:t>
            </a:r>
            <a:r>
              <a:rPr lang="ko-KR" altLang="en-US" smtClean="0"/>
              <a:t>를 이용해서 타입 체크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53125" cy="36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0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추상 과 구현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2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추상 클래스 대용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내부에 추상 및 구현 속성과 추상 및 구현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혼용해서 사용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3501008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속성 정의 및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1800" y="4581128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정의 및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13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에 구현된 속성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에 구현된 속성을 그대로 상속해서 사용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532859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8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730</Words>
  <Application>Microsoft Office PowerPoint</Application>
  <PresentationFormat>화면 슬라이드 쇼(4:3)</PresentationFormat>
  <Paragraphs>85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Scala trait 용도</vt:lpstr>
      <vt:lpstr>추상 속성과 메소드 정의</vt:lpstr>
      <vt:lpstr>자바 인터페이스 대용</vt:lpstr>
      <vt:lpstr>추상 속성</vt:lpstr>
      <vt:lpstr>추상 메소드 대용</vt:lpstr>
      <vt:lpstr>제너릭 메소드: 추상</vt:lpstr>
      <vt:lpstr>추상 과 구현  속성과 메소드 정의</vt:lpstr>
      <vt:lpstr>자바 추상 클래스 대용</vt:lpstr>
      <vt:lpstr>Trait에 구현된 속성 상속</vt:lpstr>
      <vt:lpstr>구현과 추상속성 처리</vt:lpstr>
      <vt:lpstr>Trait에 구현된 속성 오버라이딩</vt:lpstr>
      <vt:lpstr>Trait에 구현된 메소드 사용</vt:lpstr>
      <vt:lpstr>Trait에 구현 속성만 재정의</vt:lpstr>
      <vt:lpstr>Trait에 구현 메소드만  재정의</vt:lpstr>
      <vt:lpstr>Trait에 구현 속성과 메소드 재정의</vt:lpstr>
      <vt:lpstr>Trait를 상속해서 trait 만들기</vt:lpstr>
      <vt:lpstr> trait도 trait에서 상속이 가능</vt:lpstr>
      <vt:lpstr>Trait를 상속해서 구현하기 1</vt:lpstr>
      <vt:lpstr>Trait를 상속해서 구현하기 2</vt:lpstr>
      <vt:lpstr>Self type 사용하기</vt:lpstr>
      <vt:lpstr>Self type 처리</vt:lpstr>
      <vt:lpstr>Self type 정의</vt:lpstr>
      <vt:lpstr>Self type 처리</vt:lpstr>
      <vt:lpstr>상속해서 처리</vt:lpstr>
      <vt:lpstr>클래스에 직접 사용하기</vt:lpstr>
      <vt:lpstr>trait 를 가지고 생성하기</vt:lpstr>
      <vt:lpstr>Trait를 new로 생성 불가능</vt:lpstr>
      <vt:lpstr>Trait를 new로 생성 가능</vt:lpstr>
      <vt:lpstr>다중 trait 상속하기</vt:lpstr>
      <vt:lpstr> trait를 사용하는 이유</vt:lpstr>
      <vt:lpstr>With를 사용해서 다중 상속</vt:lpstr>
      <vt:lpstr>Mixin 처리</vt:lpstr>
      <vt:lpstr>Mixin 처리</vt:lpstr>
      <vt:lpstr>익명클래스 정의</vt:lpstr>
      <vt:lpstr>익명 클래스 처리</vt:lpstr>
      <vt:lpstr>익명 클래스 처리: 경고 없애기</vt:lpstr>
      <vt:lpstr>Trait로 처리하기</vt:lpstr>
      <vt:lpstr>클래스를 확장한 trait 처리 - 특정 클래스 한정처리</vt:lpstr>
      <vt:lpstr>클래스를 상속하고 trait 처리</vt:lpstr>
      <vt:lpstr>특정 클래스에서 trait 사용</vt:lpstr>
      <vt:lpstr>제너릭 내부 처리</vt:lpstr>
      <vt:lpstr>추상타입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27</cp:revision>
  <dcterms:created xsi:type="dcterms:W3CDTF">2018-05-29T05:36:08Z</dcterms:created>
  <dcterms:modified xsi:type="dcterms:W3CDTF">2018-06-11T08:30:05Z</dcterms:modified>
</cp:coreProperties>
</file>