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51" r:id="rId22"/>
    <p:sldId id="477" r:id="rId23"/>
    <p:sldId id="450" r:id="rId24"/>
    <p:sldId id="478" r:id="rId25"/>
    <p:sldId id="437" r:id="rId26"/>
    <p:sldId id="438" r:id="rId27"/>
    <p:sldId id="428" r:id="rId28"/>
    <p:sldId id="429" r:id="rId29"/>
    <p:sldId id="43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altLang="ko-KR" sz="5300" b="1" dirty="0" smtClean="0"/>
              <a:t>Scala type class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pattern 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익명 객체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6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 </a:t>
            </a:r>
            <a:r>
              <a:rPr lang="ko-KR" altLang="en-US" dirty="0" smtClean="0"/>
              <a:t>이용한 익명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정의하고 이를 이용해서 실제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구현된 블록을 제공하면 익명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50" y="3068960"/>
            <a:ext cx="55721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2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8002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암묵적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59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암묵적 처리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인터페이스를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으로 정의하고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클래스를 암묵적으로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27" y="2924944"/>
            <a:ext cx="71247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66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정의 및 정수처리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암묵적으로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 연결하면 이 함수를 실행할 때 내부의 암묵적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84392"/>
            <a:ext cx="7686675" cy="232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7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암묵적으로 문자열을 호출하면 문자열 처리에 필요한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처리되는 것을 알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789040"/>
            <a:ext cx="4610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6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/>
          <a:lstStyle/>
          <a:p>
            <a:r>
              <a:rPr lang="ko-KR" altLang="en-US" dirty="0" smtClean="0"/>
              <a:t>함수에 암묵적 매개변수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6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암묵적 매개변수 지정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내부에 명시적인 매개변수를 지정도 할 수 있지만 암묵적이 매개변수도 지정해서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0" y="3717778"/>
            <a:ext cx="3286125" cy="223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04455"/>
            <a:ext cx="4210050" cy="217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34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암묵적 매개변수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지정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내의 암묵적 매개변수가 하나인데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지정하면 실제 값을 제대로 찾을 수가 없어 오류를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5124450" cy="290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55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함수에는 하나만 암묵적 매개변수만 존재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제일 앞에 하나만 암묵적 매개변수를 지정해서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61245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4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암묵적과 명시적 처리 알아보기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7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부분함수를 암묵적으로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매개변수 목록을 이용해서 실제 들어오는 매개변수를 나눠서 처리할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이때도 실제 암묵적 매개변수 지정은 하나만 있어야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3016"/>
            <a:ext cx="72009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50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클래스 패턴 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</a:t>
            </a:r>
            <a:r>
              <a:rPr lang="ko-KR" altLang="en-US" dirty="0" smtClean="0"/>
              <a:t>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타입 클래스는 타입이 객체의 클래스를 정의하는 것과 같은 방식으로 타입의 클래스를 정의합니다</a:t>
            </a:r>
            <a:r>
              <a:rPr lang="en-US" altLang="ko-KR" dirty="0"/>
              <a:t>. </a:t>
            </a:r>
            <a:r>
              <a:rPr lang="ko-KR" altLang="en-US" dirty="0"/>
              <a:t>스칼라에서 타입 클래스는 적어도 하나의 타입 변수를 가진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(trait)</a:t>
            </a:r>
            <a:r>
              <a:rPr lang="ko-KR" altLang="en-US" dirty="0" smtClean="0"/>
              <a:t>을 </a:t>
            </a:r>
            <a:r>
              <a:rPr lang="ko-KR" altLang="en-US" dirty="0"/>
              <a:t>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504056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클래스 패턴 정의하는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암묵적으로 처리하기 위한 타입 클래스 패턴 정의 순서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24944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타입클래스 정의 </a:t>
            </a:r>
            <a:r>
              <a:rPr lang="en-US" altLang="ko-KR" dirty="0" smtClean="0"/>
              <a:t>: </a:t>
            </a:r>
            <a:r>
              <a:rPr lang="ko-KR" altLang="en-US" dirty="0"/>
              <a:t>특정 기능을 구현하기 위한 일반적인 특징을 표현하는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4077072"/>
            <a:ext cx="6768752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타입클래스의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 </a:t>
            </a:r>
            <a:r>
              <a:rPr lang="ko-KR" altLang="en-US" dirty="0"/>
              <a:t>타입에 대한 구현을 미리 작성해 두거나 우리가 쓰고자 하는 </a:t>
            </a:r>
            <a:r>
              <a:rPr lang="ko-KR" altLang="en-US" dirty="0" err="1"/>
              <a:t>커스텀</a:t>
            </a:r>
            <a:r>
              <a:rPr lang="ko-KR" altLang="en-US" dirty="0"/>
              <a:t> 타입에 대한 구현을 정의 해 놓은 </a:t>
            </a:r>
            <a:r>
              <a:rPr lang="en-US" altLang="ko-KR" dirty="0"/>
              <a:t>object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5467536"/>
            <a:ext cx="6768752" cy="84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타입클래스의 인터페이스 정의 </a:t>
            </a:r>
            <a:r>
              <a:rPr lang="en-US" altLang="ko-KR" dirty="0" smtClean="0"/>
              <a:t>: </a:t>
            </a:r>
            <a:r>
              <a:rPr lang="ko-KR" altLang="en-US" dirty="0"/>
              <a:t>인터페이스는 사용자들이 사용하게 될 </a:t>
            </a:r>
            <a:r>
              <a:rPr lang="ko-KR" altLang="en-US" dirty="0" err="1"/>
              <a:t>메소드를</a:t>
            </a:r>
            <a:r>
              <a:rPr lang="ko-KR" altLang="en-US" dirty="0"/>
              <a:t> 정의 하는 것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16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명시적으로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동일하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있는 두 개의 클래스일 경우 다른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추가할 필요가 있는 경우 수정을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284984"/>
            <a:ext cx="388843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410445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53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암묵적 타입 </a:t>
            </a:r>
            <a:r>
              <a:rPr lang="ko-KR" altLang="en-US" dirty="0" smtClean="0"/>
              <a:t>클래스와 객체 생성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동반객체를 이용해서 내부에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3054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55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 생성 및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2372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 암묵적으로 타입클래스를 지정하고 </a:t>
            </a:r>
            <a:r>
              <a:rPr lang="en-US" altLang="ko-KR" dirty="0" smtClean="0"/>
              <a:t>format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타입에 맞춰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90" y="2924944"/>
            <a:ext cx="72485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04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클래스를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상속해서 구성하기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2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타입을 지정하고 암묵적 동반객체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통해 타입객체를 만들고 내부적으로 자동으로 연결될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암묵적으로 지정한다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575158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3717032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타입 클래스 지정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4481" y="4725144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암묵적으로 연결 객체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569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인터페이스로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실제 실행한 타입클래스를 암묵적으로 지정하면 함수에 들어오는 타입에 따라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371703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함수에 </a:t>
            </a:r>
            <a:r>
              <a:rPr lang="ko-KR" altLang="en-US" smtClean="0"/>
              <a:t>암묵적 타입클래스 지정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481" y="4725144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실행하면 타입에 맞는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자동으로 연결된다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3644056"/>
            <a:ext cx="6264696" cy="280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35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매개변수 처리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명시적일 경우는 함수에 초기값을 주지만 암묵적인 경우 </a:t>
            </a:r>
            <a:r>
              <a:rPr lang="en-US" altLang="ko-KR" dirty="0" smtClean="0"/>
              <a:t>implicit</a:t>
            </a:r>
            <a:r>
              <a:rPr lang="ko-KR" altLang="en-US" dirty="0" smtClean="0"/>
              <a:t>로 지정한 값을 내부적으로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7219950" cy="373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1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명시적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상속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4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키워드를 이용해서 하나의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객체를 만들어서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클래스와 하나의 </a:t>
            </a:r>
            <a:r>
              <a:rPr lang="ko-KR" altLang="en-US" dirty="0" err="1" smtClean="0"/>
              <a:t>인스턴스만이</a:t>
            </a:r>
            <a:r>
              <a:rPr lang="ko-KR" altLang="en-US" dirty="0" smtClean="0"/>
              <a:t>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212976"/>
            <a:ext cx="61341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6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상속해서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지정하고 이를 상속해서 구현한 두 개의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만들고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28" y="2780928"/>
            <a:ext cx="6096000" cy="372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08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Trait </a:t>
            </a:r>
            <a:r>
              <a:rPr lang="ko-KR" altLang="en-US" dirty="0" smtClean="0"/>
              <a:t>용 동반 객체 생성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와 동반객체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와 동반 객체에 특별한 타입매개변수 없이 정의하고 동일한 이름으로 호출해서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호출해도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52936"/>
            <a:ext cx="42672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64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매개변수를 가진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와 동반객체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와 동반 객체를 정의하고 내부에 동반객체의 익명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61" y="2780928"/>
            <a:ext cx="5295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931960" y="5136909"/>
            <a:ext cx="5376343" cy="1460444"/>
            <a:chOff x="2328862" y="3109317"/>
            <a:chExt cx="4486276" cy="204787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3109317"/>
              <a:ext cx="44862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2" y="4318992"/>
              <a:ext cx="44862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27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495</Words>
  <Application>Microsoft Office PowerPoint</Application>
  <PresentationFormat>화면 슬라이드 쇼(4:3)</PresentationFormat>
  <Paragraphs>57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Scala type class pattern </vt:lpstr>
      <vt:lpstr>암묵적과 명시적 처리 알아보기</vt:lpstr>
      <vt:lpstr>매개변수 처리 기준</vt:lpstr>
      <vt:lpstr>명시적 trait 상속 처리</vt:lpstr>
      <vt:lpstr>Object 이해하기</vt:lpstr>
      <vt:lpstr>Trait를 object로 상속해서 처리</vt:lpstr>
      <vt:lpstr>Trait 용 동반 객체 생성</vt:lpstr>
      <vt:lpstr>Trait와 동반객체 정의</vt:lpstr>
      <vt:lpstr>타입 매개변수를 가진 Trait와 동반객체 </vt:lpstr>
      <vt:lpstr>익명 객체 만들기</vt:lpstr>
      <vt:lpstr>Trait 이용한 익명 객체</vt:lpstr>
      <vt:lpstr> 암묵적 제너릭  클래스 정의하기</vt:lpstr>
      <vt:lpstr>암묵적 처리 클래스 정의</vt:lpstr>
      <vt:lpstr>함수 정의 및 정수처리</vt:lpstr>
      <vt:lpstr>문자열 처리</vt:lpstr>
      <vt:lpstr>함수에 암묵적 매개변수  지정하기</vt:lpstr>
      <vt:lpstr>암묵적 매개변수 지정 </vt:lpstr>
      <vt:lpstr>암묵적 매개변수 두개 지정 </vt:lpstr>
      <vt:lpstr>함수에는 하나만 암묵적 매개변수만 존재</vt:lpstr>
      <vt:lpstr>부분함수를 암묵적으로 지정하기</vt:lpstr>
      <vt:lpstr>타입 클래스 패턴 순서</vt:lpstr>
      <vt:lpstr>타입 클래스란</vt:lpstr>
      <vt:lpstr>타입 클래스 패턴 정의하는 법</vt:lpstr>
      <vt:lpstr>명시적으로 클래스 정의</vt:lpstr>
      <vt:lpstr>암묵적 타입 클래스와 객체 생성 </vt:lpstr>
      <vt:lpstr>인터페이스 생성 및 활용</vt:lpstr>
      <vt:lpstr>타입 클래스를  상속해서 구성하기</vt:lpstr>
      <vt:lpstr>타입을 지정하고 암묵적 동반객체 지정</vt:lpstr>
      <vt:lpstr>함수를 인터페이스로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112</cp:revision>
  <dcterms:created xsi:type="dcterms:W3CDTF">2018-05-29T05:36:08Z</dcterms:created>
  <dcterms:modified xsi:type="dcterms:W3CDTF">2018-06-19T06:05:15Z</dcterms:modified>
</cp:coreProperties>
</file>