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18" r:id="rId4"/>
    <p:sldId id="266" r:id="rId5"/>
    <p:sldId id="257" r:id="rId6"/>
    <p:sldId id="262" r:id="rId7"/>
    <p:sldId id="258" r:id="rId8"/>
    <p:sldId id="31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6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9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0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2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5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9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1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1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6000" b="1" dirty="0" smtClean="0"/>
              <a:t>Scala </a:t>
            </a:r>
            <a:r>
              <a:rPr lang="ko-KR" altLang="en-US" sz="6000" b="1" dirty="0" err="1" smtClean="0"/>
              <a:t>자료형</a:t>
            </a:r>
            <a:r>
              <a:rPr lang="ko-KR" altLang="en-US" sz="6000" b="1" dirty="0" smtClean="0"/>
              <a:t> 알아보기</a:t>
            </a:r>
            <a:endParaRPr lang="ko-KR" altLang="en-US" sz="6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91880" y="4005064"/>
            <a:ext cx="4744616" cy="62562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myjlms99@gmail.com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839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스칼라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2996952"/>
            <a:ext cx="734481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매개변수 </a:t>
            </a:r>
            <a:r>
              <a:rPr kumimoji="1" lang="ko-KR" altLang="ko-KR" b="1" dirty="0" err="1">
                <a:solidFill>
                  <a:schemeClr val="bg1"/>
                </a:solidFill>
                <a:latin typeface="+mn-ea"/>
                <a:cs typeface="Times New Roman" pitchFamily="18" charset="0"/>
              </a:rPr>
              <a:t>다형성</a:t>
            </a:r>
            <a:r>
              <a:rPr kumimoji="1" lang="ko-KR" altLang="ko-KR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(parametric polymorphism)</a:t>
            </a:r>
            <a:r>
              <a:rPr kumimoji="1" lang="ko-KR" altLang="ko-KR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 대략, 일반적(generic) 프로그래밍이라 할 수 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(지역) 타입 추론</a:t>
            </a:r>
            <a:r>
              <a:rPr kumimoji="1" lang="ko-KR" altLang="ko-KR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 간단히 말하자면, val i: Int = 12: Int라고 장황하게 쓰지 않아도 되는 이유라 할 수 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존재 양화(existential quantification)</a:t>
            </a:r>
            <a:r>
              <a:rPr kumimoji="1" lang="ko-KR" altLang="ko-KR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 </a:t>
            </a:r>
            <a:r>
              <a:rPr kumimoji="1" lang="ko-KR" altLang="en-US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는 </a:t>
            </a:r>
            <a:r>
              <a:rPr kumimoji="1" lang="ko-KR" altLang="ko-KR" i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어떤</a:t>
            </a:r>
            <a:r>
              <a:rPr kumimoji="1" lang="ko-KR" altLang="ko-KR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 타입에 대해서만 값/함수 등을 정의하는 것이다.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b="1" dirty="0" err="1">
                <a:solidFill>
                  <a:schemeClr val="bg1"/>
                </a:solidFill>
                <a:latin typeface="+mn-ea"/>
                <a:cs typeface="Times New Roman" pitchFamily="18" charset="0"/>
              </a:rPr>
              <a:t>뷰</a:t>
            </a:r>
            <a:r>
              <a:rPr kumimoji="1" lang="ko-KR" altLang="ko-KR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(view)</a:t>
            </a:r>
            <a:r>
              <a:rPr kumimoji="1" lang="ko-KR" altLang="ko-KR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 </a:t>
            </a:r>
            <a:r>
              <a:rPr kumimoji="1" lang="ko-KR" altLang="en-US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는 </a:t>
            </a:r>
            <a:r>
              <a:rPr kumimoji="1" lang="ko-KR" altLang="ko-KR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</a:t>
            </a:r>
            <a:r>
              <a:rPr kumimoji="1" lang="ko-KR" altLang="ko-KR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한 타입의 값을 다른 타입으로 “변환할 수 있는지” 여부이다.</a:t>
            </a:r>
          </a:p>
        </p:txBody>
      </p:sp>
    </p:spTree>
    <p:extLst>
      <p:ext uri="{BB962C8B-B14F-4D97-AF65-F5344CB8AC3E}">
        <p14:creationId xmlns:p14="http://schemas.microsoft.com/office/powerpoint/2010/main" val="362047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스칼라 기본 컬렉션 클래스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6826250" cy="362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74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24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 클래스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7567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리터럴로</a:t>
            </a:r>
            <a:r>
              <a:rPr lang="ko-KR" altLang="en-US" dirty="0" smtClean="0"/>
              <a:t> 문자열을 만들고 </a:t>
            </a:r>
            <a:r>
              <a:rPr lang="en-US" altLang="ko-KR" dirty="0" err="1" smtClean="0"/>
              <a:t>getClass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getName</a:t>
            </a:r>
            <a:r>
              <a:rPr lang="ko-KR" altLang="en-US" dirty="0" smtClean="0"/>
              <a:t>을 이용해서 클래스의 이름을 확인하고 변수에 할당해서 </a:t>
            </a:r>
            <a:r>
              <a:rPr lang="en-US" altLang="ko-KR" dirty="0" smtClean="0"/>
              <a:t>length</a:t>
            </a:r>
            <a:r>
              <a:rPr lang="ko-KR" altLang="en-US" dirty="0" smtClean="0"/>
              <a:t>를 이용해서 길이를 확인한다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752" y="3789040"/>
            <a:ext cx="446449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0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 내부 원소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통해 문자열 원소를 하나씩 읽어서 처리하기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01008"/>
            <a:ext cx="4896544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69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문자열을 바이트로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문자열을 바이트로 변환하면 배열로 저장하면 이를 출력하면 숫자로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29000"/>
            <a:ext cx="54864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05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 내의 원소를 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drop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지정된 길이를 제외한 </a:t>
            </a:r>
            <a:r>
              <a:rPr lang="ko-KR" altLang="en-US" dirty="0" err="1" smtClean="0"/>
              <a:t>거슬</a:t>
            </a:r>
            <a:r>
              <a:rPr lang="ko-KR" altLang="en-US" dirty="0" smtClean="0"/>
              <a:t> 가져오고 </a:t>
            </a:r>
            <a:r>
              <a:rPr lang="en-US" altLang="ko-KR" dirty="0" smtClean="0"/>
              <a:t>take</a:t>
            </a:r>
            <a:r>
              <a:rPr lang="ko-KR" altLang="en-US" dirty="0" smtClean="0"/>
              <a:t>는 지정된 길이만을 가져온다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38939"/>
            <a:ext cx="3835896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17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91</Words>
  <Application>Microsoft Office PowerPoint</Application>
  <PresentationFormat>화면 슬라이드 쇼(4:3)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Scala 자료형 알아보기</vt:lpstr>
      <vt:lpstr>스칼라 타입</vt:lpstr>
      <vt:lpstr>스칼라 기본 컬렉션 클래스 구조</vt:lpstr>
      <vt:lpstr>String 클래스</vt:lpstr>
      <vt:lpstr>문자열 클래스 조회</vt:lpstr>
      <vt:lpstr>문자열 내부 원소 읽기</vt:lpstr>
      <vt:lpstr>문자열을 바이트로 변환</vt:lpstr>
      <vt:lpstr>문자열 내의 원소를 가져오기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trait 용도</dc:title>
  <dc:creator>Windows 사용자</dc:creator>
  <cp:lastModifiedBy>Windows 사용자</cp:lastModifiedBy>
  <cp:revision>78</cp:revision>
  <dcterms:created xsi:type="dcterms:W3CDTF">2018-05-29T05:36:08Z</dcterms:created>
  <dcterms:modified xsi:type="dcterms:W3CDTF">2018-06-20T05:35:32Z</dcterms:modified>
</cp:coreProperties>
</file>