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5" r:id="rId3"/>
    <p:sldId id="436" r:id="rId4"/>
    <p:sldId id="459" r:id="rId5"/>
    <p:sldId id="477" r:id="rId6"/>
    <p:sldId id="408" r:id="rId7"/>
    <p:sldId id="407" r:id="rId8"/>
    <p:sldId id="427" r:id="rId9"/>
    <p:sldId id="447" r:id="rId10"/>
    <p:sldId id="460" r:id="rId11"/>
    <p:sldId id="465" r:id="rId12"/>
    <p:sldId id="461" r:id="rId13"/>
    <p:sldId id="462" r:id="rId14"/>
    <p:sldId id="463" r:id="rId15"/>
    <p:sldId id="464" r:id="rId16"/>
    <p:sldId id="466" r:id="rId17"/>
    <p:sldId id="478" r:id="rId18"/>
    <p:sldId id="479" r:id="rId19"/>
    <p:sldId id="467" r:id="rId20"/>
    <p:sldId id="468" r:id="rId21"/>
    <p:sldId id="469" r:id="rId22"/>
    <p:sldId id="480" r:id="rId23"/>
    <p:sldId id="482" r:id="rId24"/>
    <p:sldId id="481" r:id="rId25"/>
    <p:sldId id="483" r:id="rId26"/>
    <p:sldId id="438" r:id="rId27"/>
    <p:sldId id="458" r:id="rId28"/>
    <p:sldId id="439" r:id="rId29"/>
    <p:sldId id="433" r:id="rId30"/>
    <p:sldId id="457" r:id="rId31"/>
    <p:sldId id="470" r:id="rId32"/>
    <p:sldId id="471" r:id="rId33"/>
    <p:sldId id="441" r:id="rId34"/>
    <p:sldId id="440" r:id="rId35"/>
    <p:sldId id="443" r:id="rId36"/>
    <p:sldId id="444" r:id="rId37"/>
    <p:sldId id="446" r:id="rId38"/>
    <p:sldId id="445" r:id="rId39"/>
    <p:sldId id="451" r:id="rId40"/>
    <p:sldId id="442" r:id="rId41"/>
    <p:sldId id="450" r:id="rId42"/>
    <p:sldId id="449" r:id="rId43"/>
    <p:sldId id="448" r:id="rId44"/>
    <p:sldId id="454" r:id="rId45"/>
    <p:sldId id="455" r:id="rId46"/>
    <p:sldId id="456" r:id="rId47"/>
    <p:sldId id="452" r:id="rId48"/>
    <p:sldId id="453" r:id="rId49"/>
    <p:sldId id="472" r:id="rId50"/>
    <p:sldId id="473" r:id="rId51"/>
    <p:sldId id="474" r:id="rId52"/>
    <p:sldId id="475" r:id="rId53"/>
    <p:sldId id="47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 fontScale="90000"/>
          </a:bodyPr>
          <a:lstStyle/>
          <a:p>
            <a:r>
              <a:rPr lang="en-US" altLang="ko-KR" sz="5300" b="1" dirty="0" smtClean="0"/>
              <a:t>Scala </a:t>
            </a:r>
            <a:br>
              <a:rPr lang="en-US" altLang="ko-KR" sz="5300" b="1" dirty="0" smtClean="0"/>
            </a:br>
            <a:r>
              <a:rPr lang="ko-KR" altLang="en-US" sz="5300" b="1" dirty="0" smtClean="0"/>
              <a:t>변</a:t>
            </a:r>
            <a:r>
              <a:rPr lang="ko-KR" altLang="en-US" sz="5300" b="1" dirty="0"/>
              <a:t>수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ko-KR" altLang="en-US" sz="5300" b="1" dirty="0" smtClean="0"/>
              <a:t>이해하기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ko-KR" altLang="en-US" dirty="0"/>
              <a:t> </a:t>
            </a:r>
            <a:r>
              <a:rPr lang="ko-KR" altLang="en-US" dirty="0" smtClean="0"/>
              <a:t>명명 규칙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0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명명 규칙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명명규칙에 대한 관행은 </a:t>
            </a:r>
            <a:r>
              <a:rPr lang="ko-KR" altLang="en-US" dirty="0" err="1" smtClean="0"/>
              <a:t>첫글자를</a:t>
            </a:r>
            <a:r>
              <a:rPr lang="ko-KR" altLang="en-US" dirty="0" smtClean="0"/>
              <a:t> 소문자나 대문자로 지정하고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단어는 </a:t>
            </a:r>
            <a:r>
              <a:rPr lang="ko-KR" altLang="en-US" dirty="0" err="1" smtClean="0"/>
              <a:t>카멜</a:t>
            </a:r>
            <a:r>
              <a:rPr lang="ko-KR" altLang="en-US" dirty="0" smtClean="0"/>
              <a:t> 표기법을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0686" y="3212976"/>
            <a:ext cx="5328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변수나 함수는 소문자부터 관례상 시작한다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20686" y="4293096"/>
            <a:ext cx="5328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상수는 전부 대문자부터 시작한다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0686" y="5373216"/>
            <a:ext cx="53285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r>
              <a:rPr lang="en-US" altLang="ko-KR" dirty="0" smtClean="0"/>
              <a:t>, object, trait</a:t>
            </a:r>
            <a:r>
              <a:rPr lang="ko-KR" altLang="en-US" dirty="0" smtClean="0"/>
              <a:t>도 대문자부터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명명 규칙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첫번째에는</a:t>
            </a:r>
            <a:r>
              <a:rPr lang="ko-KR" altLang="en-US" dirty="0" smtClean="0"/>
              <a:t> 무조건 문자가 와야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924944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하나의 문자 다음에는 아무것도 없거나 하나 이상의 문자 또는 숫자가 뒤따라온다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02" y="4221088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60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명명 규칙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기호를 조합하는 규칙을 사용하지만 중간에 </a:t>
            </a:r>
            <a:r>
              <a:rPr lang="ko-KR" altLang="en-US" dirty="0" err="1" smtClean="0"/>
              <a:t>언더스코어로</a:t>
            </a:r>
            <a:r>
              <a:rPr lang="ko-KR" altLang="en-US" dirty="0" smtClean="0"/>
              <a:t> 구분을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924944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하나의 문자 뒤에 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기호가 오고 </a:t>
            </a:r>
            <a:r>
              <a:rPr lang="ko-KR" altLang="en-US" dirty="0" err="1" smtClean="0"/>
              <a:t>언더스코어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 붙이고 다시 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기호가 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09120"/>
            <a:ext cx="4464496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86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명명 규칙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연산기호만을 조합해서 변수로 지정할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924944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하나 또는 그 이상이 연산 기호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9" y="4509120"/>
            <a:ext cx="3181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00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명명 규칙 </a:t>
            </a:r>
            <a:r>
              <a:rPr lang="en-US" altLang="ko-KR" dirty="0"/>
              <a:t>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키워드나 기존에 사용하는 이름을 변수로 지정할 때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924944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하나 또는 그 이상의 문자를 한 쌍의 </a:t>
            </a:r>
            <a:r>
              <a:rPr lang="ko-KR" altLang="en-US" dirty="0" err="1" smtClean="0"/>
              <a:t>역인용부호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backquote</a:t>
            </a:r>
            <a:r>
              <a:rPr lang="en-US" altLang="ko-KR" dirty="0" smtClean="0"/>
              <a:t> `)</a:t>
            </a:r>
            <a:r>
              <a:rPr lang="ko-KR" altLang="en-US" dirty="0" smtClean="0"/>
              <a:t>로  표시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446449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49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지정 규칙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3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작업하는 데이터의 종류로 데이터의 정의 또는 분류를 의미하며 모든 데이터는 특정 타입에 대응하며 이 데이터를 처리하는 클래스를 가지고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4456"/>
            <a:ext cx="3888432" cy="26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87624" y="4221088"/>
            <a:ext cx="23042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다음에 타입을 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34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변수가 만들어지면 어떤 타입이 들어있는 지를 확인하기 위해서는 </a:t>
            </a:r>
            <a:r>
              <a:rPr lang="en-US" altLang="ko-KR" dirty="0" err="1" smtClean="0"/>
              <a:t>getClass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403244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51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로 타입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다음에 지정해서 타입을 확정할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780928"/>
            <a:ext cx="5112568" cy="365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31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9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가 타입이 되려면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trait</a:t>
            </a:r>
            <a:r>
              <a:rPr lang="ko-KR" altLang="en-US" dirty="0" smtClean="0"/>
              <a:t>가 정의되고 상속이 되거나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이용해서 익명이 객체를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94" y="3068960"/>
            <a:ext cx="4697262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94" y="4365104"/>
            <a:ext cx="47815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55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도 타입이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도 하나의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인스턴스이므로</a:t>
            </a:r>
            <a:r>
              <a:rPr lang="ko-KR" altLang="en-US" dirty="0" smtClean="0"/>
              <a:t> 타입이 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472607" cy="349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53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타입 지정하기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4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함수 타입 지정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타입은 함수의 </a:t>
            </a:r>
            <a:r>
              <a:rPr lang="ko-KR" altLang="en-US" dirty="0" err="1" smtClean="0"/>
              <a:t>시그너처</a:t>
            </a:r>
            <a:r>
              <a:rPr lang="ko-KR" altLang="en-US" dirty="0" smtClean="0"/>
              <a:t> 타입만을 가지고 정의한다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501008"/>
            <a:ext cx="583264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함수 매개변수의 타입</a:t>
            </a:r>
            <a:r>
              <a:rPr lang="en-US" altLang="ko-KR" dirty="0" smtClean="0"/>
              <a:t>) =&gt; </a:t>
            </a:r>
            <a:r>
              <a:rPr lang="ko-KR" altLang="en-US" dirty="0" smtClean="0"/>
              <a:t>함수결과값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95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함수도 변수에 할당할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정의하고 변수에 할당하려면 타입과 결과값이 동일해야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573016"/>
            <a:ext cx="58388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0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인자없고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없는 함수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인자가 없고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없는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변수에 할당한다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실행하면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함수가 실행된다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17032"/>
            <a:ext cx="563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685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 Assignments</a:t>
            </a:r>
            <a:endParaRPr lang="en-US" altLang="ko-KR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2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재할당 가능 여부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정의하면 한번 할당하면 재할당이 불가하다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정의해서 재할당을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0968"/>
            <a:ext cx="41529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8659" y="5013176"/>
            <a:ext cx="3168352" cy="120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재할당될 때도 동일한 타입일 경우 할당이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675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여러 변수를 한번에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여러 변수를 지정할 때는 괄호를 사용해서 묶고 데이터도 괄호로 묶어서 보내주면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16" y="3429000"/>
            <a:ext cx="4976564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6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추론 </a:t>
            </a: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ko-KR" altLang="en-US" dirty="0" smtClean="0"/>
              <a:t>타입 상향 전환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Literal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등 소스코드에 바로 사용하는 데이터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9000"/>
            <a:ext cx="432048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3717032"/>
            <a:ext cx="223224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스칼라 내부 지원하는 값을 표현하는 클래스는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바로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7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 지정할 때 타입 추론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정적 타입을 체크하기 위해서는 변수에 타입을 정의해야 하지만 변수에 정의된 값을 보고 추론 기능도 지원을 해서 값을 보고 타입을 정한다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3140968"/>
            <a:ext cx="3651299" cy="11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정적 타입을 체크하므로 추론된 타입에 대해서는 변경이 불가하다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528637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06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상향전환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upconverted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숫자형</a:t>
            </a:r>
            <a:r>
              <a:rPr lang="ko-KR" altLang="en-US" dirty="0" smtClean="0"/>
              <a:t> 데이터 타입일 경우는 다른 타입이라도 상향 타입을 지정할 경우는 자동으로 변환된다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4536504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299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하</a:t>
            </a:r>
            <a:r>
              <a:rPr lang="ko-KR" altLang="en-US" dirty="0" smtClean="0"/>
              <a:t>향전환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downconverted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숫자형</a:t>
            </a:r>
            <a:r>
              <a:rPr lang="ko-KR" altLang="en-US" dirty="0" smtClean="0"/>
              <a:t> 데이터 타입도 상향전환은 되지만 더 큰 타입에서 작은 타입으로는 전환이 되지 않는 것을 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645024"/>
            <a:ext cx="441007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90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59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 관리기</a:t>
            </a:r>
            <a:r>
              <a:rPr lang="ko-KR" altLang="en-US" dirty="0"/>
              <a:t>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스칼라 변수는 선언 된 위치에 따라 세 가지 범위로 분류됩니다</a:t>
            </a:r>
            <a:r>
              <a:rPr lang="en-US" altLang="ko-KR" dirty="0"/>
              <a:t>.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/>
              <a:t> </a:t>
            </a:r>
            <a:r>
              <a:rPr lang="ko-KR" altLang="en-US" dirty="0" smtClean="0"/>
              <a:t>매개 </a:t>
            </a:r>
            <a:r>
              <a:rPr lang="ko-KR" altLang="en-US" dirty="0"/>
              <a:t>변수 및 로컬 변수입니다</a:t>
            </a:r>
            <a:r>
              <a:rPr lang="en-US" altLang="ko-KR" dirty="0"/>
              <a:t>. </a:t>
            </a:r>
            <a:r>
              <a:rPr lang="ko-KR" altLang="en-US" dirty="0"/>
              <a:t>우리가 이것들을 하나씩 토론합시다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4458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필드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11762" y="4363482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매개변수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5338328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335699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클래스의 구조에 따른 별도의 네임스페이스를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79715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로컬변수나 매개변수는 변수 네임스페이스를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283968" y="4509120"/>
            <a:ext cx="360040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89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필드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trait </a:t>
            </a:r>
            <a:r>
              <a:rPr lang="ko-KR" altLang="en-US" dirty="0" smtClean="0"/>
              <a:t>등에 선언된 변수를 말하면  </a:t>
            </a:r>
            <a:r>
              <a:rPr lang="ko-KR" altLang="en-US" dirty="0"/>
              <a:t>액세스 수정 자 유형에 따라 객체의 모든 </a:t>
            </a:r>
            <a:r>
              <a:rPr lang="ko-KR" altLang="en-US" dirty="0" err="1"/>
              <a:t>메소드와</a:t>
            </a:r>
            <a:r>
              <a:rPr lang="ko-KR" altLang="en-US" dirty="0"/>
              <a:t> 객체 외부에서 액세스 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키워드에 따라 변경 가능하거나 변경 불가능할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412469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653136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클래스에 정의된 필드는 기본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049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호출 될 때마다 </a:t>
            </a:r>
            <a:r>
              <a:rPr lang="ko-KR" altLang="en-US" dirty="0" err="1"/>
              <a:t>메소드</a:t>
            </a:r>
            <a:r>
              <a:rPr lang="ko-KR" altLang="en-US" dirty="0"/>
              <a:t> 내부의 값을 전달하는 데 </a:t>
            </a:r>
            <a:r>
              <a:rPr lang="ko-KR" altLang="en-US" dirty="0" smtClean="0"/>
              <a:t>사용되는 변수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35288"/>
            <a:ext cx="496855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849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매개변수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일반 클래스를 정의할 때 사용되는 매개변수는 함수에서 바로 접근해서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4010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861048"/>
            <a:ext cx="2376264" cy="207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스칼라 클래스도 매개변수로 정의가 가능하고 이를 내부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바로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07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로컬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지역 변수는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내부에서 선언 된 변수입니다</a:t>
            </a:r>
            <a:r>
              <a:rPr lang="en-US" altLang="ko-KR" dirty="0"/>
              <a:t>. </a:t>
            </a:r>
            <a:r>
              <a:rPr lang="ko-KR" altLang="en-US" dirty="0" err="1"/>
              <a:t>메소드</a:t>
            </a:r>
            <a:r>
              <a:rPr lang="ko-KR" altLang="en-US" dirty="0"/>
              <a:t> 내에서만 접근 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 smtClean="0"/>
              <a:t>키워드를 사용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6992"/>
            <a:ext cx="471656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400506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 정의된 변수는 외부에서 참조가 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84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매개변수를 로컬변수로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매개변수 이름으로 로컬변수로 지정하면 에러가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이름에 대한 체크를 해서 재정의를 불가하게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284984"/>
            <a:ext cx="7153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2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expression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리터럴과</a:t>
            </a:r>
            <a:r>
              <a:rPr lang="ko-KR" altLang="en-US" dirty="0" smtClean="0"/>
              <a:t> 연산자 등이 하나로 묶어 하나의 결과값을 나타내는 식으로 표현된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717032"/>
            <a:ext cx="237626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표현식은</a:t>
            </a:r>
            <a:r>
              <a:rPr lang="ko-KR" altLang="en-US" dirty="0" smtClean="0"/>
              <a:t> 평가가  되면 값인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반환된다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03240"/>
            <a:ext cx="4104456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89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 평가 기준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72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지연 평가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 lazy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변수를 정의하고 블록으로 값을 할당하면 정의할 때 할당이 없고 이 변수를 호출할 때 실제 값이 할당되는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88838"/>
            <a:ext cx="4314825" cy="2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6529" y="4921595"/>
            <a:ext cx="237626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한번 호출되면 항상 동일한 값을 가지고 처리된다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382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즉시 평가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지연 평가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정의한 변수는 즉시 평가되어 변수가 확정 된다</a:t>
            </a:r>
            <a:r>
              <a:rPr lang="en-US" altLang="ko-KR" dirty="0" smtClean="0"/>
              <a:t>. Lazy </a:t>
            </a:r>
            <a:r>
              <a:rPr lang="ko-KR" altLang="en-US" dirty="0" smtClean="0"/>
              <a:t>키워드를 이용하면 호출될 때 평가된다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12975"/>
            <a:ext cx="4676775" cy="316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5229200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Lazy</a:t>
            </a:r>
            <a:r>
              <a:rPr lang="ko-KR" altLang="en-US" dirty="0" smtClean="0"/>
              <a:t>로 지정한 것은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실행할 대 실제 값이 평가되지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838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필드 접근 제어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7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private </a:t>
            </a:r>
            <a:r>
              <a:rPr lang="ko-KR" altLang="en-US" dirty="0" smtClean="0"/>
              <a:t>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내에서만 사용하는 필드를 만들기 위해 필드 정의 앞에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436505"/>
            <a:ext cx="73723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44008" y="3933056"/>
            <a:ext cx="3168352" cy="96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정의하면 외부에서 접근할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195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private[this]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동일한 객체에서만 접근해서 사용하기 위해서는 </a:t>
            </a:r>
            <a:r>
              <a:rPr lang="en-US" altLang="ko-KR" dirty="0" smtClean="0"/>
              <a:t>private[this]</a:t>
            </a:r>
            <a:r>
              <a:rPr lang="ko-KR" altLang="en-US" dirty="0" smtClean="0"/>
              <a:t>를 정의하면 다른 </a:t>
            </a:r>
            <a:r>
              <a:rPr lang="ko-KR" altLang="en-US" dirty="0" err="1" smtClean="0"/>
              <a:t>인스턴스에서는</a:t>
            </a:r>
            <a:r>
              <a:rPr lang="ko-KR" altLang="en-US" dirty="0" smtClean="0"/>
              <a:t> 직접 접근할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52006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243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private[this]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필드를 접근하기 위해 별도의 필드를 접근하는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3356992"/>
            <a:ext cx="45053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41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추상 필드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구현 필드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87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trait</a:t>
            </a:r>
            <a:r>
              <a:rPr lang="ko-KR" altLang="en-US" dirty="0" smtClean="0"/>
              <a:t>나 추상클래스에 추상 필드를 지정할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구현되는 클래스에 구현 클래스로 재정의해야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28498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Trait</a:t>
            </a:r>
            <a:r>
              <a:rPr lang="ko-KR" altLang="en-US" dirty="0" smtClean="0"/>
              <a:t>에 필드에 타입까지만  정하면 추상필드가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7"/>
            <a:ext cx="4032448" cy="334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47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내장 타입 계층 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6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Expression  block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블록은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이상의 코드를 중괄호인 </a:t>
            </a:r>
            <a:r>
              <a:rPr lang="en-US" altLang="ko-KR" dirty="0" smtClean="0"/>
              <a:t>brace( { } )</a:t>
            </a:r>
            <a:r>
              <a:rPr lang="ko-KR" altLang="en-US" dirty="0" smtClean="0"/>
              <a:t>로 묶어서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367240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5616" y="3933056"/>
            <a:ext cx="273630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표현식</a:t>
            </a:r>
            <a:r>
              <a:rPr lang="ko-KR" altLang="en-US" dirty="0" smtClean="0"/>
              <a:t> 블록에 마지막은 반환해야 할 값을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3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타입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최상위 구조와 최하위 구조가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32856"/>
            <a:ext cx="7524750" cy="453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877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최상위 계층에 하위타입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440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변수에 타입을 지정할 는 것은 정의된 타입과 그 하위 타입의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할당하면 처리될 수 있는 구조를 만든다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55167"/>
            <a:ext cx="4186276" cy="255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086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내장 타입 변환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93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내장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8640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 클래스들은 대부분 내장 타입으로 전환하는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60851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70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ko-KR" altLang="en-US" dirty="0"/>
              <a:t>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ariable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식별자이면서</a:t>
            </a:r>
            <a:r>
              <a:rPr lang="ko-KR" altLang="en-US" dirty="0" smtClean="0"/>
              <a:t> 특정한 값을 특정 네임스페이스에서 관리한다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5898" y="3645024"/>
            <a:ext cx="40324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39752" y="4941168"/>
            <a:ext cx="40324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38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변수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일반적인 변수는 변수명과 타입을 정의하고 값을 할당해야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32289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3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변수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변수를 정의할 때도 변수명과 타입을 정의하고 값을 할당해야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39243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25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998</Words>
  <Application>Microsoft Office PowerPoint</Application>
  <PresentationFormat>화면 슬라이드 쇼(4:3)</PresentationFormat>
  <Paragraphs>121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Scala  변수 이해하기</vt:lpstr>
      <vt:lpstr>리터럴, 표현식</vt:lpstr>
      <vt:lpstr>Literal </vt:lpstr>
      <vt:lpstr>expression </vt:lpstr>
      <vt:lpstr>Expression  block </vt:lpstr>
      <vt:lpstr>변수란</vt:lpstr>
      <vt:lpstr>Variable </vt:lpstr>
      <vt:lpstr> val로 변수 지정</vt:lpstr>
      <vt:lpstr> var로 변수 지정</vt:lpstr>
      <vt:lpstr>변수 명명 규칙</vt:lpstr>
      <vt:lpstr>명명 규칙  </vt:lpstr>
      <vt:lpstr>변수 명명 규칙 1 </vt:lpstr>
      <vt:lpstr>변수 명명 규칙 2 </vt:lpstr>
      <vt:lpstr>변수 명명 규칙 3 </vt:lpstr>
      <vt:lpstr>변수 명명 규칙 4 </vt:lpstr>
      <vt:lpstr>타입 지정 규칙</vt:lpstr>
      <vt:lpstr>Type </vt:lpstr>
      <vt:lpstr>타입 확인하기</vt:lpstr>
      <vt:lpstr>클래스나 trait로 타입 지정</vt:lpstr>
      <vt:lpstr>Trait가 타입이 되려면</vt:lpstr>
      <vt:lpstr>Object도 타입이 아니다.</vt:lpstr>
      <vt:lpstr>함수 타입 지정하기</vt:lpstr>
      <vt:lpstr>함수 타입 지정 규칙</vt:lpstr>
      <vt:lpstr>함수도 변수에 할당할 수 있다.</vt:lpstr>
      <vt:lpstr>인자없고 반환값 없는 함수 할당</vt:lpstr>
      <vt:lpstr> Assignments</vt:lpstr>
      <vt:lpstr> 재할당 가능 여부</vt:lpstr>
      <vt:lpstr> 여러 변수를 한번에 할당</vt:lpstr>
      <vt:lpstr>타입 추론 / 타입 상향 전환</vt:lpstr>
      <vt:lpstr> 변수 지정할 때 타입 추론</vt:lpstr>
      <vt:lpstr> 상향전환 : upconverted</vt:lpstr>
      <vt:lpstr> 하향전환 : downconverted</vt:lpstr>
      <vt:lpstr>Scope</vt:lpstr>
      <vt:lpstr> 변수 관리기준</vt:lpstr>
      <vt:lpstr> 필드 field </vt:lpstr>
      <vt:lpstr> 메소드 매개변수 : 메소드</vt:lpstr>
      <vt:lpstr> 메소드 매개변수 : 클래스</vt:lpstr>
      <vt:lpstr> 로컬 매개변수</vt:lpstr>
      <vt:lpstr> 매개변수를 로컬변수로 지정</vt:lpstr>
      <vt:lpstr>변수 평가 기준</vt:lpstr>
      <vt:lpstr>지연 평가 </vt:lpstr>
      <vt:lpstr> 즉시 평가/지연 평가 </vt:lpstr>
      <vt:lpstr>필드 접근 제어</vt:lpstr>
      <vt:lpstr> private 지정하기</vt:lpstr>
      <vt:lpstr> private[this] 사용하기 1</vt:lpstr>
      <vt:lpstr> private[this] 사용하기 2</vt:lpstr>
      <vt:lpstr>추상 필드/ 구현 필드</vt:lpstr>
      <vt:lpstr> 추상필드</vt:lpstr>
      <vt:lpstr>내장 타입 계층 구조</vt:lpstr>
      <vt:lpstr> 타입 계층 구조</vt:lpstr>
      <vt:lpstr> 최상위 계층에 하위타입 할당</vt:lpstr>
      <vt:lpstr>내장 타입 변환</vt:lpstr>
      <vt:lpstr> 내장 타입 변환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127</cp:revision>
  <dcterms:created xsi:type="dcterms:W3CDTF">2018-05-29T05:36:08Z</dcterms:created>
  <dcterms:modified xsi:type="dcterms:W3CDTF">2018-06-20T07:14:00Z</dcterms:modified>
</cp:coreProperties>
</file>