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75" r:id="rId6"/>
    <p:sldId id="265" r:id="rId7"/>
    <p:sldId id="278" r:id="rId8"/>
    <p:sldId id="279" r:id="rId9"/>
    <p:sldId id="266" r:id="rId10"/>
    <p:sldId id="267" r:id="rId11"/>
    <p:sldId id="277" r:id="rId12"/>
    <p:sldId id="268" r:id="rId13"/>
    <p:sldId id="269" r:id="rId14"/>
    <p:sldId id="258" r:id="rId15"/>
    <p:sldId id="271" r:id="rId16"/>
    <p:sldId id="272" r:id="rId17"/>
    <p:sldId id="273" r:id="rId18"/>
    <p:sldId id="261" r:id="rId19"/>
    <p:sldId id="276" r:id="rId20"/>
    <p:sldId id="270" r:id="rId21"/>
    <p:sldId id="257" r:id="rId22"/>
    <p:sldId id="26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Scala </a:t>
            </a:r>
            <a:r>
              <a:rPr lang="ko-KR" altLang="en-US" b="1" dirty="0" smtClean="0"/>
              <a:t>내부 속성과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조회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myjlms99@gmail.com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map </a:t>
            </a:r>
            <a:r>
              <a:rPr lang="ko-KR" altLang="en-US" dirty="0" smtClean="0"/>
              <a:t>함수는 고차함수로써 내부에 함수나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전달받아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50863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3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변환 </a:t>
            </a:r>
            <a:r>
              <a:rPr lang="en-US" altLang="ko-KR" dirty="0" smtClean="0"/>
              <a:t>: for yield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전체를 </a:t>
            </a:r>
            <a:r>
              <a:rPr lang="en-US" altLang="ko-KR" dirty="0" smtClean="0"/>
              <a:t>for yield </a:t>
            </a:r>
            <a:r>
              <a:rPr lang="ko-KR" altLang="en-US" dirty="0" smtClean="0"/>
              <a:t>구문을 위해 새로운 배열로 생성한다</a:t>
            </a:r>
            <a:r>
              <a:rPr lang="en-US" altLang="ko-KR" dirty="0" smtClean="0"/>
              <a:t>.  Map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429000"/>
            <a:ext cx="501015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82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추론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map </a:t>
            </a:r>
            <a:r>
              <a:rPr lang="ko-KR" altLang="en-US" dirty="0" smtClean="0"/>
              <a:t>함수는 익명함수를 전달을 받을 경우 인자에 대한 타입추론도 가능하지만 </a:t>
            </a:r>
            <a:r>
              <a:rPr lang="ko-KR" altLang="en-US" dirty="0" err="1" smtClean="0"/>
              <a:t>인자를추론해서</a:t>
            </a:r>
            <a:r>
              <a:rPr lang="ko-KR" altLang="en-US" dirty="0" smtClean="0"/>
              <a:t> 사용할 수 있다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41576"/>
            <a:ext cx="4362450" cy="23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7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foreac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내부의 인자들을 하나씩 검색해 주는 역할을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인자로 받은 함수를 가지고 처리해서 결과를 보여준다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5256584" cy="160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0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변환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배열을 집합과 리스트 타입으로 변환도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06" y="3645024"/>
            <a:ext cx="62579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54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sorted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reverse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정렬 처리를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11557"/>
            <a:ext cx="4968552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체인 사용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5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연속해서 부르기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결과값이 객체가 나오면 필요한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호출해서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연결해서 하나의 결과를 나올 때까지 처리한다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3861048"/>
            <a:ext cx="42100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61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내부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6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정보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점연산를</a:t>
            </a:r>
            <a:r>
              <a:rPr lang="ko-KR" altLang="en-US" dirty="0" smtClean="0"/>
              <a:t> 치고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을 누르면 내부의 속성과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7553325" cy="347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18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특정 클래스 타입 조회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5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</a:t>
            </a:r>
            <a:r>
              <a:rPr lang="ko-KR" altLang="en-US" dirty="0"/>
              <a:t>드</a:t>
            </a:r>
            <a:r>
              <a:rPr lang="ko-KR" altLang="en-US" dirty="0" smtClean="0"/>
              <a:t> 이름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하나의 함수를 만들어서 내부 </a:t>
            </a:r>
            <a:r>
              <a:rPr lang="ko-KR" altLang="en-US" smtClean="0"/>
              <a:t>클래스의 필드를 </a:t>
            </a:r>
            <a:r>
              <a:rPr lang="ko-KR" altLang="en-US" dirty="0" smtClean="0"/>
              <a:t>조회해서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65" y="3645024"/>
            <a:ext cx="72104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69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이름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하나의 함수를 만들어서 내부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조회해서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4" y="2708920"/>
            <a:ext cx="7267575" cy="403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0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생성한 것을 처리하면 연산자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제외한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4392488" cy="380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99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타입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REPL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:type </a:t>
            </a:r>
            <a:r>
              <a:rPr lang="ko-KR" altLang="en-US" dirty="0" smtClean="0"/>
              <a:t>명령어나 </a:t>
            </a:r>
            <a:r>
              <a:rPr lang="en-US" altLang="ko-KR" dirty="0" err="1" smtClean="0"/>
              <a:t>getClass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확인하기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68052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81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타입 이름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getClass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클래스를 가져오고 그 클래스 내부의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조회하기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453650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21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조회 함수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실제 내부의 타입을 조회하기 위해 </a:t>
            </a:r>
            <a:r>
              <a:rPr lang="en-US" altLang="ko-KR" dirty="0" smtClean="0"/>
              <a:t>match </a:t>
            </a:r>
            <a:r>
              <a:rPr lang="ko-KR" altLang="en-US" dirty="0" smtClean="0"/>
              <a:t>구문을 이용해서 타입을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5616624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09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타입 이해하기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8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</a:t>
            </a:r>
            <a:r>
              <a:rPr lang="ko-KR" altLang="en-US" dirty="0" smtClean="0"/>
              <a:t>원소 조회 및 갱신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배열을 생성하고 </a:t>
            </a:r>
            <a:r>
              <a:rPr lang="en-US" altLang="ko-KR" dirty="0" smtClean="0"/>
              <a:t>indexing </a:t>
            </a:r>
            <a:r>
              <a:rPr lang="ko-KR" altLang="en-US" dirty="0" smtClean="0"/>
              <a:t>하려면 </a:t>
            </a:r>
            <a:r>
              <a:rPr lang="en-US" altLang="ko-KR" dirty="0" smtClean="0"/>
              <a:t>apply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조회한다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넣고 조회하거나 갱신이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15004"/>
            <a:ext cx="4896544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4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다차원 배열의 생성은 </a:t>
            </a:r>
            <a:r>
              <a:rPr lang="en-US" altLang="ko-KR" dirty="0" err="1" smtClean="0"/>
              <a:t>ofDim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조회하거나 갱신할 때는 행과 열에 따라 구분해서 조회해야 한다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4" y="3645024"/>
            <a:ext cx="76581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47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생성해서 원소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468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배열을 생성해서 실제 값을 하나와 나머지 값을 비교하기 </a:t>
            </a:r>
            <a:r>
              <a:rPr lang="en-US" altLang="ko-KR" dirty="0" smtClean="0"/>
              <a:t>head, tail</a:t>
            </a:r>
            <a:r>
              <a:rPr lang="ko-KR" altLang="en-US" dirty="0" smtClean="0"/>
              <a:t>은 좌측에서 우측으로 </a:t>
            </a:r>
            <a:r>
              <a:rPr lang="en-US" altLang="ko-KR" dirty="0" smtClean="0"/>
              <a:t>last,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우측에서 좌측으로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83" y="3429000"/>
            <a:ext cx="4824536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44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302</Words>
  <Application>Microsoft Office PowerPoint</Application>
  <PresentationFormat>화면 슬라이드 쇼(4:3)</PresentationFormat>
  <Paragraphs>40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Scala 내부 속성과  메소드 조회</vt:lpstr>
      <vt:lpstr>특정 클래스 타입 조회</vt:lpstr>
      <vt:lpstr>특정 타입 조회</vt:lpstr>
      <vt:lpstr>특정 타입 이름 조회</vt:lpstr>
      <vt:lpstr>타입 조회 함수 만들기</vt:lpstr>
      <vt:lpstr>Array 타입 이해하기</vt:lpstr>
      <vt:lpstr>배열을 원소 조회 및 갱신</vt:lpstr>
      <vt:lpstr>다차원 배열</vt:lpstr>
      <vt:lpstr>배열을 생성해서 원소 분리</vt:lpstr>
      <vt:lpstr>Map 메소드 처리</vt:lpstr>
      <vt:lpstr>배열 변환 : for yield </vt:lpstr>
      <vt:lpstr>인자 추론</vt:lpstr>
      <vt:lpstr>Foreach 메소드</vt:lpstr>
      <vt:lpstr>타입 변환 메소드</vt:lpstr>
      <vt:lpstr>정렬하기</vt:lpstr>
      <vt:lpstr>메소드 체인 사용</vt:lpstr>
      <vt:lpstr>메소드를 연속해서 부르기</vt:lpstr>
      <vt:lpstr>내부 속성과 메소드 조회</vt:lpstr>
      <vt:lpstr>내부 정보 조회</vt:lpstr>
      <vt:lpstr>필드 이름 조회</vt:lpstr>
      <vt:lpstr>메소드 이름 조회</vt:lpstr>
      <vt:lpstr>Int 내부 조회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21</cp:revision>
  <dcterms:created xsi:type="dcterms:W3CDTF">2018-05-29T05:36:08Z</dcterms:created>
  <dcterms:modified xsi:type="dcterms:W3CDTF">2018-06-08T06:51:31Z</dcterms:modified>
</cp:coreProperties>
</file>