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34" r:id="rId3"/>
    <p:sldId id="335" r:id="rId4"/>
    <p:sldId id="324" r:id="rId5"/>
    <p:sldId id="333" r:id="rId6"/>
    <p:sldId id="325" r:id="rId7"/>
    <p:sldId id="326" r:id="rId8"/>
    <p:sldId id="256" r:id="rId9"/>
    <p:sldId id="332" r:id="rId10"/>
    <p:sldId id="318" r:id="rId11"/>
    <p:sldId id="259" r:id="rId12"/>
    <p:sldId id="280" r:id="rId13"/>
    <p:sldId id="321" r:id="rId14"/>
    <p:sldId id="320" r:id="rId15"/>
    <p:sldId id="319" r:id="rId16"/>
    <p:sldId id="323" r:id="rId17"/>
    <p:sldId id="322" r:id="rId18"/>
    <p:sldId id="337" r:id="rId19"/>
    <p:sldId id="336" r:id="rId20"/>
    <p:sldId id="328" r:id="rId21"/>
    <p:sldId id="331" r:id="rId22"/>
    <p:sldId id="343" r:id="rId23"/>
    <p:sldId id="330" r:id="rId24"/>
    <p:sldId id="329" r:id="rId25"/>
    <p:sldId id="265" r:id="rId26"/>
    <p:sldId id="295" r:id="rId27"/>
    <p:sldId id="296" r:id="rId28"/>
    <p:sldId id="257" r:id="rId29"/>
    <p:sldId id="297" r:id="rId30"/>
    <p:sldId id="314" r:id="rId31"/>
    <p:sldId id="315" r:id="rId32"/>
    <p:sldId id="338" r:id="rId33"/>
    <p:sldId id="342" r:id="rId34"/>
    <p:sldId id="344" r:id="rId35"/>
    <p:sldId id="346" r:id="rId36"/>
    <p:sldId id="339" r:id="rId37"/>
    <p:sldId id="340" r:id="rId38"/>
    <p:sldId id="341" r:id="rId39"/>
    <p:sldId id="345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6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9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0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2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5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9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1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1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9276-49BF-442E-9B6C-DDB2326A30A8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592287"/>
          </a:xfrm>
        </p:spPr>
        <p:txBody>
          <a:bodyPr>
            <a:normAutofit/>
          </a:bodyPr>
          <a:lstStyle/>
          <a:p>
            <a:r>
              <a:rPr lang="en-US" altLang="ko-KR" sz="6000" b="1" dirty="0" smtClean="0"/>
              <a:t>Scala </a:t>
            </a:r>
            <a:r>
              <a:rPr lang="ko-KR" altLang="en-US" sz="6000" b="1" dirty="0" smtClean="0"/>
              <a:t>내부 함수 </a:t>
            </a:r>
            <a:r>
              <a:rPr lang="en-US" altLang="ko-KR" sz="6000" b="1" dirty="0" smtClean="0"/>
              <a:t/>
            </a:r>
            <a:br>
              <a:rPr lang="en-US" altLang="ko-KR" sz="6000" b="1" dirty="0" smtClean="0"/>
            </a:br>
            <a:r>
              <a:rPr lang="ko-KR" altLang="en-US" sz="6000" b="1" dirty="0" smtClean="0"/>
              <a:t>및 </a:t>
            </a:r>
            <a:r>
              <a:rPr lang="ko-KR" altLang="en-US" sz="6000" b="1" dirty="0" err="1" smtClean="0"/>
              <a:t>제너릭</a:t>
            </a:r>
            <a:r>
              <a:rPr lang="ko-KR" altLang="en-US" sz="6000" b="1" dirty="0" smtClean="0"/>
              <a:t> 함수 처리</a:t>
            </a:r>
            <a:endParaRPr lang="ko-KR" altLang="en-US" sz="6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88024" y="4509120"/>
            <a:ext cx="3632448" cy="1198984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 smtClean="0"/>
              <a:t>myjlms99@gmail.com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376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함수 정의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972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외부 함수를 정의할 때 내부 함수를 정의하고 외부 함수 매개변수를 내부함수에 전달해서 실행하도록 처리하면 내부함수 결과값이 외부로 전달된다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933056"/>
            <a:ext cx="43624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03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함수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 내부에 함수를 정의해서 실행도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동일한 이름으로 정의해도 함수 타입을 체크할 때 매개변수 개수에 따라 다르게 인식되어 처리된다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동일한 이름으로 작성해도 처리가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84984"/>
            <a:ext cx="4263777" cy="293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6992"/>
            <a:ext cx="3758952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32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내부 함수를 람다함수 사용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320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함수로 람다함수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내부에 람다함수를 정의하고 이를 실행해서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822" y="3573016"/>
            <a:ext cx="427672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2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내부 함수를 결과값으로 전달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7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함수 정의 후 전달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함수 내부에 함수를 정의하면 실제 내부함수가 외부로 전달도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 이름과 </a:t>
            </a:r>
            <a:r>
              <a:rPr lang="en-US" altLang="ko-KR" dirty="0" smtClean="0"/>
              <a:t>_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붙여 매개변수도 전달해야 한다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66" y="3584781"/>
            <a:ext cx="52863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41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함수 정의 후 전달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리턴 타입까지 명확히 정의가 된 경우는 내부 함수의 이름만 전달해도 실제 함수 타입이므로 처리가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980" y="3717032"/>
            <a:ext cx="50292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393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내부 함수 정의 후 전달</a:t>
            </a:r>
            <a:r>
              <a:rPr lang="en-US" altLang="ko-KR" dirty="0" smtClean="0"/>
              <a:t>: </a:t>
            </a:r>
            <a:r>
              <a:rPr lang="ko-KR" altLang="en-US" dirty="0" smtClean="0"/>
              <a:t>람다함수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내부 함수에 람다를 지정해서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결과값으로 전달할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실행하면 내부 함수인 람다함수가 처리되는 것을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077" y="4005064"/>
            <a:ext cx="54483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294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내부함수에서 모듈</a:t>
            </a:r>
            <a:r>
              <a:rPr lang="en-US" altLang="ko-KR" dirty="0" smtClean="0"/>
              <a:t>/</a:t>
            </a:r>
            <a:r>
              <a:rPr lang="ko-KR" altLang="en-US" dirty="0" smtClean="0"/>
              <a:t>외부함수 변수 참조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77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내부함수에서 모듈 변수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 내부에 없는 변수가 있으면 외부 함수를 검색하고 없으면 모듈을 검색해서 처리한다</a:t>
            </a:r>
            <a:r>
              <a:rPr lang="en-US" altLang="ko-KR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3429000"/>
            <a:ext cx="54768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43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블록 처리 이해하기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02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함수 타입 매개변수에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대한 확정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792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타입 매개화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특정 객체가 만들어질 때 이 객체가 속한 클래스 타입을 지정하는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 매개변수나 클래스의 매개변수 등에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3861048"/>
            <a:ext cx="661560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/>
              <a:t>매개변수화한</a:t>
            </a:r>
            <a:r>
              <a:rPr lang="ko-KR" altLang="en-US" dirty="0"/>
              <a:t> 타입은 </a:t>
            </a:r>
            <a:r>
              <a:rPr lang="en-US" altLang="ko-KR" dirty="0"/>
              <a:t>List[String] = List("a", "b")</a:t>
            </a:r>
            <a:r>
              <a:rPr lang="ko-KR" altLang="en-US" dirty="0"/>
              <a:t>와 같이 </a:t>
            </a:r>
            <a:r>
              <a:rPr lang="en-US" altLang="ko-KR" dirty="0"/>
              <a:t>[] </a:t>
            </a:r>
            <a:r>
              <a:rPr lang="ko-KR" altLang="en-US" dirty="0"/>
              <a:t>안에 타입을 지정해준다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71889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타입 매개변수 정의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 smtClean="0"/>
              <a:t>함수명</a:t>
            </a:r>
            <a:r>
              <a:rPr lang="ko-KR" altLang="en-US" dirty="0" smtClean="0"/>
              <a:t> 다음에 대괄호와 타입을 지정할 수 있고 이 타입을 매개변수에 지정하면 실제 추론은 함수 호출할 때 결정된다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35696" y="3933056"/>
            <a:ext cx="554461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[</a:t>
            </a:r>
            <a:r>
              <a:rPr lang="ko-KR" altLang="en-US" dirty="0" smtClean="0"/>
              <a:t>타입매개변수</a:t>
            </a:r>
            <a:r>
              <a:rPr lang="en-US" altLang="ko-KR" dirty="0" smtClean="0"/>
              <a:t>](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반환값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= {</a:t>
            </a:r>
          </a:p>
          <a:p>
            <a:pPr algn="ctr"/>
            <a:r>
              <a:rPr lang="ko-KR" altLang="en-US" dirty="0" smtClean="0"/>
              <a:t>실제 </a:t>
            </a:r>
            <a:r>
              <a:rPr lang="ko-KR" altLang="en-US" dirty="0" err="1" smtClean="0"/>
              <a:t>로직</a:t>
            </a:r>
            <a:endParaRPr lang="en-US" altLang="ko-KR" dirty="0" smtClean="0"/>
          </a:p>
          <a:p>
            <a:pPr algn="ctr"/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338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타입 추론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타입 매개변수를 사용할 경우 타입추론은 실제 함수가 호출될 때 결정되며 실제 </a:t>
            </a:r>
            <a:r>
              <a:rPr lang="ko-KR" altLang="en-US" dirty="0" err="1" smtClean="0"/>
              <a:t>반환값도</a:t>
            </a:r>
            <a:r>
              <a:rPr lang="ko-KR" altLang="en-US" dirty="0" smtClean="0"/>
              <a:t> 각 처리결과에 따라 결정되는 것을 알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56992"/>
            <a:ext cx="5040560" cy="262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927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타입 처리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타입 매개변수는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지원하지만 실제 타입이 확정되지 못하면 인식하지 못하므로 타입 매개변수 지정할 때 실제 처리될 수 있는 타입으로 한정해줘야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89040"/>
            <a:ext cx="3944119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89040"/>
            <a:ext cx="403244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191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함수 타입 매개변수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제너릭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31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제너릭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단일 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다양한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처리할 수 있도록 타입 매개변수를 지정해서 처리가 가능하다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호출시에</a:t>
            </a:r>
            <a:r>
              <a:rPr lang="ko-KR" altLang="en-US" dirty="0" smtClean="0"/>
              <a:t> 실제 </a:t>
            </a:r>
            <a:r>
              <a:rPr lang="ko-KR" altLang="en-US" dirty="0" err="1" smtClean="0"/>
              <a:t>매핑되는</a:t>
            </a:r>
            <a:r>
              <a:rPr lang="ko-KR" altLang="en-US" dirty="0" smtClean="0"/>
              <a:t> 타입을 지정해서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645024"/>
            <a:ext cx="4392488" cy="243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67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제너릭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두</a:t>
            </a:r>
            <a:r>
              <a:rPr lang="ko-KR" altLang="en-US" dirty="0" err="1"/>
              <a:t>개</a:t>
            </a:r>
            <a:r>
              <a:rPr lang="ko-KR" altLang="en-US" dirty="0" smtClean="0"/>
              <a:t> 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다양한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처리할 수 있도록 타입 매개변수를 지정해서 처리가 가능하다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호출시에</a:t>
            </a:r>
            <a:r>
              <a:rPr lang="ko-KR" altLang="en-US" dirty="0" smtClean="0"/>
              <a:t> 실제 </a:t>
            </a:r>
            <a:r>
              <a:rPr lang="ko-KR" altLang="en-US" dirty="0" err="1" smtClean="0"/>
              <a:t>매핑되는</a:t>
            </a:r>
            <a:r>
              <a:rPr lang="ko-KR" altLang="en-US" dirty="0" smtClean="0"/>
              <a:t> 타입을 지정해서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783" y="3645024"/>
            <a:ext cx="45148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365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제너릭</a:t>
            </a:r>
            <a:r>
              <a:rPr lang="ko-KR" altLang="en-US" dirty="0" smtClean="0"/>
              <a:t> 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전달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 smtClean="0"/>
              <a:t>제너릭</a:t>
            </a:r>
            <a:r>
              <a:rPr lang="ko-KR" altLang="en-US" dirty="0" smtClean="0"/>
              <a:t> 함수를 만들기 위해서는 매개변수에 대한 타입을 별도로 매개화하고 실제 별도로 계산하는 함수를 전달해서 처리한다 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526" y="3429000"/>
            <a:ext cx="539115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02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두개</a:t>
            </a:r>
            <a:r>
              <a:rPr lang="ko-KR" altLang="en-US" dirty="0" smtClean="0"/>
              <a:t> 타입을 받고 연산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err="1" smtClean="0"/>
              <a:t>두개의</a:t>
            </a:r>
            <a:r>
              <a:rPr lang="ko-KR" altLang="en-US" dirty="0" smtClean="0"/>
              <a:t> 타입을 받아 연산을 처리하면 에러가 발생하므로 하나의 함수를 더 받아서 처리하면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타입 매개변수도 처리가 가능</a:t>
            </a:r>
            <a:endParaRPr lang="ko-KR" alt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56383"/>
            <a:ext cx="61912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23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블록 내에 함수를 정의해서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972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함수는 실제 블록 처리되는 하나의 변수로 처리되므로 실제 변수에 블록을 작성해서 전달해도 람다함수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처리가 되는 것을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332" y="5114799"/>
            <a:ext cx="541764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789040"/>
            <a:ext cx="516255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552" y="3789040"/>
            <a:ext cx="24482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매개변수가 없는 함수는 함수 이름으로 바로 실행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39552" y="5157192"/>
            <a:ext cx="244827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호출이 필요한 경우 함수와 인자를 결과로 주면 </a:t>
            </a:r>
            <a:r>
              <a:rPr lang="ko-KR" altLang="en-US" dirty="0" err="1" smtClean="0"/>
              <a:t>함수값이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세팅된다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983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외부 함수 </a:t>
            </a:r>
            <a:r>
              <a:rPr lang="ko-KR" altLang="en-US" dirty="0" err="1" smtClean="0"/>
              <a:t>제너릭</a:t>
            </a:r>
            <a:r>
              <a:rPr lang="ko-KR" altLang="en-US" dirty="0" smtClean="0"/>
              <a:t> 타입 활용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66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일반 함수에서 모듈 변수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외부 함수에서 타입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25" y="3573016"/>
            <a:ext cx="51054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831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특정 타입을 지정 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525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공변성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반공변성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무공변성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공변성은</a:t>
            </a:r>
            <a:r>
              <a:rPr lang="ko-KR" altLang="en-US" dirty="0" smtClean="0"/>
              <a:t> 자식 타입으로 치환이 가능하고 반공변성은 부모 타입으로 치환이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무공변성은 지정된 타입으로만 처리된다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696" y="4797152"/>
            <a:ext cx="61245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27584" y="3284984"/>
            <a:ext cx="720080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상속에 따른 변성</a:t>
            </a:r>
          </a:p>
          <a:p>
            <a:r>
              <a:rPr lang="ko-KR" altLang="en-US" dirty="0"/>
              <a:t>타입시스템을 이해 하기 위해선 </a:t>
            </a:r>
            <a:r>
              <a:rPr lang="ko-KR" altLang="en-US" b="1" dirty="0"/>
              <a:t>상속에 다른 변성</a:t>
            </a:r>
            <a:r>
              <a:rPr lang="en-US" altLang="ko-KR" b="1" dirty="0"/>
              <a:t>(variance)</a:t>
            </a:r>
            <a:r>
              <a:rPr lang="ko-KR" altLang="en-US" dirty="0"/>
              <a:t>을 이해 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0731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공변성</a:t>
            </a:r>
            <a:r>
              <a:rPr lang="en-US" altLang="ko-KR" dirty="0"/>
              <a:t> </a:t>
            </a:r>
            <a:r>
              <a:rPr lang="ko-KR" altLang="en-US" dirty="0" smtClean="0"/>
              <a:t>처리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공변성은</a:t>
            </a:r>
            <a:r>
              <a:rPr lang="ko-KR" altLang="en-US" dirty="0" smtClean="0"/>
              <a:t> 자식 타입으로 치환이 가능하면 처리가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결과값도 기본으로 </a:t>
            </a:r>
            <a:r>
              <a:rPr lang="ko-KR" altLang="en-US" dirty="0" err="1" smtClean="0"/>
              <a:t>공변성으로</a:t>
            </a:r>
            <a:r>
              <a:rPr lang="ko-KR" altLang="en-US" dirty="0" smtClean="0"/>
              <a:t> 구성된 것을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23776"/>
            <a:ext cx="5256584" cy="185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370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상위경계와 하위경계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상위경계과</a:t>
            </a:r>
            <a:r>
              <a:rPr lang="ko-KR" altLang="en-US" dirty="0" smtClean="0"/>
              <a:t> 하위경계는 정해진 경계를 중심으로 상위 타입과 하위 타입을 처리한다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284984"/>
            <a:ext cx="720080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상위경계 </a:t>
            </a:r>
            <a:r>
              <a:rPr lang="en-US" altLang="ko-KR" dirty="0" smtClean="0"/>
              <a:t>[ T &lt;: A] </a:t>
            </a:r>
            <a:r>
              <a:rPr lang="ko-KR" altLang="en-US" dirty="0" smtClean="0"/>
              <a:t>로 표시 해당 </a:t>
            </a:r>
            <a:r>
              <a:rPr lang="en-US" altLang="ko-KR" dirty="0" smtClean="0"/>
              <a:t>A </a:t>
            </a:r>
            <a:r>
              <a:rPr lang="ko-KR" altLang="en-US" dirty="0" smtClean="0"/>
              <a:t>타입과 그 하위 타입들을 포함해서 처리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27584" y="4797152"/>
            <a:ext cx="720080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하</a:t>
            </a:r>
            <a:r>
              <a:rPr lang="ko-KR" altLang="en-US" dirty="0" smtClean="0"/>
              <a:t>위경계 </a:t>
            </a:r>
            <a:r>
              <a:rPr lang="en-US" altLang="ko-KR" dirty="0" smtClean="0"/>
              <a:t>[ T &gt;: A] </a:t>
            </a:r>
            <a:r>
              <a:rPr lang="ko-KR" altLang="en-US" dirty="0" smtClean="0"/>
              <a:t>로 표시 해당 </a:t>
            </a:r>
            <a:r>
              <a:rPr lang="en-US" altLang="ko-KR" dirty="0" smtClean="0"/>
              <a:t>A </a:t>
            </a:r>
            <a:r>
              <a:rPr lang="ko-KR" altLang="en-US" dirty="0" smtClean="0"/>
              <a:t>타입과 그 상위 타입들을 포함해서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1010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타입 매개변수를 특정화하기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제너릭</a:t>
            </a:r>
            <a:r>
              <a:rPr lang="ko-KR" altLang="en-US" dirty="0" smtClean="0"/>
              <a:t> 타입을 처리하기 보다 특정 타입을 지정해서 지정 범위 내에서 처리하기 위해 지정할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7648575" cy="3302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704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상위경계</a:t>
            </a:r>
            <a:r>
              <a:rPr lang="en-US" altLang="ko-KR" dirty="0" smtClean="0"/>
              <a:t>: upper bound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&lt;: </a:t>
            </a:r>
            <a:r>
              <a:rPr lang="ko-KR" altLang="en-US" dirty="0" smtClean="0"/>
              <a:t>를 이용해서 상위 클래스 경계를 부여하면 하위 클래스에 대한 것을 처리가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17032"/>
            <a:ext cx="54006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065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</a:t>
            </a:r>
            <a:r>
              <a:rPr lang="ko-KR" altLang="en-US" dirty="0" smtClean="0"/>
              <a:t>위경계</a:t>
            </a:r>
            <a:r>
              <a:rPr lang="en-US" altLang="ko-KR" dirty="0" smtClean="0"/>
              <a:t>: </a:t>
            </a:r>
            <a:r>
              <a:rPr lang="en-US" altLang="ko-KR" dirty="0" smtClean="0"/>
              <a:t>lower</a:t>
            </a:r>
            <a:r>
              <a:rPr lang="en-US" altLang="ko-KR" dirty="0" smtClean="0"/>
              <a:t> </a:t>
            </a:r>
            <a:r>
              <a:rPr lang="en-US" altLang="ko-KR" dirty="0" smtClean="0"/>
              <a:t>bound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 &gt;</a:t>
            </a:r>
            <a:r>
              <a:rPr lang="en-US" altLang="ko-KR" dirty="0" smtClean="0"/>
              <a:t>: </a:t>
            </a:r>
            <a:r>
              <a:rPr lang="ko-KR" altLang="en-US" dirty="0" smtClean="0"/>
              <a:t>를 이용해서 하위 클래스 경계를 부여하면 상위 클래스에 대한 것을 처리가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일단 </a:t>
            </a:r>
            <a:r>
              <a:rPr lang="en-US" altLang="ko-KR" dirty="0" err="1" smtClean="0"/>
              <a:t>AnyVal</a:t>
            </a:r>
            <a:r>
              <a:rPr lang="ko-KR" altLang="en-US" dirty="0" smtClean="0"/>
              <a:t>로 지정하고 </a:t>
            </a:r>
            <a:r>
              <a:rPr lang="en-US" altLang="ko-KR" dirty="0" smtClean="0"/>
              <a:t>Long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넣어서 처리할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27783"/>
            <a:ext cx="3240360" cy="205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374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</a:t>
            </a:r>
            <a:r>
              <a:rPr lang="ko-KR" altLang="en-US" dirty="0" smtClean="0"/>
              <a:t>위경계</a:t>
            </a:r>
            <a:r>
              <a:rPr lang="en-US" altLang="ko-KR" dirty="0" smtClean="0"/>
              <a:t>: </a:t>
            </a:r>
            <a:r>
              <a:rPr lang="en-US" altLang="ko-KR" dirty="0" smtClean="0"/>
              <a:t>lower</a:t>
            </a:r>
            <a:r>
              <a:rPr lang="en-US" altLang="ko-KR" dirty="0" smtClean="0"/>
              <a:t> </a:t>
            </a:r>
            <a:r>
              <a:rPr lang="en-US" altLang="ko-KR" dirty="0" smtClean="0"/>
              <a:t>bound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 &gt;</a:t>
            </a:r>
            <a:r>
              <a:rPr lang="en-US" altLang="ko-KR" dirty="0" smtClean="0"/>
              <a:t>: </a:t>
            </a:r>
            <a:r>
              <a:rPr lang="ko-KR" altLang="en-US" dirty="0" smtClean="0"/>
              <a:t>를 이용해서 하위 클래스 경계를 부여하면 상위 클래스에 대한 것을 처리가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일단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처리해도 해당 타입도 처리가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23726"/>
            <a:ext cx="49815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62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모듈에 정의된 함수 호출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8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전역과 지역 네임스페이스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972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모듈은 그 내부에 있는 모든 함수나 클래스에 대한 정보 및 다양한 변수들을 관리한다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함수에 없는 변수나 함수에 대해서는 모듈에 있는 것을 참조해서 처리가 가능하다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3645024"/>
            <a:ext cx="302433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모듈 전역 네임스페이스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06486" y="5445224"/>
            <a:ext cx="302433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 지역 네임스페이스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6" idx="0"/>
            <a:endCxn id="4" idx="2"/>
          </p:cNvCxnSpPr>
          <p:nvPr/>
        </p:nvCxnSpPr>
        <p:spPr>
          <a:xfrm flipH="1" flipV="1">
            <a:off x="3995936" y="4797152"/>
            <a:ext cx="2271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16016" y="48691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22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모듈에 정의된 함수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972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모듈에 정의된 함수도 다른 함수 내부에서 접근이 가능해서 처리할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05064"/>
            <a:ext cx="547260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20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모듈에 정의된 함수를 외부로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972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모듈에 정의된 함수도 다른 함수 </a:t>
            </a:r>
            <a:r>
              <a:rPr lang="ko-KR" altLang="en-US" dirty="0" err="1" smtClean="0"/>
              <a:t>내부에서외부로</a:t>
            </a:r>
            <a:r>
              <a:rPr lang="ko-KR" altLang="en-US" dirty="0" smtClean="0"/>
              <a:t> 전달하는 함수로도 사용이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45024"/>
            <a:ext cx="557212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44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Nested function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39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내부 함수 정의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함수정의하고 그 내부에 내부함수를 정의할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동일한 </a:t>
            </a:r>
            <a:r>
              <a:rPr lang="ko-KR" altLang="en-US" dirty="0" err="1" smtClean="0"/>
              <a:t>함수명으로</a:t>
            </a:r>
            <a:r>
              <a:rPr lang="ko-KR" altLang="en-US" dirty="0" smtClean="0"/>
              <a:t> 정의해도 실제 자신의 함수가 아닌 것을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35696" y="3933056"/>
            <a:ext cx="55446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[</a:t>
            </a:r>
            <a:r>
              <a:rPr lang="ko-KR" altLang="en-US" dirty="0" smtClean="0"/>
              <a:t>타입매개변수</a:t>
            </a:r>
            <a:r>
              <a:rPr lang="en-US" altLang="ko-KR" dirty="0" smtClean="0"/>
              <a:t>](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반환값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= {</a:t>
            </a:r>
          </a:p>
          <a:p>
            <a:pPr algn="ctr"/>
            <a:r>
              <a:rPr lang="en-US" altLang="ko-KR" dirty="0"/>
              <a:t>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내부함수명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반환값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= {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}</a:t>
            </a:r>
          </a:p>
          <a:p>
            <a:pPr algn="ctr"/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22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766</Words>
  <Application>Microsoft Office PowerPoint</Application>
  <PresentationFormat>화면 슬라이드 쇼(4:3)</PresentationFormat>
  <Paragraphs>84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Scala 내부 함수  및 제너릭 함수 처리</vt:lpstr>
      <vt:lpstr>블록 처리 이해하기</vt:lpstr>
      <vt:lpstr>블록 내에 함수를 정의해서 처리</vt:lpstr>
      <vt:lpstr>모듈에 정의된 함수 호출</vt:lpstr>
      <vt:lpstr>전역과 지역 네임스페이스</vt:lpstr>
      <vt:lpstr>모듈에 정의된 함수 사용</vt:lpstr>
      <vt:lpstr>모듈에 정의된 함수를 외부로 전달</vt:lpstr>
      <vt:lpstr>Nested function</vt:lpstr>
      <vt:lpstr>내부 함수 정의 방법</vt:lpstr>
      <vt:lpstr>내부 함수 정의 및 실행</vt:lpstr>
      <vt:lpstr>내부 함수 정의</vt:lpstr>
      <vt:lpstr>내부 함수를 람다함수 사용</vt:lpstr>
      <vt:lpstr>내부 함수로 람다함수 사용</vt:lpstr>
      <vt:lpstr>내부 함수를 결과값으로 전달</vt:lpstr>
      <vt:lpstr>내부 함수 정의 후 전달: 함수 1</vt:lpstr>
      <vt:lpstr>내부 함수 정의 후 전달: 함수 2</vt:lpstr>
      <vt:lpstr>내부 함수 정의 후 전달: 람다함수</vt:lpstr>
      <vt:lpstr>내부함수에서 모듈/외부함수 변수 참조</vt:lpstr>
      <vt:lpstr>내부함수에서 모듈 변수 참조</vt:lpstr>
      <vt:lpstr>함수 타입 매개변수에  대한 확정</vt:lpstr>
      <vt:lpstr>타입 매개화 </vt:lpstr>
      <vt:lpstr>타입 매개변수 정의 방법</vt:lpstr>
      <vt:lpstr>타입 추론 기준</vt:lpstr>
      <vt:lpstr>타입 처리 기준</vt:lpstr>
      <vt:lpstr>함수 타입 매개변수 (제너릭 처리)</vt:lpstr>
      <vt:lpstr>제너릭 함수: 단일 인자</vt:lpstr>
      <vt:lpstr>제너릭 함수: 두개 인자</vt:lpstr>
      <vt:lpstr>제너릭 함수 : 함수 전달 처리</vt:lpstr>
      <vt:lpstr>두개 타입을 받고 연산 처리</vt:lpstr>
      <vt:lpstr>외부 함수 제너릭 타입 활용</vt:lpstr>
      <vt:lpstr>일반 함수에서 모듈 변수 참조</vt:lpstr>
      <vt:lpstr>특정 타입을 지정 처리</vt:lpstr>
      <vt:lpstr>공변성, 반공변성, 무공변성</vt:lpstr>
      <vt:lpstr>공변성 처리 예시</vt:lpstr>
      <vt:lpstr>상위경계와 하위경계 </vt:lpstr>
      <vt:lpstr>타입 매개변수를 특정화하기</vt:lpstr>
      <vt:lpstr>상위경계: upper bound</vt:lpstr>
      <vt:lpstr>하위경계: lower bound</vt:lpstr>
      <vt:lpstr>하위경계: lower bound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trait 용도</dc:title>
  <dc:creator>Windows 사용자</dc:creator>
  <cp:lastModifiedBy>Windows 사용자</cp:lastModifiedBy>
  <cp:revision>56</cp:revision>
  <dcterms:created xsi:type="dcterms:W3CDTF">2018-05-29T05:36:08Z</dcterms:created>
  <dcterms:modified xsi:type="dcterms:W3CDTF">2018-06-12T02:22:43Z</dcterms:modified>
</cp:coreProperties>
</file>