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41" r:id="rId3"/>
    <p:sldId id="342" r:id="rId4"/>
    <p:sldId id="343" r:id="rId5"/>
    <p:sldId id="344" r:id="rId6"/>
    <p:sldId id="318" r:id="rId7"/>
    <p:sldId id="320" r:id="rId8"/>
    <p:sldId id="259" r:id="rId9"/>
    <p:sldId id="261" r:id="rId10"/>
    <p:sldId id="322" r:id="rId11"/>
    <p:sldId id="321" r:id="rId12"/>
    <p:sldId id="323" r:id="rId13"/>
    <p:sldId id="319" r:id="rId14"/>
    <p:sldId id="258" r:id="rId15"/>
    <p:sldId id="336" r:id="rId16"/>
    <p:sldId id="324" r:id="rId17"/>
    <p:sldId id="327" r:id="rId18"/>
    <p:sldId id="325" r:id="rId19"/>
    <p:sldId id="326" r:id="rId20"/>
    <p:sldId id="328" r:id="rId21"/>
    <p:sldId id="339" r:id="rId22"/>
    <p:sldId id="340" r:id="rId23"/>
    <p:sldId id="329" r:id="rId24"/>
    <p:sldId id="330" r:id="rId25"/>
    <p:sldId id="331" r:id="rId26"/>
    <p:sldId id="332" r:id="rId27"/>
    <p:sldId id="337" r:id="rId28"/>
    <p:sldId id="263" r:id="rId29"/>
    <p:sldId id="313" r:id="rId30"/>
    <p:sldId id="260" r:id="rId31"/>
    <p:sldId id="268" r:id="rId32"/>
    <p:sldId id="347" r:id="rId33"/>
    <p:sldId id="338" r:id="rId34"/>
    <p:sldId id="266" r:id="rId35"/>
    <p:sldId id="267" r:id="rId36"/>
    <p:sldId id="354" r:id="rId37"/>
    <p:sldId id="355" r:id="rId38"/>
    <p:sldId id="356" r:id="rId39"/>
    <p:sldId id="264" r:id="rId40"/>
    <p:sldId id="270" r:id="rId41"/>
    <p:sldId id="269" r:id="rId42"/>
    <p:sldId id="271" r:id="rId43"/>
    <p:sldId id="274" r:id="rId44"/>
    <p:sldId id="272" r:id="rId45"/>
    <p:sldId id="273" r:id="rId46"/>
    <p:sldId id="309" r:id="rId47"/>
    <p:sldId id="275" r:id="rId48"/>
    <p:sldId id="276" r:id="rId49"/>
    <p:sldId id="288" r:id="rId50"/>
    <p:sldId id="289" r:id="rId51"/>
    <p:sldId id="290" r:id="rId52"/>
    <p:sldId id="277" r:id="rId53"/>
    <p:sldId id="286" r:id="rId54"/>
    <p:sldId id="287" r:id="rId55"/>
    <p:sldId id="279" r:id="rId56"/>
    <p:sldId id="298" r:id="rId57"/>
    <p:sldId id="291" r:id="rId58"/>
    <p:sldId id="292" r:id="rId59"/>
    <p:sldId id="293" r:id="rId60"/>
    <p:sldId id="294" r:id="rId61"/>
    <p:sldId id="348" r:id="rId62"/>
    <p:sldId id="349" r:id="rId63"/>
    <p:sldId id="350" r:id="rId64"/>
    <p:sldId id="351" r:id="rId65"/>
    <p:sldId id="352" r:id="rId66"/>
    <p:sldId id="353" r:id="rId67"/>
    <p:sldId id="280" r:id="rId68"/>
    <p:sldId id="284" r:id="rId69"/>
    <p:sldId id="311" r:id="rId70"/>
    <p:sldId id="312" r:id="rId71"/>
    <p:sldId id="310" r:id="rId72"/>
    <p:sldId id="307" r:id="rId73"/>
    <p:sldId id="308" r:id="rId74"/>
    <p:sldId id="285" r:id="rId75"/>
    <p:sldId id="278" r:id="rId76"/>
    <p:sldId id="283" r:id="rId77"/>
    <p:sldId id="282" r:id="rId78"/>
    <p:sldId id="265" r:id="rId79"/>
    <p:sldId id="295" r:id="rId80"/>
    <p:sldId id="296" r:id="rId81"/>
    <p:sldId id="257" r:id="rId82"/>
    <p:sldId id="297" r:id="rId83"/>
    <p:sldId id="299" r:id="rId84"/>
    <p:sldId id="301" r:id="rId85"/>
    <p:sldId id="300" r:id="rId86"/>
    <p:sldId id="314" r:id="rId87"/>
    <p:sldId id="315" r:id="rId88"/>
    <p:sldId id="316" r:id="rId89"/>
    <p:sldId id="317" r:id="rId90"/>
    <p:sldId id="302" r:id="rId91"/>
    <p:sldId id="303" r:id="rId92"/>
    <p:sldId id="304" r:id="rId93"/>
    <p:sldId id="305" r:id="rId94"/>
    <p:sldId id="333" r:id="rId95"/>
    <p:sldId id="335" r:id="rId96"/>
    <p:sldId id="334" r:id="rId97"/>
    <p:sldId id="357" r:id="rId98"/>
    <p:sldId id="358" r:id="rId99"/>
    <p:sldId id="359" r:id="rId100"/>
    <p:sldId id="360" r:id="rId101"/>
    <p:sldId id="362" r:id="rId102"/>
    <p:sldId id="361" r:id="rId10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592287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Scala </a:t>
            </a:r>
            <a:r>
              <a:rPr lang="ko-KR" altLang="en-US" sz="6000" b="1" dirty="0" smtClean="0"/>
              <a:t>기본 문법과 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6000" b="1" dirty="0" smtClean="0"/>
              <a:t>함수 이해하기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8024" y="4509120"/>
            <a:ext cx="3632448" cy="1198984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 smtClean="0"/>
              <a:t>myjlms99@gmail.com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76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추론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234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 만들기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정의할 경우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로 묶어서 연속적으로 처리될 수 있도록 체인화 처리를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매개변수 타입이 동일해야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933056"/>
            <a:ext cx="76771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6065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 </a:t>
            </a:r>
            <a:r>
              <a:rPr lang="ko-KR" altLang="en-US" dirty="0" smtClean="0"/>
              <a:t>작동원리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동일한 함수를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처리할 때 실제 값이 처리되는 결과를 보면 </a:t>
            </a:r>
            <a:r>
              <a:rPr lang="ko-KR" altLang="en-US" dirty="0" err="1" smtClean="0"/>
              <a:t>첫번째는</a:t>
            </a:r>
            <a:r>
              <a:rPr lang="ko-KR" altLang="en-US" dirty="0" smtClean="0"/>
              <a:t> 인자로 받은 것을 처리하고 </a:t>
            </a:r>
            <a:r>
              <a:rPr lang="ko-KR" altLang="en-US" dirty="0" err="1" smtClean="0"/>
              <a:t>두번째는</a:t>
            </a:r>
            <a:r>
              <a:rPr lang="ko-KR" altLang="en-US" dirty="0" smtClean="0"/>
              <a:t> 내부에서 생성된 </a:t>
            </a:r>
            <a:r>
              <a:rPr lang="ko-KR" altLang="en-US" dirty="0" err="1" smtClean="0"/>
              <a:t>거슬</a:t>
            </a:r>
            <a:r>
              <a:rPr lang="ko-KR" altLang="en-US" dirty="0" smtClean="0"/>
              <a:t>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210050"/>
            <a:ext cx="7543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5674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 </a:t>
            </a:r>
            <a:r>
              <a:rPr lang="ko-KR" altLang="en-US" dirty="0" smtClean="0"/>
              <a:t>작동원리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들어오는 데이터가 다양한 종류일 때는 </a:t>
            </a:r>
            <a:r>
              <a:rPr lang="en-US" altLang="ko-KR" dirty="0" smtClean="0"/>
              <a:t>Any </a:t>
            </a:r>
            <a:r>
              <a:rPr lang="ko-KR" altLang="en-US" dirty="0" smtClean="0"/>
              <a:t>로 지정해서 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처리할 수 있도록 한다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51054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16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타입주기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타입을 지정하면 다른 타입으로 들어오는 경우 에러가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370522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0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타입확장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변수에 타입을 지정하지만 실제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타입은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타입보다 상위이므로 정수를 할당해도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타입으로 확장이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68052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2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block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블록에 여러 개의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넣어도 마지막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결과를 처리한 결과를 넣어서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432048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5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결과가 없는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블록 내에 변수를 지정하면 블록이 실행된 이후에 참조를 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블록은 실행되면 내부 변수들을 전부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71" y="3068960"/>
            <a:ext cx="44577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문은 결과값을 반환해서 처리하므로 결과값이 반환되므로 실제 </a:t>
            </a:r>
            <a:r>
              <a:rPr lang="ko-KR" altLang="en-US" dirty="0" err="1" smtClean="0"/>
              <a:t>삼항연산자</a:t>
            </a:r>
            <a:r>
              <a:rPr lang="ko-KR" altLang="en-US" dirty="0" smtClean="0"/>
              <a:t> 처럼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717032"/>
            <a:ext cx="6984776" cy="64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 </a:t>
            </a:r>
            <a:r>
              <a:rPr lang="ko-KR" altLang="en-US" dirty="0" smtClean="0"/>
              <a:t>문은 실제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사용되므로  결과값을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587674"/>
            <a:ext cx="6984776" cy="64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삼항연산자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5517232"/>
            <a:ext cx="6984776" cy="64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복합 </a:t>
            </a:r>
            <a:r>
              <a:rPr lang="ko-KR" altLang="en-US" dirty="0" err="1" smtClean="0"/>
              <a:t>제어문은</a:t>
            </a:r>
            <a:r>
              <a:rPr lang="ko-KR" altLang="en-US" dirty="0" smtClean="0"/>
              <a:t> 존재하지 않아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문 내의 블록으로 정의된 것을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75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사용할 경우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가 없으면 값을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실제 값이 </a:t>
            </a:r>
            <a:r>
              <a:rPr lang="en-US" altLang="ko-KR" dirty="0" err="1" smtClean="0"/>
              <a:t>AnyVal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처리가된다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쪽이 값이 없으므로 최상위 값으로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40995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66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사용할 경우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가 없으면 값을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실제 값이 </a:t>
            </a:r>
            <a:r>
              <a:rPr lang="en-US" altLang="ko-KR" dirty="0" err="1" smtClean="0"/>
              <a:t>AnyVal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처리가된다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쪽이 값이 없으므로 최상위 값으로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504056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8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알아보기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7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복합제어문</a:t>
            </a:r>
            <a:r>
              <a:rPr lang="ko-KR" altLang="en-US" dirty="0" smtClean="0"/>
              <a:t>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작성하고 실제 하위의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문은 블록 내부의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문으로 처리되는 것과 동일하다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475045"/>
            <a:ext cx="3816424" cy="251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97142"/>
            <a:ext cx="3744416" cy="242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37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패턴 매칭하기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대한 패턴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일반적 변수에 대한 값이 하나에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되어 처리되도록 구성하며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를 만들어준다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356992"/>
            <a:ext cx="3384376" cy="257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286125" cy="257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3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3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문은 실제 컬렉션 타입을 받아서 원소 하나씩 처리하는 구조를 가지고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77057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80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필터처리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 내부에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이용해서 실제 처리할 값을 </a:t>
            </a:r>
            <a:r>
              <a:rPr lang="ko-KR" altLang="en-US" dirty="0" err="1" smtClean="0"/>
              <a:t>필터링해서</a:t>
            </a:r>
            <a:r>
              <a:rPr lang="ko-KR" altLang="en-US" dirty="0" smtClean="0"/>
              <a:t>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3645024"/>
            <a:ext cx="4772025" cy="21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84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/do 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판단해서 처리하는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문과 일단 한번 실행한 후에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처리하는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문이 있다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38884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4176464" cy="316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558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For/while</a:t>
            </a:r>
            <a:r>
              <a:rPr lang="ko-KR" altLang="en-US" dirty="0" smtClean="0"/>
              <a:t>문도 결과값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순환문도</a:t>
            </a:r>
            <a:r>
              <a:rPr lang="ko-KR" altLang="en-US" dirty="0" smtClean="0"/>
              <a:t> 실제 실행된 결과를 반환한다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39814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18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기본 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6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특</a:t>
            </a:r>
            <a:r>
              <a:rPr lang="ko-KR" altLang="en-US" dirty="0"/>
              <a:t>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함수는 정의한 후에 함수명과 매개변수를 인자로 호출하면 이름으로 호출하는 것과 동일한 결과를 얻기 위해 </a:t>
            </a:r>
            <a:r>
              <a:rPr lang="ko-KR" altLang="en-US" dirty="0" err="1" smtClean="0"/>
              <a:t>블록식을</a:t>
            </a:r>
            <a:r>
              <a:rPr lang="ko-KR" altLang="en-US" dirty="0" smtClean="0"/>
              <a:t> 실행해서 결과를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48832" y="4845293"/>
            <a:ext cx="7344816" cy="743947"/>
            <a:chOff x="251520" y="3909189"/>
            <a:chExt cx="8784976" cy="743947"/>
          </a:xfrm>
        </p:grpSpPr>
        <p:sp>
          <p:nvSpPr>
            <p:cNvPr id="5" name="직사각형 4"/>
            <p:cNvSpPr/>
            <p:nvPr/>
          </p:nvSpPr>
          <p:spPr>
            <a:xfrm>
              <a:off x="251520" y="3933056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def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함수명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07771" y="3933056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매개변수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64022" y="3933056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020272" y="3909189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{</a:t>
              </a:r>
              <a:r>
                <a:rPr lang="ko-KR" altLang="en-US" dirty="0" err="1" smtClean="0"/>
                <a:t>블록식</a:t>
              </a:r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</p:grpSp>
      <p:sp>
        <p:nvSpPr>
          <p:cNvPr id="11" name="왼쪽 중괄호 10"/>
          <p:cNvSpPr/>
          <p:nvPr/>
        </p:nvSpPr>
        <p:spPr>
          <a:xfrm rot="5400000">
            <a:off x="2490850" y="2843234"/>
            <a:ext cx="288032" cy="3572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656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호출 시 사용</a:t>
            </a:r>
            <a:endParaRPr lang="ko-KR" altLang="en-US" dirty="0"/>
          </a:p>
        </p:txBody>
      </p:sp>
      <p:sp>
        <p:nvSpPr>
          <p:cNvPr id="14" name="왼쪽 중괄호 13"/>
          <p:cNvSpPr/>
          <p:nvPr/>
        </p:nvSpPr>
        <p:spPr>
          <a:xfrm rot="5400000">
            <a:off x="6251430" y="2843234"/>
            <a:ext cx="288032" cy="3572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60032" y="3933056"/>
            <a:ext cx="333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호출이후</a:t>
            </a:r>
            <a:r>
              <a:rPr lang="ko-KR" altLang="en-US" dirty="0" smtClean="0"/>
              <a:t> 실행 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9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스칼라는 기본적으로 </a:t>
            </a:r>
            <a:r>
              <a:rPr lang="en-US" altLang="ko-KR" dirty="0" smtClean="0"/>
              <a:t>Any</a:t>
            </a:r>
            <a:r>
              <a:rPr lang="ko-KR" altLang="en-US" dirty="0" smtClean="0"/>
              <a:t>를 기준으로 값과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타입을 구분해서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7149320" cy="376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613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함수명으로</a:t>
            </a:r>
            <a:r>
              <a:rPr lang="ko-KR" altLang="en-US" dirty="0" smtClean="0"/>
              <a:t> 정의하고 실제 실행될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블록에 정의한다</a:t>
            </a:r>
            <a:r>
              <a:rPr lang="en-US" altLang="ko-KR" dirty="0" smtClean="0"/>
              <a:t>. = </a:t>
            </a:r>
            <a:r>
              <a:rPr lang="ko-KR" altLang="en-US" dirty="0" smtClean="0"/>
              <a:t>표시는 실제 호출되면 실행된 결과가 할당된다는 것을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869160"/>
            <a:ext cx="244827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변수 할당하듯 실제 함수의 정의도 이름으로 호출하는 것은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49149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619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정의하기 </a:t>
            </a:r>
            <a:r>
              <a:rPr lang="en-US" altLang="ko-KR" dirty="0" smtClean="0"/>
              <a:t>: return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함수의 처리할 때 블록처리는 기본적으로 마지막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결과를 처리하므로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문장을 정의하지 않아도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525132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4437112"/>
            <a:ext cx="22322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</a:t>
            </a:r>
            <a:r>
              <a:rPr lang="ko-KR" altLang="en-US" dirty="0" smtClean="0"/>
              <a:t>문이 있으나 없으나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결과만 처리할 경우는 동일하다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30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반환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76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 : 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아무값도</a:t>
            </a:r>
            <a:r>
              <a:rPr lang="ko-KR" altLang="en-US" dirty="0" smtClean="0"/>
              <a:t> 없다는 표현을</a:t>
            </a:r>
            <a:r>
              <a:rPr lang="en-US" altLang="ko-KR" dirty="0" smtClean="0"/>
              <a:t> Unit</a:t>
            </a:r>
            <a:r>
              <a:rPr lang="ko-KR" altLang="en-US" dirty="0" smtClean="0"/>
              <a:t>으로 표현하고 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값은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77072"/>
            <a:ext cx="40767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810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결과값 </a:t>
            </a:r>
            <a:r>
              <a:rPr lang="en-US" altLang="ko-KR" dirty="0" smtClean="0"/>
              <a:t>: Unit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정의할 때 실제 결과값이 없을 경우는 </a:t>
            </a:r>
            <a:r>
              <a:rPr lang="en-US" altLang="ko-KR" dirty="0" smtClean="0"/>
              <a:t>Unit </a:t>
            </a:r>
            <a:r>
              <a:rPr lang="ko-KR" altLang="en-US" dirty="0" smtClean="0"/>
              <a:t>결과값으로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57245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20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결과를 안보내기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정의할 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표시가 없을 경우는 실제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없는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으로 인식해서 처리한다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없는데 실제 결과를 표현하면 에러 처리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74009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215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함수에 매개변수 </a:t>
            </a:r>
            <a:r>
              <a:rPr lang="ko-KR" altLang="en-US" dirty="0" err="1" smtClean="0"/>
              <a:t>미지정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28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매개변수 </a:t>
            </a:r>
            <a:r>
              <a:rPr lang="ko-KR" altLang="en-US" dirty="0" err="1" smtClean="0"/>
              <a:t>미지정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이름으로만 호출할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함수를 호출할 때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사용하면 에러가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3789040"/>
            <a:ext cx="54197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97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매개변수 </a:t>
            </a:r>
            <a:r>
              <a:rPr lang="ko-KR" altLang="en-US" dirty="0" err="1" smtClean="0"/>
              <a:t>미지정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이름 뒤에 매개변수가 없다고 표시하면 함수 이름으로 호출도 가능하고 함수 다음에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호출도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472608" cy="213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27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매개변수에 초기값 부여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알아보기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REPL </a:t>
            </a:r>
            <a:r>
              <a:rPr lang="ko-KR" altLang="en-US" dirty="0" smtClean="0"/>
              <a:t>툴에서 </a:t>
            </a:r>
            <a:r>
              <a:rPr lang="en-US" altLang="ko-KR" dirty="0" smtClean="0"/>
              <a:t>:type </a:t>
            </a:r>
            <a:r>
              <a:rPr lang="ko-KR" altLang="en-US" dirty="0" smtClean="0"/>
              <a:t>값</a:t>
            </a:r>
            <a:r>
              <a:rPr lang="en-US" altLang="ko-KR" dirty="0"/>
              <a:t>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 이용해서 실제 타입을 조회할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40481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932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정의할 경우 특정 매개변수에 초기값을 정의해서 호출할 때 인자로 들어오지 않을 경우 이를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처리해 준다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861048"/>
            <a:ext cx="5067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9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매개변수 이름 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55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이름에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호출 할 때 이름으로 호출도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순서에 상관없이 모든 매개변수를 이름으로 처리도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181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877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이름으로 호출할 경우 함수에 정의된 모든 매개변수를 명기해서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41" y="3861048"/>
            <a:ext cx="7581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44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가변 매개변수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07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가변파라미터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가변인자는 매개변수 정의할 때 타입 지정 후에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내부적으로 배열로 구성된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37112"/>
            <a:ext cx="4905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6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매개변수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 매개변수를 받으면 배열로 처리되므로 이를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받아서 실제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분리한 후에 </a:t>
            </a:r>
            <a:r>
              <a:rPr lang="ko-KR" altLang="en-US" dirty="0" err="1" smtClean="0"/>
              <a:t>덧하면</a:t>
            </a:r>
            <a:r>
              <a:rPr lang="ko-KR" altLang="en-US" dirty="0" smtClean="0"/>
              <a:t> 결과를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49080"/>
            <a:ext cx="44672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40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가변파라미터</a:t>
            </a:r>
            <a:r>
              <a:rPr lang="ko-KR" altLang="en-US" dirty="0" smtClean="0"/>
              <a:t> 정의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가변인자로 정의된 것을 실제 합산을 하기 위해 재귀호출로 처리할 때 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_*</a:t>
            </a:r>
            <a:r>
              <a:rPr lang="ko-KR" altLang="en-US" dirty="0" smtClean="0"/>
              <a:t>로 다시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언패킹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5476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66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가변인자를 배열로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가변인자는 배열이므로 실제 내부적으로 합산이 필요할 경우 내부의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계산도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79" y="4077072"/>
            <a:ext cx="43338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676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블록문으로</a:t>
            </a:r>
            <a:r>
              <a:rPr lang="ko-KR" altLang="en-US" dirty="0" smtClean="0"/>
              <a:t> 인자전달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</a:t>
            </a:r>
            <a:r>
              <a:rPr lang="en-US" altLang="ko-KR" dirty="0"/>
              <a:t> </a:t>
            </a:r>
            <a:r>
              <a:rPr lang="ko-KR" altLang="en-US" dirty="0" smtClean="0"/>
              <a:t>별칭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키워드를 이용해서 타입 별칭을 지정할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446449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33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블록실행 결과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단일값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단일 매개변수를 처리할 경우 함수 옆에 </a:t>
            </a:r>
            <a:r>
              <a:rPr lang="ko-KR" altLang="en-US" dirty="0" err="1" smtClean="0"/>
              <a:t>블록문을</a:t>
            </a:r>
            <a:r>
              <a:rPr lang="ko-KR" altLang="en-US" dirty="0" smtClean="0"/>
              <a:t> 작성해서 결과를 바로 전달해도 단일 매개변수처럼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37112"/>
            <a:ext cx="4762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719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블록실행 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가변인자로 처리되는 경우도 배열의 원소를 </a:t>
            </a:r>
            <a:r>
              <a:rPr lang="ko-KR" altLang="en-US" dirty="0" err="1" smtClean="0"/>
              <a:t>언패킹해</a:t>
            </a:r>
            <a:r>
              <a:rPr lang="ko-KR" altLang="en-US" dirty="0" smtClean="0"/>
              <a:t> 주면 되므로 </a:t>
            </a:r>
            <a:r>
              <a:rPr lang="en-US" altLang="ko-KR" dirty="0" smtClean="0"/>
              <a:t>_*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</a:t>
            </a:r>
            <a:r>
              <a:rPr lang="ko-KR" altLang="en-US" dirty="0" err="1" smtClean="0"/>
              <a:t>언패킹해서</a:t>
            </a:r>
            <a:r>
              <a:rPr lang="ko-KR" altLang="en-US" dirty="0" smtClean="0"/>
              <a:t>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39528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3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순수함수와 </a:t>
            </a:r>
            <a:r>
              <a:rPr lang="ko-KR" altLang="en-US" dirty="0" err="1" smtClean="0"/>
              <a:t>비순수</a:t>
            </a:r>
            <a:r>
              <a:rPr lang="ko-KR" altLang="en-US" dirty="0" smtClean="0"/>
              <a:t> 함수 구별하기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35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순수함수는 </a:t>
            </a:r>
            <a:r>
              <a:rPr lang="ko-KR" altLang="en-US" dirty="0"/>
              <a:t>부수효과가 없이 입력된 인자만 처리해서 결과로 배출하는 </a:t>
            </a:r>
            <a:r>
              <a:rPr lang="ko-KR" altLang="en-US" dirty="0" smtClean="0"/>
              <a:t>함수이므로 반드시 결과값에 대한 매개변수 형을 지정해야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28" y="3861048"/>
            <a:ext cx="53625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693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비순수함수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비순수함수는</a:t>
            </a:r>
            <a:r>
              <a:rPr lang="ko-KR" altLang="en-US" dirty="0" smtClean="0"/>
              <a:t> 부수효과를 발생하는 함수로 함수의 처리결과를 반환하는 것이 아니라 다른 파일이나 다른 변수에 특정한 상태를 처리하는 함수이다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5105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84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재귀호출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54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재귀호출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재귀호출을 하는 함수를 정의할 때는 항상 </a:t>
            </a:r>
            <a:r>
              <a:rPr lang="ko-KR" altLang="en-US" dirty="0" err="1" smtClean="0"/>
              <a:t>함수정의할</a:t>
            </a:r>
            <a:r>
              <a:rPr lang="ko-KR" altLang="en-US" dirty="0" smtClean="0"/>
              <a:t> 때 결과에 대한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명기해야 내부적으로 결과를 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3645024"/>
            <a:ext cx="58495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함수의 결과에 대한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명기해야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895800"/>
            <a:ext cx="58495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 자신의 함수를 호출해서 처리하도록 명기해야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741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함수를 내부에서 다시 호출해서 처리할 수 있도록 지정해서 처리가 가능하면 종료될 때까지 함수를 호출해서 처리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33056"/>
            <a:ext cx="3762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6670" y="3998239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재귀호출 정의할 때 함수의 </a:t>
            </a:r>
            <a:r>
              <a:rPr lang="ko-KR" altLang="en-US" dirty="0" err="1" smtClean="0"/>
              <a:t>종료점을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5351986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순서를 처리하도록 인자를 넣고 함수를 호출한다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63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꼬리 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꼬리 재귀 호출은 일단 </a:t>
            </a:r>
            <a:r>
              <a:rPr lang="ko-KR" altLang="en-US" dirty="0" err="1" smtClean="0"/>
              <a:t>재귀호출할</a:t>
            </a:r>
            <a:r>
              <a:rPr lang="ko-KR" altLang="en-US" dirty="0" smtClean="0"/>
              <a:t> 때 다른 것과 계산이 되면 안되므로 실제 계산된 결과를 인자로 전달을 받아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6670" y="3998239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재귀호출 정의할 때 함수의 </a:t>
            </a:r>
            <a:r>
              <a:rPr lang="ko-KR" altLang="en-US" dirty="0" err="1" smtClean="0"/>
              <a:t>종료점을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5351986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순서를 처리하도록 인자를 넣고 함수를 호출한다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49646"/>
            <a:ext cx="4953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029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꼬리 재귀호출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꼬리재귀호출로 구성된 여부를 확인하기 위해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사용해서 점검이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501008"/>
            <a:ext cx="5257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8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 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8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꼬리 재귀호출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붙이고 재귀호출 함수를 작성할 경우 꼬리재귀가 아니면 실제 구성이 잘 못 되었다고 에러를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005064"/>
            <a:ext cx="7686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433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Call by </a:t>
            </a:r>
            <a:r>
              <a:rPr lang="en-US" altLang="ko-KR" smtClean="0"/>
              <a:t>Value,Name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9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함수에 실제 값이 전달되므로 값은 복사되어 처리되도록 구성되어 한번 </a:t>
            </a:r>
            <a:r>
              <a:rPr lang="ko-KR" altLang="en-US" dirty="0" err="1" smtClean="0"/>
              <a:t>세팅된</a:t>
            </a:r>
            <a:r>
              <a:rPr lang="ko-KR" altLang="en-US" dirty="0" smtClean="0"/>
              <a:t> 값이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39243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39338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086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name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위에 정의된 </a:t>
            </a:r>
            <a:r>
              <a:rPr lang="en-US" altLang="ko-KR" dirty="0" err="1" smtClean="0"/>
              <a:t>somethon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실행한 것을 전달하지만 실제 내부적으로는 함수의 이름으로 전달 되어 이름으로 호출될 때마다 실행되는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17032"/>
            <a:ext cx="39338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090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Name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매개변수를 지정할 때 특정 이름으로 전달해서 그 이름이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실행될 때 그 때 처리되는 방식이다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46863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4293096"/>
            <a:ext cx="24482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매개변수 지정 할 때 </a:t>
            </a:r>
            <a:r>
              <a:rPr lang="ko-KR" altLang="en-US" sz="1400" dirty="0" err="1" smtClean="0"/>
              <a:t>변수명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=&gt; </a:t>
            </a:r>
            <a:r>
              <a:rPr lang="ko-KR" altLang="en-US" sz="1400" dirty="0" smtClean="0"/>
              <a:t>타입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5624601"/>
            <a:ext cx="24482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출력되는 순서는 호출된 함수이고 실제 이름이 처리될 때 매개변수로 전달 된 함수가 실행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264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Name </a:t>
            </a:r>
            <a:r>
              <a:rPr lang="ko-KR" altLang="en-US" dirty="0" smtClean="0"/>
              <a:t>이용 재귀처리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call by name </a:t>
            </a:r>
            <a:r>
              <a:rPr lang="ko-KR" altLang="en-US" dirty="0" smtClean="0"/>
              <a:t>매개변수를 받아서 하나는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하나는 실제 구현을 하면서 </a:t>
            </a:r>
            <a:r>
              <a:rPr lang="ko-KR" altLang="en-US" dirty="0" err="1" smtClean="0"/>
              <a:t>재귀호출하면서</a:t>
            </a:r>
            <a:r>
              <a:rPr lang="ko-KR" altLang="en-US" dirty="0" smtClean="0"/>
              <a:t> 처리도 가능하다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56007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86" y="5301208"/>
            <a:ext cx="55286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437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Call by Name</a:t>
            </a:r>
            <a:r>
              <a:rPr lang="ko-KR" altLang="en-US" dirty="0" smtClean="0"/>
              <a:t>을 한번 호출만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lazy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call by name</a:t>
            </a:r>
            <a:r>
              <a:rPr lang="ko-KR" altLang="en-US" dirty="0" smtClean="0"/>
              <a:t>으로 들어온 매개변수를 한번만 실행하고 처리하도록 평가를 제한할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85591"/>
            <a:ext cx="4160912" cy="281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4032448" cy="28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849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람다함수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20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람다함수의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고차함수는 함수를 매개변수로 받거나 함수를 결과값으로 전달해서 처리하는 함수의 특징이다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5838" y="3284984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함수를 정의하고 바로 실행시킬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34" y="4437112"/>
            <a:ext cx="5895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143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함수도 일급객체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4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이해하기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정의하고 할당하면 바로 실행되어 값을 할당한다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재할당이 가능한 경우는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정의해서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5256584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함수도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함수도 다른 객체들처럼 일급 객체의 특징을 따른다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함수도 클래스에 의해 만들어진 하나의 객체라는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759426"/>
            <a:ext cx="453650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변수에 할당이 가능하다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4617132"/>
            <a:ext cx="453650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함수의 매개변수로 전달이 가능하다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5553236"/>
            <a:ext cx="453650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반환값으로</a:t>
            </a:r>
            <a:r>
              <a:rPr lang="ko-KR" altLang="en-US" dirty="0" smtClean="0"/>
              <a:t> 전달이 가능하다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938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함수도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260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정의하고 해당 클래스를 확인하면 하나의 클래스로 만들어진 것을 알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함수의 이름이 변수명과 다르므로 실제 생성된 함수와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함수 내부를 접근해서 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149080"/>
            <a:ext cx="6896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960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변수 할당할 때 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402" y="1401417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정의하고 변수에 할당할 경우 매개변수 및 결과값에 대한 추론을 할 수 있도록 지정해서 처리해야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변수에 할당해야 </a:t>
            </a:r>
            <a:r>
              <a:rPr lang="ko-KR" altLang="en-US" dirty="0" err="1" smtClean="0"/>
              <a:t>한ㄷ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6390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731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변수 할당할 때 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402" y="1401417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정의하고 변수에 할당할 경우 매개변수 및 결과값에 대한 추론을 할 수 있도록 지정해서 처리해야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변수에 할당해야 </a:t>
            </a:r>
            <a:r>
              <a:rPr lang="ko-KR" altLang="en-US" dirty="0" err="1" smtClean="0"/>
              <a:t>한ㄷ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6390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0803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람다함수 변수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변수를 정의할 때 함수를 받을 수 있도록 정의하고 람다함수를 전달하고 이 변수를 호출하면 람다함수가 실행된다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36765"/>
            <a:ext cx="570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3140968"/>
            <a:ext cx="51125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함수에 이름이 없으므로 </a:t>
            </a:r>
            <a:r>
              <a:rPr lang="en-US" altLang="ko-KR" dirty="0" smtClean="0"/>
              <a:t>Lambda</a:t>
            </a:r>
            <a:r>
              <a:rPr lang="ko-KR" altLang="en-US" dirty="0" smtClean="0"/>
              <a:t>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109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고차함수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99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고차함수의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고차함수는 함수를 매개변수로 받거나 함수를 결과값으로 전달해서 처리하는 함수의 특징이다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3933056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함수를 정의할 때 함수를 매개변수로 전달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5229200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함수를 결과값으로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3135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함수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함수의 </a:t>
            </a:r>
            <a:r>
              <a:rPr lang="ko-KR" altLang="en-US" dirty="0" err="1" smtClean="0"/>
              <a:t>시그너처를</a:t>
            </a:r>
            <a:r>
              <a:rPr lang="ko-KR" altLang="en-US" dirty="0" smtClean="0"/>
              <a:t> 지정하면 함수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되므로 이를 함수 정의할 때 매개변수로 지정이 가능하다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46" y="3789040"/>
            <a:ext cx="59340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80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타입 매개변수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316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처리할 수 있도록 타입 매개변수를 지정해서 처리가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호출시에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타입을 지정해서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600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이해하기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정의하고 할당하면 바로 실행이 되지만 </a:t>
            </a:r>
            <a:r>
              <a:rPr lang="en-US" altLang="ko-KR" dirty="0" err="1" smtClean="0"/>
              <a:t>def</a:t>
            </a:r>
            <a:r>
              <a:rPr lang="ko-KR" altLang="en-US" dirty="0" smtClean="0"/>
              <a:t>로 정의할 때는 호출되기 전까지는 값이 할당되지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45024"/>
            <a:ext cx="403244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51571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이름으로 호출할 때 실행되어 값을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3231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</a:t>
            </a:r>
            <a:r>
              <a:rPr lang="ko-KR" altLang="en-US" dirty="0" err="1"/>
              <a:t>개</a:t>
            </a:r>
            <a:r>
              <a:rPr lang="ko-KR" altLang="en-US" dirty="0" smtClean="0"/>
              <a:t>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처리할 수 있도록 타입 매개변수를 지정해서 처리가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호출시에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타입을 지정해서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83" y="3645024"/>
            <a:ext cx="45148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3658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전달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함수를 만들기 위해서는 매개변수에 대한 타입을 별도로 매개화하고 실제 별도로 계산하는 함수를 전달해서 처리한다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6" y="3429000"/>
            <a:ext cx="539115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타입을 받고 연산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타입을 받아 연산을 처리하면 에러가 발생하므로 하나의 함수를 더 받아서 처리하면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타입 매개변수도 처리가 가능</a:t>
            </a:r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6383"/>
            <a:ext cx="61912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2303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내부함수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21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외부 함수를 정의할 때 내부 함수를 정의하고 외부 함수 매개변수를 내부함수에 전달해서 실행하도록 처리하면 내부함수 결과값이 외부로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3624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0036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 후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 내부에 함수를 정의하면 실제 내부함수가 외부로 전달도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이름과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매개변수도 전달해야 한다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573016"/>
            <a:ext cx="5286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379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네임스페이스와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660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함수에서 모듈 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없는 변수가 있으면 모듈에 정의된 변수를 검색해서 처리한다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861048"/>
            <a:ext cx="4514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8316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내부함수에서 외부함수 </a:t>
            </a:r>
            <a:r>
              <a:rPr lang="ko-KR" altLang="en-US" dirty="0" smtClean="0"/>
              <a:t>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없는 변수가 있으면 외부 함수에 있는 변수를 참조해서 처리한다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573016"/>
            <a:ext cx="52387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57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내부함수에서 모듈 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없는 변수가 있으면 외부 함수를 검색하고 없으면 모듈을 검색해서 처리한다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3429000"/>
            <a:ext cx="5476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96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이해하기 </a:t>
            </a:r>
            <a:r>
              <a:rPr lang="en-US" altLang="ko-KR" dirty="0" smtClean="0"/>
              <a:t>:lazy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정의하면 실제 실행을 뒤로 미루지만 한 번 호출되면 값이 할당된다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Def</a:t>
            </a:r>
            <a:r>
              <a:rPr lang="ko-KR" altLang="en-US" dirty="0" smtClean="0"/>
              <a:t>는 항상 이름으로 호출될 때마다 실행되는 것이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1571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이름으로 호출할 때 실행되어 값을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84054"/>
            <a:ext cx="3600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400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커링</a:t>
            </a:r>
            <a:r>
              <a:rPr lang="ko-KR" altLang="en-US" dirty="0" smtClean="0"/>
              <a:t> 함수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913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그룹화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정의할 때 매개변수를 그룹화해서 분리해서 처리할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부분적으로 인자를 받아 처리하므로 함수 호출도 나눠서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34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4732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매개변수 그룹화 하고 변수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그룹화해서 처리할 경우 함수호출하고 </a:t>
            </a:r>
            <a:r>
              <a:rPr lang="ko-KR" altLang="en-US" dirty="0" err="1" smtClean="0"/>
              <a:t>변수할당할</a:t>
            </a:r>
            <a:r>
              <a:rPr lang="ko-KR" altLang="en-US" dirty="0" smtClean="0"/>
              <a:t> 경우 그룹화된 매개변수를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smtClean="0"/>
              <a:t>처리해야 다음에 더 호출해서 처리가 가능하다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284984"/>
            <a:ext cx="77057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783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리턴해서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커링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두 개의 매개변수를 처리할 경우 이를 부분으로 나눠서 처리할 때 내부 람다함수를 반환해서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077072"/>
            <a:ext cx="5105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7870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클로저란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167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함수의 매개변수는 기본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외부 함수에 정의된 매개변수는 기본으로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변수이므로 재할당이 불가하다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자유변수로 사용될 경우는 읽는 용도로만 사용이 가능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3888432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536504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0861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자유변수를 가진 내부함수를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 함수에 있는 자유변수가 내부함수에 물려 외부로 전달되어 처리되는 환경을 </a:t>
            </a:r>
            <a:r>
              <a:rPr lang="ko-KR" altLang="en-US" dirty="0" err="1" smtClean="0"/>
              <a:t>클로저라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356992"/>
            <a:ext cx="5400675" cy="329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1331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Function object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956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매개변수를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여러 개의 매개변수를 가진 함수를 가지고 매개변수를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변경하고자 하면 </a:t>
            </a:r>
            <a:r>
              <a:rPr lang="en-US" altLang="ko-KR" dirty="0" smtClean="0"/>
              <a:t>Function object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tupled</a:t>
            </a:r>
            <a:r>
              <a:rPr lang="ko-KR" altLang="en-US" dirty="0" smtClean="0"/>
              <a:t>를 이용해서 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933056"/>
            <a:ext cx="7600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4618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매개변수를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풀어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매개변수가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처리된 것을 여러 매개변수로 분리 </a:t>
            </a:r>
            <a:r>
              <a:rPr lang="en-US" altLang="ko-KR" dirty="0" smtClean="0"/>
              <a:t>Function object </a:t>
            </a:r>
            <a:r>
              <a:rPr lang="en-US" altLang="ko-KR" dirty="0" err="1" smtClean="0"/>
              <a:t>untupled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212976"/>
            <a:ext cx="7648575" cy="325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74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1805</Words>
  <Application>Microsoft Office PowerPoint</Application>
  <PresentationFormat>화면 슬라이드 쇼(4:3)</PresentationFormat>
  <Paragraphs>207</Paragraphs>
  <Slides>102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03" baseType="lpstr">
      <vt:lpstr>Office 테마</vt:lpstr>
      <vt:lpstr>Scala 기본 문법과  함수 이해하기</vt:lpstr>
      <vt:lpstr>타입 알아보기</vt:lpstr>
      <vt:lpstr>타입 구조</vt:lpstr>
      <vt:lpstr>타입 알아보기</vt:lpstr>
      <vt:lpstr>타입 별칭 지정하기</vt:lpstr>
      <vt:lpstr>변수 정의</vt:lpstr>
      <vt:lpstr>변수 정의 이해하기:var와 val</vt:lpstr>
      <vt:lpstr>변수 정의 이해하기: val과 def</vt:lpstr>
      <vt:lpstr>변수 정의 이해하기 :lazy</vt:lpstr>
      <vt:lpstr>타입 추론</vt:lpstr>
      <vt:lpstr>변수에 타입주기</vt:lpstr>
      <vt:lpstr>변수에 타입확장</vt:lpstr>
      <vt:lpstr>block 이해하기</vt:lpstr>
      <vt:lpstr>블록 이해하기</vt:lpstr>
      <vt:lpstr>결과가 없는 블록</vt:lpstr>
      <vt:lpstr>If 문 이해하기</vt:lpstr>
      <vt:lpstr>if 문 처리</vt:lpstr>
      <vt:lpstr>단일 if 문 처리</vt:lpstr>
      <vt:lpstr>삼항연산자</vt:lpstr>
      <vt:lpstr>복합제어문 기준</vt:lpstr>
      <vt:lpstr>패턴 매칭하기</vt:lpstr>
      <vt:lpstr>변수에 대한 패턴 매칭</vt:lpstr>
      <vt:lpstr>for 문 이해하기</vt:lpstr>
      <vt:lpstr>For문 기준</vt:lpstr>
      <vt:lpstr>For문 필터처리</vt:lpstr>
      <vt:lpstr>While /do while문</vt:lpstr>
      <vt:lpstr>For/while문도 결과값 리턴</vt:lpstr>
      <vt:lpstr>함수 기본 정의</vt:lpstr>
      <vt:lpstr>함수 특징</vt:lpstr>
      <vt:lpstr>함수 정의하기</vt:lpstr>
      <vt:lpstr>함수 정의하기 : return 처리</vt:lpstr>
      <vt:lpstr>함수 반환 처리</vt:lpstr>
      <vt:lpstr>Unit : ()</vt:lpstr>
      <vt:lpstr>함수 결과값 : Unit 처리</vt:lpstr>
      <vt:lpstr>함수 결과값: 결과를 안보내기</vt:lpstr>
      <vt:lpstr>함수에 매개변수 미지정 처리</vt:lpstr>
      <vt:lpstr>매개변수 미지정 처리</vt:lpstr>
      <vt:lpstr>매개변수 미지정 처리</vt:lpstr>
      <vt:lpstr>함수 매개변수에 초기값 부여</vt:lpstr>
      <vt:lpstr>초기값 처리</vt:lpstr>
      <vt:lpstr>매개변수 이름 사용하기</vt:lpstr>
      <vt:lpstr>매개변수 이름에 세팅</vt:lpstr>
      <vt:lpstr>매개변수 유의사항</vt:lpstr>
      <vt:lpstr>가변 매개변수 처리</vt:lpstr>
      <vt:lpstr>가변파라미터 정의</vt:lpstr>
      <vt:lpstr>가변 매개변수 실행</vt:lpstr>
      <vt:lpstr>가변파라미터 정의 및 호출</vt:lpstr>
      <vt:lpstr>가변인자를 배열로 처리</vt:lpstr>
      <vt:lpstr>블록문으로 인자전달 </vt:lpstr>
      <vt:lpstr>블록실행 결과 : 단일값 </vt:lpstr>
      <vt:lpstr>블록실행 결과 : 가변인자</vt:lpstr>
      <vt:lpstr>순수함수와 비순수 함수 구별하기</vt:lpstr>
      <vt:lpstr>순수함수</vt:lpstr>
      <vt:lpstr>비순수함수</vt:lpstr>
      <vt:lpstr>재귀호출 이해하기</vt:lpstr>
      <vt:lpstr>재귀호출 특징</vt:lpstr>
      <vt:lpstr>일반 재귀호출</vt:lpstr>
      <vt:lpstr>꼬리 재귀호출</vt:lpstr>
      <vt:lpstr>꼬리 재귀호출 어노테이션</vt:lpstr>
      <vt:lpstr>꼬리 재귀호출 테스트</vt:lpstr>
      <vt:lpstr>Call by Value,Name</vt:lpstr>
      <vt:lpstr>Call by value</vt:lpstr>
      <vt:lpstr>Call by name 1</vt:lpstr>
      <vt:lpstr>Call by Name 2</vt:lpstr>
      <vt:lpstr>Call by Name 이용 재귀처리</vt:lpstr>
      <vt:lpstr>Call by Name을 한번 호출만 처리</vt:lpstr>
      <vt:lpstr>람다함수 이해하기</vt:lpstr>
      <vt:lpstr>람다함수의 특징</vt:lpstr>
      <vt:lpstr>함수도 일급객체</vt:lpstr>
      <vt:lpstr>함수도 객체</vt:lpstr>
      <vt:lpstr>함수도 객체</vt:lpstr>
      <vt:lpstr>함수에 변수 할당할 때 주의</vt:lpstr>
      <vt:lpstr>함수에 변수 할당할 때 주의</vt:lpstr>
      <vt:lpstr>람다함수 변수 할당</vt:lpstr>
      <vt:lpstr>고차함수 이해하기</vt:lpstr>
      <vt:lpstr>고차함수의 특징</vt:lpstr>
      <vt:lpstr>매개변수에 함수 지정하기</vt:lpstr>
      <vt:lpstr>함수 타입 매개변수 (제너릭 처리)</vt:lpstr>
      <vt:lpstr>제너릭 함수: 단일 인자</vt:lpstr>
      <vt:lpstr>제너릭 함수: 두개 인자</vt:lpstr>
      <vt:lpstr>제너릭 함수 : 함수 전달 처리</vt:lpstr>
      <vt:lpstr>두개 타입을 받고 연산 처리</vt:lpstr>
      <vt:lpstr>내부함수 처리</vt:lpstr>
      <vt:lpstr>내부 함수 정의 및 실행</vt:lpstr>
      <vt:lpstr>내부 함수 정의 후 전달</vt:lpstr>
      <vt:lpstr>네임스페이스와 스코프</vt:lpstr>
      <vt:lpstr>일반 함수에서 모듈 변수 참조</vt:lpstr>
      <vt:lpstr>내부함수에서 외부함수 변수 참조</vt:lpstr>
      <vt:lpstr>내부함수에서 모듈 변수 참조</vt:lpstr>
      <vt:lpstr>커링 함수 처리</vt:lpstr>
      <vt:lpstr>매개변수 그룹화 하기</vt:lpstr>
      <vt:lpstr>매개변수 그룹화 하고 변수 할당</vt:lpstr>
      <vt:lpstr>함수를 리턴해서 커링 처리</vt:lpstr>
      <vt:lpstr>클로저란</vt:lpstr>
      <vt:lpstr>함수의 매개변수는 기본 val 처리</vt:lpstr>
      <vt:lpstr>자유변수를 가진 내부함수를 리턴</vt:lpstr>
      <vt:lpstr>Function object 사용하기</vt:lpstr>
      <vt:lpstr>매개변수를 튜플 처리하기</vt:lpstr>
      <vt:lpstr>매개변수를 튜플을 풀어 처리하기</vt:lpstr>
      <vt:lpstr>함수 체인 만들기 </vt:lpstr>
      <vt:lpstr>함수 체인 작동원리 1</vt:lpstr>
      <vt:lpstr>함수 체인 작동원리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66</cp:revision>
  <dcterms:created xsi:type="dcterms:W3CDTF">2018-05-29T05:36:08Z</dcterms:created>
  <dcterms:modified xsi:type="dcterms:W3CDTF">2018-06-08T08:22:59Z</dcterms:modified>
</cp:coreProperties>
</file>