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11" r:id="rId4"/>
    <p:sldId id="257" r:id="rId5"/>
    <p:sldId id="262" r:id="rId6"/>
    <p:sldId id="258" r:id="rId7"/>
    <p:sldId id="316" r:id="rId8"/>
    <p:sldId id="269" r:id="rId9"/>
    <p:sldId id="265" r:id="rId10"/>
    <p:sldId id="264" r:id="rId11"/>
    <p:sldId id="260" r:id="rId12"/>
    <p:sldId id="259" r:id="rId13"/>
    <p:sldId id="267" r:id="rId14"/>
    <p:sldId id="314" r:id="rId15"/>
    <p:sldId id="315" r:id="rId16"/>
    <p:sldId id="270" r:id="rId17"/>
    <p:sldId id="261" r:id="rId18"/>
    <p:sldId id="263" r:id="rId19"/>
    <p:sldId id="287" r:id="rId20"/>
    <p:sldId id="286" r:id="rId21"/>
    <p:sldId id="268" r:id="rId22"/>
    <p:sldId id="271" r:id="rId23"/>
    <p:sldId id="279" r:id="rId24"/>
    <p:sldId id="280" r:id="rId25"/>
    <p:sldId id="325" r:id="rId26"/>
    <p:sldId id="323" r:id="rId27"/>
    <p:sldId id="324" r:id="rId28"/>
    <p:sldId id="317" r:id="rId29"/>
    <p:sldId id="318" r:id="rId30"/>
    <p:sldId id="319" r:id="rId31"/>
    <p:sldId id="320" r:id="rId32"/>
    <p:sldId id="298" r:id="rId33"/>
    <p:sldId id="302" r:id="rId34"/>
    <p:sldId id="299" r:id="rId35"/>
    <p:sldId id="300" r:id="rId36"/>
    <p:sldId id="303" r:id="rId37"/>
    <p:sldId id="326" r:id="rId38"/>
    <p:sldId id="333" r:id="rId39"/>
    <p:sldId id="327" r:id="rId40"/>
    <p:sldId id="328" r:id="rId41"/>
    <p:sldId id="332" r:id="rId42"/>
    <p:sldId id="331" r:id="rId43"/>
    <p:sldId id="334" r:id="rId44"/>
    <p:sldId id="338" r:id="rId45"/>
    <p:sldId id="335" r:id="rId46"/>
    <p:sldId id="336" r:id="rId47"/>
    <p:sldId id="337" r:id="rId48"/>
    <p:sldId id="274" r:id="rId49"/>
    <p:sldId id="312" r:id="rId50"/>
    <p:sldId id="276" r:id="rId51"/>
    <p:sldId id="277" r:id="rId52"/>
    <p:sldId id="284" r:id="rId53"/>
    <p:sldId id="285" r:id="rId54"/>
    <p:sldId id="340" r:id="rId55"/>
    <p:sldId id="341" r:id="rId56"/>
    <p:sldId id="275" r:id="rId57"/>
    <p:sldId id="281" r:id="rId58"/>
    <p:sldId id="283" r:id="rId59"/>
    <p:sldId id="288" r:id="rId60"/>
    <p:sldId id="289" r:id="rId61"/>
    <p:sldId id="290" r:id="rId62"/>
    <p:sldId id="291" r:id="rId63"/>
    <p:sldId id="292" r:id="rId64"/>
    <p:sldId id="329" r:id="rId65"/>
    <p:sldId id="349" r:id="rId66"/>
    <p:sldId id="342" r:id="rId67"/>
    <p:sldId id="330" r:id="rId68"/>
    <p:sldId id="293" r:id="rId69"/>
    <p:sldId id="313" r:id="rId70"/>
    <p:sldId id="339" r:id="rId71"/>
    <p:sldId id="294" r:id="rId72"/>
    <p:sldId id="296" r:id="rId73"/>
    <p:sldId id="297" r:id="rId74"/>
    <p:sldId id="295" r:id="rId75"/>
    <p:sldId id="304" r:id="rId76"/>
    <p:sldId id="305" r:id="rId77"/>
    <p:sldId id="306" r:id="rId78"/>
    <p:sldId id="307" r:id="rId79"/>
    <p:sldId id="308" r:id="rId80"/>
    <p:sldId id="309" r:id="rId81"/>
    <p:sldId id="343" r:id="rId82"/>
    <p:sldId id="344" r:id="rId83"/>
    <p:sldId id="345" r:id="rId84"/>
    <p:sldId id="348" r:id="rId85"/>
    <p:sldId id="347" r:id="rId86"/>
    <p:sldId id="346" r:id="rId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b="1" dirty="0" smtClean="0"/>
              <a:t>Scala </a:t>
            </a:r>
            <a:r>
              <a:rPr lang="ko-KR" altLang="en-US" sz="6000" b="1" dirty="0" smtClean="0"/>
              <a:t>클래스 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6000" b="1" dirty="0" smtClean="0"/>
              <a:t>일반 구조 알아보기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4005064"/>
            <a:ext cx="4744616" cy="625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myjlms99@gmail.com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접근 제어 </a:t>
            </a:r>
            <a:r>
              <a:rPr lang="en-US" altLang="ko-KR" dirty="0" smtClean="0"/>
              <a:t>(private)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클래스 내부의 멤버인 속성에 대해 외부 접근을 제어하기 위해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지정하고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지정해서 조회하도록 구성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84984"/>
            <a:ext cx="559095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4176" y="3309730"/>
            <a:ext cx="2437624" cy="9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클래스 내부의 </a:t>
            </a:r>
            <a:r>
              <a:rPr lang="ko-KR" altLang="en-US" sz="1400" dirty="0" err="1" smtClean="0"/>
              <a:t>메소드에서만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private </a:t>
            </a:r>
            <a:r>
              <a:rPr lang="ko-KR" altLang="en-US" sz="1400" dirty="0" smtClean="0"/>
              <a:t>속성 접근할 수 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126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게터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작동생성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속성을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정의하면 내부적으로 동일한 이름으로 </a:t>
            </a:r>
            <a:r>
              <a:rPr lang="ko-KR" altLang="en-US" dirty="0" err="1" smtClean="0"/>
              <a:t>게터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만들어져 직접 접근하면 내부적으로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030013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정의할 때 하나의 속성을 선언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61048"/>
            <a:ext cx="403244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27584" y="5157192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내부적으로 동일한 이름으로 </a:t>
            </a:r>
            <a:r>
              <a:rPr lang="en-US" altLang="ko-KR" dirty="0" smtClean="0"/>
              <a:t>getter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만들어져 처리한다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15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게터와</a:t>
            </a:r>
            <a:r>
              <a:rPr lang="ko-KR" altLang="en-US" dirty="0" smtClean="0"/>
              <a:t> 세터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작동생성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속성을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정의할 경우 내부에 동일한 이름으로 </a:t>
            </a:r>
            <a:r>
              <a:rPr lang="ko-KR" altLang="en-US" dirty="0" err="1" smtClean="0"/>
              <a:t>게터가</a:t>
            </a:r>
            <a:r>
              <a:rPr lang="ko-KR" altLang="en-US" dirty="0" smtClean="0"/>
              <a:t> 만들어지고 이름</a:t>
            </a:r>
            <a:r>
              <a:rPr lang="en-US" altLang="ko-KR" dirty="0" smtClean="0"/>
              <a:t>_= </a:t>
            </a:r>
            <a:r>
              <a:rPr lang="ko-KR" altLang="en-US" dirty="0" smtClean="0"/>
              <a:t>로 세터가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424847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4653136"/>
            <a:ext cx="31683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a_= </a:t>
            </a:r>
            <a:r>
              <a:rPr lang="ko-KR" altLang="en-US" dirty="0" smtClean="0"/>
              <a:t>로 세터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만들어져 있으므로 이를 호출해서 실제 속성 값을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02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3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861048"/>
            <a:ext cx="640404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[ </a:t>
            </a:r>
            <a:r>
              <a:rPr lang="ko-KR" altLang="en-US" dirty="0" err="1" smtClean="0"/>
              <a:t>주생성자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] { </a:t>
            </a:r>
          </a:p>
          <a:p>
            <a:pPr algn="ctr"/>
            <a:r>
              <a:rPr lang="ko-KR" altLang="en-US" dirty="0" err="1" smtClean="0"/>
              <a:t>보조생성자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this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본문</a:t>
            </a:r>
            <a:endParaRPr lang="en-US" altLang="ko-KR" dirty="0" smtClean="0"/>
          </a:p>
          <a:p>
            <a:pPr algn="ctr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err="1" smtClean="0"/>
              <a:t>생성자는</a:t>
            </a:r>
            <a:r>
              <a:rPr lang="ko-KR" altLang="en-US" dirty="0" smtClean="0"/>
              <a:t> 클래스 정의할 때 매개변수로 정의하면 </a:t>
            </a:r>
            <a:r>
              <a:rPr lang="ko-KR" altLang="en-US" dirty="0" err="1" smtClean="0"/>
              <a:t>주생성자가</a:t>
            </a:r>
            <a:r>
              <a:rPr lang="ko-KR" altLang="en-US" dirty="0" smtClean="0"/>
              <a:t> 만들어지고 </a:t>
            </a:r>
            <a:r>
              <a:rPr lang="ko-KR" altLang="en-US" dirty="0" err="1" smtClean="0"/>
              <a:t>보조생성자를</a:t>
            </a:r>
            <a:r>
              <a:rPr lang="ko-KR" altLang="en-US" dirty="0" smtClean="0"/>
              <a:t> 추가하면 </a:t>
            </a:r>
            <a:r>
              <a:rPr lang="ko-KR" altLang="en-US" dirty="0" err="1" smtClean="0"/>
              <a:t>보조생성자로도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03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속성없는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주생성자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키워드와 클래스명만 처리하면 매개변수가 아무것도 없는 주 생성자가 만들어지고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실행하면 빈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460851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3717032"/>
            <a:ext cx="201622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en-US" altLang="ko-KR" dirty="0" err="1" smtClean="0"/>
              <a:t>isInstanceOf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여부를 체크하면 </a:t>
            </a:r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24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내의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정의할 때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선언하지 않으면 내부 속성으로 사용되지 않는다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4866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6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클래스의 클래스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클래스 내의 </a:t>
            </a:r>
            <a:r>
              <a:rPr lang="ko-KR" altLang="en-US" dirty="0" err="1" smtClean="0"/>
              <a:t>기본생성자는</a:t>
            </a:r>
            <a:r>
              <a:rPr lang="ko-KR" altLang="en-US" dirty="0" smtClean="0"/>
              <a:t> 클래스 이름 옆에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정의하면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생성할 때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호출해서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5" y="3212976"/>
            <a:ext cx="7572375" cy="3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1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클래스의 보조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보조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this</a:t>
            </a:r>
            <a:r>
              <a:rPr lang="ko-KR" altLang="en-US" dirty="0" smtClean="0"/>
              <a:t>로 추가하면 속성이 여러 개 일 경우 이를 인자로 받고 내부에서 상위의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this.</a:t>
            </a:r>
            <a:r>
              <a:rPr lang="ko-KR" altLang="en-US" dirty="0" smtClean="0"/>
              <a:t>멤버 정보를 갱신하면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0968"/>
            <a:ext cx="5095875" cy="328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3085593"/>
            <a:ext cx="244827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기본생성자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3789040"/>
            <a:ext cx="2448272" cy="164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</a:t>
            </a:r>
            <a:r>
              <a:rPr lang="en-US" altLang="ko-KR" dirty="0" smtClean="0"/>
              <a:t> this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보조생성자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내부에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기본생성자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9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생성자에</a:t>
            </a:r>
            <a:r>
              <a:rPr lang="ko-KR" altLang="en-US" dirty="0" smtClean="0"/>
              <a:t> 매개변수만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799"/>
            <a:ext cx="3178696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기본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보조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매개변수로 처리만 할 경우 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속성이 생기지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799"/>
            <a:ext cx="53625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8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2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키워드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199"/>
            <a:ext cx="3816424" cy="5060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this </a:t>
            </a:r>
            <a:r>
              <a:rPr lang="ko-KR" altLang="en-US" dirty="0" smtClean="0"/>
              <a:t>키워드는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및 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접근할 때 사용된다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보조생성자</a:t>
            </a:r>
            <a:r>
              <a:rPr lang="ko-KR" altLang="en-US" dirty="0" smtClean="0"/>
              <a:t> 내에 </a:t>
            </a:r>
            <a:r>
              <a:rPr lang="en-US" altLang="ko-KR" dirty="0" smtClean="0"/>
              <a:t>this()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기본생성자를</a:t>
            </a:r>
            <a:r>
              <a:rPr lang="ko-KR" altLang="en-US" dirty="0" smtClean="0"/>
              <a:t> 호출했고 이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속성에 값을 재할당하는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2195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8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9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행위 즉 기능에 맞는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24944"/>
            <a:ext cx="44100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3429000"/>
            <a:ext cx="2880320" cy="135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92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접근제어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메소드도</a:t>
            </a:r>
            <a:r>
              <a:rPr lang="ko-KR" altLang="en-US" dirty="0" smtClean="0"/>
              <a:t> 외부에 공개되지 않도록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을 지정하면 접근할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36290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5517232"/>
            <a:ext cx="2808312" cy="98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인스턴스에서</a:t>
            </a:r>
            <a:r>
              <a:rPr lang="ko-KR" altLang="en-US" dirty="0" smtClean="0"/>
              <a:t> 접근 가능한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square</a:t>
            </a:r>
            <a:r>
              <a:rPr lang="ko-KR" altLang="en-US" dirty="0" smtClean="0"/>
              <a:t>가 존재하지 않는다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26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접근제어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접근제어를 붙이면 내부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호출만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4320480" cy="371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068960"/>
            <a:ext cx="28803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square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접근제어를 처리하면 내부 </a:t>
            </a:r>
            <a:r>
              <a:rPr lang="ko-KR" altLang="en-US" dirty="0" err="1" smtClean="0"/>
              <a:t>메소드에서만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4298" y="5474474"/>
            <a:ext cx="28803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내부적으로 </a:t>
            </a:r>
            <a:r>
              <a:rPr lang="en-US" altLang="ko-KR" dirty="0" smtClean="0"/>
              <a:t>square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9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오버로딩 알아보기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29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매개변수의 개수를 다르게 정의해서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처리하기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6912"/>
            <a:ext cx="4657725" cy="400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068960"/>
            <a:ext cx="288032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set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매개변수가 개수를 달리해서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286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동일한 매개변수를 가질 경우도 실제 데이터 타입에 따라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오버로딩이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429000"/>
            <a:ext cx="2880320" cy="135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시그너처는</a:t>
            </a:r>
            <a:r>
              <a:rPr lang="ko-KR" altLang="en-US" dirty="0" smtClean="0"/>
              <a:t> 실제 매개변수의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기준으로 처리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43624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2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내의 정보 확인하기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0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 정보확인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en-US" altLang="ko-KR" dirty="0" err="1" smtClean="0"/>
              <a:t>getClass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클래스 정보를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73016"/>
            <a:ext cx="4896544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32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특징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0950" y="2204864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내부에 정의된 속성과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위한 속성과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0341" y="3356992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클래스는 단일 상속만 지원하면 추가적인 것은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통해 상속해서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1761" y="4509120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클래스는 기본 </a:t>
            </a:r>
            <a:r>
              <a:rPr lang="ko-KR" altLang="en-US" dirty="0" err="1" smtClean="0"/>
              <a:t>생성자는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매개변수에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정의하고 이를 정의하지 않는 경우는 일반 매개변수로만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00266" y="5661248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case class</a:t>
            </a:r>
            <a:r>
              <a:rPr lang="ko-KR" altLang="en-US" dirty="0" smtClean="0"/>
              <a:t>를 지원해서 클래스와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바로 생성해서 자동으로 처리하는 방법을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845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내부 속성 및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getClass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을 작성하고 키보드의 </a:t>
            </a:r>
            <a:r>
              <a:rPr lang="en-US" altLang="ko-KR" dirty="0" smtClean="0"/>
              <a:t>&lt;&lt;tab&gt;&gt;</a:t>
            </a:r>
            <a:r>
              <a:rPr lang="ko-KR" altLang="en-US" dirty="0" smtClean="0"/>
              <a:t>을 누르면 내부의 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9" y="2864498"/>
            <a:ext cx="7467600" cy="376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4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내부의 기본 정보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생성된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내에서 클래스에 정의된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4" y="3645024"/>
            <a:ext cx="7648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952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909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직접 상속해서 자기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사용할 수 있는 체계를 만드는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501008"/>
            <a:ext cx="28083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 클래스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3808" y="4941168"/>
            <a:ext cx="28083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</a:t>
            </a:r>
            <a:r>
              <a:rPr lang="ko-KR" altLang="en-US" dirty="0"/>
              <a:t>식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9" idx="0"/>
            <a:endCxn id="5" idx="2"/>
          </p:cNvCxnSpPr>
          <p:nvPr/>
        </p:nvCxnSpPr>
        <p:spPr>
          <a:xfrm flipV="1">
            <a:off x="4247964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7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부모 클래스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부모 클래스에 속성이 있고 자식 클래스에는 아무것도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상속하면 부모 클래스의 것을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861048"/>
            <a:ext cx="28803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부모 클래스를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로 상속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69771"/>
            <a:ext cx="4191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55576" y="5165576"/>
            <a:ext cx="28803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 클래스의 속성을 검색해서 결과를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423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부모 클래스 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부모 클래스에 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존재하고 자식 클래스에는 아무것도 없어도 부모클래스의 멤버를 사용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96855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9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변수에 부모클래스로 타입정의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부모 클래스와 자식 클래스가 상속관계이므로 부모클래스로 지정된 변수에도 자식클래스로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정의가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자식클래스로 변수 정의할 때 부모 클래스로 객체 생성하면 에러가 발생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286250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17232"/>
            <a:ext cx="4286250" cy="109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04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알아보기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890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상속이 발생할 경우 부모 클래스의 속성과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자식 클래스에서 사용이 가능하지만 자식클래스만의 특징을 반영할 때 동일한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재정의해서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356992"/>
            <a:ext cx="26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4941168"/>
            <a:ext cx="26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 클래스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>
            <a:endCxn id="4" idx="2"/>
          </p:cNvCxnSpPr>
          <p:nvPr/>
        </p:nvCxnSpPr>
        <p:spPr>
          <a:xfrm flipV="1">
            <a:off x="2293708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580112" y="3356992"/>
            <a:ext cx="26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4941168"/>
            <a:ext cx="26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V="1">
            <a:off x="6902220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화살표 7"/>
          <p:cNvSpPr/>
          <p:nvPr/>
        </p:nvSpPr>
        <p:spPr>
          <a:xfrm>
            <a:off x="3995936" y="4259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37068" y="4869160"/>
            <a:ext cx="1296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부모클래스와 자식클래스에 동일한 이름이 속성과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존재함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37068" y="37483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9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상속을 할 경우 부모 클래스에 있는 속성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정의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 자기 클래스에 필요한 부분을 변경할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068960"/>
            <a:ext cx="4629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3648" y="3284984"/>
            <a:ext cx="26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 클래스의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자식 클래스에서 재정의해서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9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기본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아무 것도 하지 않는 클래스를  정의하고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생성하면 클래스 내부의 함수 호출도 같이 실행되는 이유는 클래스 기본 생성자가 실행될 때 클래스 내부의 호출이 가능한 것을 전부 실행한다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1008"/>
            <a:ext cx="489654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610" y="3645024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 </a:t>
            </a:r>
            <a:r>
              <a:rPr lang="ko-KR" altLang="en-US" dirty="0" err="1" smtClean="0"/>
              <a:t>클래스명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610" y="4445496"/>
            <a:ext cx="2664296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내부 구조는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 정의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3222" y="5373216"/>
            <a:ext cx="2664296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에러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부모 클래스에 지정된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속성은 자식클래스에서 재정의할 때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하라고 나오지만 실제 </a:t>
            </a:r>
            <a:r>
              <a:rPr lang="en-US" altLang="ko-KR" dirty="0" smtClean="0"/>
              <a:t>override</a:t>
            </a:r>
            <a:r>
              <a:rPr lang="ko-KR" altLang="en-US" dirty="0" smtClean="0"/>
              <a:t>가 안됨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00399"/>
            <a:ext cx="70199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836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에러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부모 클래스에 지정된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ko-KR" altLang="en-US" dirty="0"/>
              <a:t>을</a:t>
            </a:r>
            <a:r>
              <a:rPr lang="ko-KR" altLang="en-US" dirty="0" smtClean="0"/>
              <a:t> 자식클래스에서 재정의할 때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override</a:t>
            </a:r>
            <a:r>
              <a:rPr lang="ko-KR" altLang="en-US" dirty="0" smtClean="0"/>
              <a:t>를 하면 에러가 발생한다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543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18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상속을 할 경우 부모 클래스에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 자기 클래스에 필요한 부분을 변경할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3648" y="3284984"/>
            <a:ext cx="264421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부모클래스와 자식클래스에 동일한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정의되어 호출할 때 자식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52936"/>
            <a:ext cx="4933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30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Final </a:t>
            </a:r>
            <a:r>
              <a:rPr lang="ko-KR" altLang="en-US" dirty="0" smtClean="0"/>
              <a:t>키워드 알아보기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739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키워드 사용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부모 클래스를 상속하면 자식클래스는 부모 클래스의 모든 것을 재정의가 가능하다 이를 차단해서 원래의 것만을 사용이 필요할 때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3429000"/>
            <a:ext cx="56886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클래스 내의 특정 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더 이상 확장하지 않고 고정해서 사용이 필요할 경우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5013176"/>
            <a:ext cx="56886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클래스가 더 이상 상속이 되지 않도록 막을 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089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final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부모 클래스에 </a:t>
            </a:r>
            <a:r>
              <a:rPr lang="en-US" altLang="ko-KR" dirty="0" smtClean="0"/>
              <a:t>final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지정하면 그 변수는 더 이상 자식클래스에서 </a:t>
            </a:r>
            <a:r>
              <a:rPr lang="ko-KR" altLang="en-US" dirty="0" err="1" smtClean="0"/>
              <a:t>오버라이딩이</a:t>
            </a:r>
            <a:r>
              <a:rPr lang="ko-KR" altLang="en-US" dirty="0" smtClean="0"/>
              <a:t> 불가하다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3648" y="3284984"/>
            <a:ext cx="264421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 클래스에서 고정되는 변수는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지정해서 상속해도 다시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할 수 없도록 지정이 필요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29000"/>
            <a:ext cx="4095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55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final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부모 클래스에 </a:t>
            </a:r>
            <a:r>
              <a:rPr lang="en-US" altLang="ko-KR" dirty="0" smtClean="0"/>
              <a:t>final </a:t>
            </a:r>
            <a:r>
              <a:rPr lang="en-US" altLang="ko-KR" dirty="0" err="1" smtClean="0"/>
              <a:t>def</a:t>
            </a:r>
            <a:r>
              <a:rPr lang="ko-KR" altLang="en-US" dirty="0" smtClean="0"/>
              <a:t>로 지정하면 그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더 이상 자식클래스에서 </a:t>
            </a:r>
            <a:r>
              <a:rPr lang="ko-KR" altLang="en-US" dirty="0" err="1" smtClean="0"/>
              <a:t>오버라이딩이</a:t>
            </a:r>
            <a:r>
              <a:rPr lang="ko-KR" altLang="en-US" dirty="0" smtClean="0"/>
              <a:t> 불가하다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5436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86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final class 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final </a:t>
            </a:r>
            <a:r>
              <a:rPr lang="ko-KR" altLang="en-US" dirty="0" smtClean="0"/>
              <a:t>클래스는 더 이상 상속을 할 수 없는 클래스를 만들었으므로 이를 상속해서 처리할 수 없는 </a:t>
            </a:r>
            <a:r>
              <a:rPr lang="ko-KR" altLang="en-US" dirty="0" err="1" smtClean="0"/>
              <a:t>예러가</a:t>
            </a:r>
            <a:r>
              <a:rPr lang="ko-KR" altLang="en-US" dirty="0" smtClean="0"/>
              <a:t>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943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408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873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오브젝트 특징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0950" y="2204864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오브젝트는 클래스와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하나인 </a:t>
            </a:r>
            <a:r>
              <a:rPr lang="ko-KR" altLang="en-US" dirty="0" err="1" smtClean="0"/>
              <a:t>싱글턴을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0341" y="3340652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클래스의 정적 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없으므로 오브젝트를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만들지 않고 실행이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1761" y="4476440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별도의 </a:t>
            </a:r>
            <a:r>
              <a:rPr lang="ko-KR" altLang="en-US" dirty="0" err="1" smtClean="0"/>
              <a:t>메인함수를</a:t>
            </a:r>
            <a:r>
              <a:rPr lang="ko-KR" altLang="en-US" dirty="0" smtClean="0"/>
              <a:t> 지정해서 실제 실행하는 입구로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0341" y="5612229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싱글턴이므로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기본생성자나</a:t>
            </a:r>
            <a:r>
              <a:rPr lang="ko-KR" altLang="en-US" dirty="0" smtClean="0"/>
              <a:t> 매개변수를 지정할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56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클래스를 가지고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생성하면 실제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정의된 속성만 가지고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클래스를 참조한다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7544" y="3886606"/>
            <a:ext cx="3528392" cy="2016224"/>
            <a:chOff x="1043608" y="3861048"/>
            <a:chExt cx="4459324" cy="2016224"/>
          </a:xfrm>
        </p:grpSpPr>
        <p:sp>
          <p:nvSpPr>
            <p:cNvPr id="4" name="직사각형 3"/>
            <p:cNvSpPr/>
            <p:nvPr/>
          </p:nvSpPr>
          <p:spPr>
            <a:xfrm>
              <a:off x="1043608" y="3861048"/>
              <a:ext cx="1656184" cy="2016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class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42488" y="4005064"/>
              <a:ext cx="1656184" cy="745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instance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46748" y="5038734"/>
              <a:ext cx="1656184" cy="745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instance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6" idx="1"/>
            </p:cNvCxnSpPr>
            <p:nvPr/>
          </p:nvCxnSpPr>
          <p:spPr>
            <a:xfrm flipV="1">
              <a:off x="2699792" y="4377883"/>
              <a:ext cx="1142696" cy="4912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3"/>
              <a:endCxn id="7" idx="1"/>
            </p:cNvCxnSpPr>
            <p:nvPr/>
          </p:nvCxnSpPr>
          <p:spPr>
            <a:xfrm>
              <a:off x="2699792" y="4869160"/>
              <a:ext cx="1146956" cy="5423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65930"/>
            <a:ext cx="424847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94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Object</a:t>
            </a:r>
            <a:r>
              <a:rPr lang="ko-KR" altLang="en-US" dirty="0" smtClean="0"/>
              <a:t>를 이용해서 생성하면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3994322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4077072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내부에 정의된 부분을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직접 사용하는 것과 동일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797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클래스를 접근해서 정적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처리하기 위해서는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가지 정의하면 실제 클래스 정적 처리처럼 실행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6952"/>
            <a:ext cx="5191125" cy="37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6093296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인스턴스에서는</a:t>
            </a:r>
            <a:r>
              <a:rPr lang="ko-KR" altLang="en-US" dirty="0" smtClean="0"/>
              <a:t> 정적 처리 불가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068960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동시 정의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4797152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명으로 접근해서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743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처리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지정해서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구조를 만들어지면 실제 이를 가지고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로 객체를 생성할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068960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동시 정의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5229201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가지 방식으로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54064"/>
            <a:ext cx="44481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35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추상클래스 상속하기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추상클래스를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에서 상속하고 추상 속성을 재정의해서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532859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62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private, protected </a:t>
            </a:r>
            <a:br>
              <a:rPr lang="en-US" altLang="ko-KR" dirty="0" smtClean="0"/>
            </a:br>
            <a:r>
              <a:rPr lang="ko-KR" altLang="en-US" dirty="0" smtClean="0"/>
              <a:t>접근제어자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184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접근제어자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protected, private</a:t>
            </a:r>
            <a:r>
              <a:rPr lang="ko-KR" altLang="en-US" dirty="0" smtClean="0"/>
              <a:t>을 사용할 경우 실제 클래스간의 참조 범위는 아래와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일 경우 하위클래스는 참조가 불가하지만 </a:t>
            </a:r>
            <a:r>
              <a:rPr lang="ko-KR" altLang="en-US" dirty="0" err="1" smtClean="0"/>
              <a:t>컴패니언은</a:t>
            </a:r>
            <a:r>
              <a:rPr lang="ko-KR" altLang="en-US" dirty="0" smtClean="0"/>
              <a:t> 사용이 가능한 것을 명확히 이해해야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7" y="3573016"/>
            <a:ext cx="78486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3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접근제어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주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처리하면 이를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정의해서 그 내부의 </a:t>
            </a:r>
            <a:r>
              <a:rPr lang="en-US" altLang="ko-KR" dirty="0" smtClean="0"/>
              <a:t>apply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6454155" cy="37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3356992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544522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cxnSp>
        <p:nvCxnSpPr>
          <p:cNvPr id="8" name="직선 화살표 연결선 7"/>
          <p:cNvCxnSpPr>
            <a:stCxn id="9" idx="0"/>
            <a:endCxn id="5" idx="2"/>
          </p:cNvCxnSpPr>
          <p:nvPr/>
        </p:nvCxnSpPr>
        <p:spPr>
          <a:xfrm flipV="1">
            <a:off x="1043608" y="429309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648" y="4437112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 보호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684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내부의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속성에 대해 처리할 때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변수를 참조하면 처리가 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3356992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544522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cxnSp>
        <p:nvCxnSpPr>
          <p:cNvPr id="8" name="직선 화살표 연결선 7"/>
          <p:cNvCxnSpPr>
            <a:stCxn id="9" idx="0"/>
            <a:endCxn id="5" idx="2"/>
          </p:cNvCxnSpPr>
          <p:nvPr/>
        </p:nvCxnSpPr>
        <p:spPr>
          <a:xfrm flipV="1">
            <a:off x="1043608" y="429309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648" y="4437112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 보호 참조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5245596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668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</a:t>
            </a:r>
            <a:r>
              <a:rPr lang="en-US" altLang="ko-KR" dirty="0" smtClean="0"/>
              <a:t>private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내부의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3356992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544522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cxnSp>
        <p:nvCxnSpPr>
          <p:cNvPr id="8" name="직선 화살표 연결선 7"/>
          <p:cNvCxnSpPr>
            <a:stCxn id="9" idx="0"/>
            <a:endCxn id="5" idx="2"/>
          </p:cNvCxnSpPr>
          <p:nvPr/>
        </p:nvCxnSpPr>
        <p:spPr>
          <a:xfrm flipV="1">
            <a:off x="1043608" y="429309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648" y="4437112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 보호 참조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5112568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51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case class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1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클래스는 </a:t>
            </a:r>
            <a:r>
              <a:rPr lang="en-US" altLang="ko-KR" dirty="0" smtClean="0"/>
              <a:t>class A</a:t>
            </a:r>
            <a:r>
              <a:rPr lang="ko-KR" altLang="en-US" dirty="0" smtClean="0"/>
              <a:t>와 블록으로 구성되면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생성할 때 블록 내부가 실행되어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24538"/>
            <a:ext cx="37814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645024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5229200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내부 블록 </a:t>
            </a:r>
            <a:r>
              <a:rPr lang="en-US" altLang="ko-KR" dirty="0" smtClean="0"/>
              <a:t>{  }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7" idx="0"/>
            <a:endCxn id="4" idx="2"/>
          </p:cNvCxnSpPr>
          <p:nvPr/>
        </p:nvCxnSpPr>
        <p:spPr>
          <a:xfrm flipV="1">
            <a:off x="2015716" y="44371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19872" y="429309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new A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0522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case 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동시에 자동으로 만들어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2780928"/>
            <a:ext cx="58326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case class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extends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{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10701"/>
              </p:ext>
            </p:extLst>
          </p:nvPr>
        </p:nvGraphicFramePr>
        <p:xfrm>
          <a:off x="899592" y="4365104"/>
          <a:ext cx="77048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152128"/>
                <a:gridCol w="547260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apply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객체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클래스의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인스턴스를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생성하기 위한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팩토리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ysClr val="windowText" lastClr="000000"/>
                          </a:solidFill>
                        </a:rPr>
                        <a:t>unapply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객체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인스턴스를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그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인스턴스의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필드의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튜플로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추출해서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패턴매칭에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e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quals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두개의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인스턴스를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비교해서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일치여부를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확인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ysClr val="windowText" lastClr="000000"/>
                          </a:solidFill>
                        </a:rPr>
                        <a:t>hashcode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인스턴스의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필드들의 해시코드를 반환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ysClr val="windowText" lastClr="000000"/>
                          </a:solidFill>
                        </a:rPr>
                        <a:t>toString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클래스명과 필드들을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String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으로 전환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copy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변경사항을 받아서 새로운 </a:t>
                      </a:r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인스턴스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사본을 만들어 준다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24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case class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case class</a:t>
            </a:r>
            <a:r>
              <a:rPr lang="ko-KR" altLang="en-US" dirty="0" smtClean="0"/>
              <a:t>는 반드시 매개변수를 지정해서 정의해야 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356992"/>
            <a:ext cx="7686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99" y="4869160"/>
            <a:ext cx="4857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600" y="5013176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매개변수를 지정해서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724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case class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case class</a:t>
            </a:r>
            <a:r>
              <a:rPr lang="ko-KR" altLang="en-US" dirty="0" smtClean="0"/>
              <a:t>는 반드시 매개변수를 지정할 때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속성으로 </a:t>
            </a:r>
            <a:r>
              <a:rPr lang="ko-KR" altLang="en-US" dirty="0" err="1" smtClean="0"/>
              <a:t>세팅된다</a:t>
            </a:r>
            <a:r>
              <a:rPr lang="en-US" altLang="ko-KR" dirty="0" smtClean="0"/>
              <a:t>.  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66" y="3717032"/>
            <a:ext cx="43910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377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case class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패턴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case class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정의하면 </a:t>
            </a:r>
            <a:r>
              <a:rPr lang="en-US" altLang="ko-KR" dirty="0" err="1" smtClean="0"/>
              <a:t>unapply</a:t>
            </a:r>
            <a:r>
              <a:rPr lang="ko-KR" altLang="en-US" dirty="0" smtClean="0"/>
              <a:t>가 지정되므로 실제 </a:t>
            </a:r>
            <a:r>
              <a:rPr lang="ko-KR" altLang="en-US" dirty="0" err="1" smtClean="0"/>
              <a:t>패턴매칭에서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apply</a:t>
            </a:r>
            <a:r>
              <a:rPr lang="ko-KR" altLang="en-US" dirty="0" smtClean="0"/>
              <a:t>를 호출하면 기존 만든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가지고 실제 값들을 처리한다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789040"/>
            <a:ext cx="576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811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추상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상속하기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22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추상클래스는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추상 클래스는 구현된 클래스가 아니므로 새로운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37" y="4005064"/>
            <a:ext cx="6438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2996952"/>
            <a:ext cx="75608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Scala </a:t>
            </a:r>
            <a:r>
              <a:rPr lang="ko-KR" altLang="en-US" dirty="0" smtClean="0"/>
              <a:t>언어의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추상클래스이다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상속을 해서 구현 클래스만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971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추상클래스를 상속하면 명확히 내부에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전부 구체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구현을 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구현하지 않으면 에러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3" y="4077072"/>
            <a:ext cx="7667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5" y="3140968"/>
            <a:ext cx="75608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추상클래스를 상속해서 </a:t>
            </a:r>
            <a:r>
              <a:rPr lang="ko-KR" altLang="en-US" dirty="0" err="1" smtClean="0"/>
              <a:t>추상메소드를</a:t>
            </a:r>
            <a:r>
              <a:rPr lang="ko-KR" altLang="en-US" dirty="0" smtClean="0"/>
              <a:t> 반드시 구현해야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804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부모 추상클래스 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부모 추상클래스에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존재하고 자식 클래스에는 이를 구현해야 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실행시킨다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12976"/>
            <a:ext cx="48958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5229200"/>
            <a:ext cx="48958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3501008"/>
            <a:ext cx="20882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추상클래스와 구현클래스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8699" y="5319886"/>
            <a:ext cx="20882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 클래스로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01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Trait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934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트레이트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0950" y="2204864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추상과 구현으로 정의가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0341" y="3340652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트레이트</a:t>
            </a:r>
            <a:r>
              <a:rPr lang="ko-KR" altLang="en-US" dirty="0" smtClean="0"/>
              <a:t> 및 클래스를 상속해서 정의할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1761" y="4476440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구현메소드만</a:t>
            </a:r>
            <a:r>
              <a:rPr lang="ko-KR" altLang="en-US" dirty="0" smtClean="0"/>
              <a:t> 제공해서 실제 클래스가 상속 받을 때 </a:t>
            </a:r>
            <a:r>
              <a:rPr lang="en-US" altLang="ko-KR" dirty="0" err="1" smtClean="0"/>
              <a:t>Mixin</a:t>
            </a:r>
            <a:r>
              <a:rPr lang="ko-KR" altLang="en-US" dirty="0" smtClean="0"/>
              <a:t>을 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0341" y="5612229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다양한 클래스에서 상속해서 구현할 수 있으므로 다양한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할 수 있는 </a:t>
            </a:r>
            <a:r>
              <a:rPr lang="en-US" altLang="ko-KR" dirty="0" smtClean="0"/>
              <a:t>duck typing </a:t>
            </a:r>
            <a:r>
              <a:rPr lang="ko-KR" altLang="en-US" dirty="0" smtClean="0"/>
              <a:t>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03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익명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변수에 할당하지 않고 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직접 호출해서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789040"/>
            <a:ext cx="44958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85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trait </a:t>
            </a:r>
            <a:r>
              <a:rPr lang="ko-KR" altLang="en-US" dirty="0" smtClean="0"/>
              <a:t>정의할 때 유의점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trait</a:t>
            </a:r>
            <a:r>
              <a:rPr lang="ko-KR" altLang="en-US" dirty="0" smtClean="0"/>
              <a:t>를 정의할 때는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키워드를 사용할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91" y="3612629"/>
            <a:ext cx="7629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6337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trait </a:t>
            </a:r>
            <a:r>
              <a:rPr lang="ko-KR" altLang="en-US" dirty="0" smtClean="0"/>
              <a:t>정의 후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trait</a:t>
            </a:r>
            <a:r>
              <a:rPr lang="ko-KR" altLang="en-US" dirty="0" smtClean="0"/>
              <a:t>를 정의하고 실제 내부 속성을 접근하면 발견할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6005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617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trait </a:t>
            </a:r>
            <a:r>
              <a:rPr lang="ko-KR" altLang="en-US" dirty="0" smtClean="0"/>
              <a:t>정의 시 매개변수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trait</a:t>
            </a:r>
            <a:r>
              <a:rPr lang="ko-KR" altLang="en-US" dirty="0" smtClean="0"/>
              <a:t>를 정의할 때 매개변수를 지정하면 필요 없다는 에러가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34" y="4293096"/>
            <a:ext cx="6629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563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trait </a:t>
            </a:r>
            <a:r>
              <a:rPr lang="ko-KR" altLang="en-US" dirty="0" smtClean="0"/>
              <a:t>를 클래스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trait</a:t>
            </a:r>
            <a:r>
              <a:rPr lang="ko-KR" altLang="en-US" dirty="0" smtClean="0"/>
              <a:t>를 정의할 때 내부 구현 속성을 정의하면 이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상속하면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직접 호출해서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6952"/>
            <a:ext cx="46291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5517232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트레이트의</a:t>
            </a:r>
            <a:r>
              <a:rPr lang="ko-KR" altLang="en-US" dirty="0" smtClean="0"/>
              <a:t> 정보는 클래스에서 접근할 수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90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trait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6075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클래스 정의할 때 상속을 하지 않고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생성할 때 직접 사용하기 위해 </a:t>
            </a:r>
            <a:r>
              <a:rPr lang="en-US" altLang="ko-KR" dirty="0" smtClean="0"/>
              <a:t>with</a:t>
            </a:r>
            <a:r>
              <a:rPr lang="ko-KR" altLang="en-US" dirty="0" smtClean="0"/>
              <a:t>로 연결해서도 사용이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익명클래스가 만들어지는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52936"/>
            <a:ext cx="44481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661248"/>
            <a:ext cx="3168352" cy="9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클래스를 비교해보면 다른 클래스인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168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trait </a:t>
            </a:r>
            <a:r>
              <a:rPr lang="ko-KR" altLang="en-US" dirty="0" smtClean="0"/>
              <a:t>용도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63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대용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내부에 함수 타입만 정의하면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인식하므로 클래스에서 이를 구현해야 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4867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104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Trait 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매개변수를 </a:t>
            </a:r>
            <a:r>
              <a:rPr lang="ko-KR" altLang="en-US" dirty="0" err="1" smtClean="0"/>
              <a:t>제너릭으로</a:t>
            </a:r>
            <a:r>
              <a:rPr lang="ko-KR" altLang="en-US" dirty="0" smtClean="0"/>
              <a:t> 처리할 경우 실제 구현에서 </a:t>
            </a:r>
            <a:r>
              <a:rPr lang="en-US" altLang="ko-KR" dirty="0" smtClean="0"/>
              <a:t>match</a:t>
            </a:r>
            <a:r>
              <a:rPr lang="ko-KR" altLang="en-US" smtClean="0"/>
              <a:t>를 이용해서 타입 체크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953125" cy="369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532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클래스로 한정처리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Trait</a:t>
            </a:r>
            <a:r>
              <a:rPr lang="ko-KR" altLang="en-US" dirty="0" smtClean="0"/>
              <a:t>을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오버라이딩하고</a:t>
            </a:r>
            <a:r>
              <a:rPr lang="ko-KR" altLang="en-US" dirty="0" smtClean="0"/>
              <a:t> 이 클래스를 생성할 때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구문으로 재사용하면 실제 익명클래스가 만들어져 처리가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 클래스 타입이 아닌 경우에는 </a:t>
            </a:r>
            <a:r>
              <a:rPr lang="ko-KR" altLang="en-US" dirty="0"/>
              <a:t>예</a:t>
            </a:r>
            <a:r>
              <a:rPr lang="ko-KR" altLang="en-US" dirty="0" smtClean="0"/>
              <a:t>외가 발생한다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5867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759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추상클래스를 지정해서 새로운 익명클래스를 정의할 때 실제 내부적으로는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553325" cy="391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8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  <a:r>
              <a:rPr lang="ko-KR" altLang="en-US" dirty="0" smtClean="0"/>
              <a:t>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553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경고 없애기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scala.language.reflectiveCalls</a:t>
            </a:r>
            <a:r>
              <a:rPr lang="ko-KR" altLang="en-US" dirty="0" smtClean="0"/>
              <a:t>를 먼저 선언하고 익명클래스를 만들면 실제 경고가 사라진다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2768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367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sealed</a:t>
            </a:r>
            <a:r>
              <a:rPr lang="en-US" altLang="ko-KR" dirty="0"/>
              <a:t>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2401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</a:t>
            </a:r>
            <a:r>
              <a:rPr lang="ko-KR" altLang="en-US" dirty="0" smtClean="0"/>
              <a:t>일한 파일 내로 상속 제한하기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특정 파일 내에서만 상속을 하기 위해서 제한을 할 경우 </a:t>
            </a:r>
            <a:r>
              <a:rPr lang="en-US" altLang="ko-KR" dirty="0" smtClean="0"/>
              <a:t>sealed</a:t>
            </a:r>
            <a:r>
              <a:rPr lang="ko-KR" altLang="en-US" dirty="0" smtClean="0"/>
              <a:t>로 봉인해서 사용해야 한다</a:t>
            </a:r>
            <a:r>
              <a:rPr lang="en-US" altLang="ko-KR" dirty="0" smtClean="0"/>
              <a:t>. Option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sealed</a:t>
            </a:r>
            <a:r>
              <a:rPr lang="ko-KR" altLang="en-US" dirty="0" smtClean="0"/>
              <a:t>된 클래스이므로 상속을 받아 처리하면 상속에 </a:t>
            </a:r>
            <a:r>
              <a:rPr lang="ko-KR" altLang="en-US" dirty="0" err="1" smtClean="0"/>
              <a:t>되한</a:t>
            </a:r>
            <a:r>
              <a:rPr lang="ko-KR" altLang="en-US" dirty="0" smtClean="0"/>
              <a:t> 오류가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80725"/>
            <a:ext cx="64293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9607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141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암시적 처리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정의된 것을 내부적으로 규칙화 되므로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키워드 정의된 것을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068960"/>
            <a:ext cx="72008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표시규칙 </a:t>
            </a:r>
            <a:r>
              <a:rPr lang="en-US" altLang="ko-KR" dirty="0"/>
              <a:t>: implicit </a:t>
            </a:r>
            <a:r>
              <a:rPr lang="ko-KR" altLang="en-US" dirty="0"/>
              <a:t>로 표시한 정의만 검토 대상이 </a:t>
            </a:r>
            <a:r>
              <a:rPr lang="ko-KR" altLang="en-US" dirty="0" smtClean="0"/>
              <a:t>된다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6062" y="3789040"/>
            <a:ext cx="72008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ko-KR" altLang="en-US" dirty="0"/>
              <a:t>규칙 </a:t>
            </a:r>
            <a:r>
              <a:rPr lang="en-US" altLang="ko-KR" dirty="0"/>
              <a:t>: </a:t>
            </a:r>
            <a:r>
              <a:rPr lang="ko-KR" altLang="en-US" dirty="0"/>
              <a:t>삽입할 </a:t>
            </a:r>
            <a:r>
              <a:rPr lang="en-US" altLang="ko-KR" dirty="0" err="1"/>
              <a:t>implict</a:t>
            </a:r>
            <a:r>
              <a:rPr lang="en-US" altLang="ko-KR" dirty="0"/>
              <a:t> </a:t>
            </a:r>
            <a:r>
              <a:rPr lang="ko-KR" altLang="en-US" dirty="0"/>
              <a:t>변환은 </a:t>
            </a:r>
            <a:r>
              <a:rPr lang="ko-KR" altLang="en-US" dirty="0" err="1"/>
              <a:t>스코프</a:t>
            </a:r>
            <a:r>
              <a:rPr lang="ko-KR" altLang="en-US" dirty="0"/>
              <a:t> 내에 단일 </a:t>
            </a:r>
            <a:r>
              <a:rPr lang="ko-KR" altLang="en-US" dirty="0" err="1"/>
              <a:t>식별자로만</a:t>
            </a:r>
            <a:r>
              <a:rPr lang="ko-KR" altLang="en-US" dirty="0"/>
              <a:t> 존재하거나</a:t>
            </a:r>
            <a:r>
              <a:rPr lang="en-US" altLang="ko-KR" dirty="0"/>
              <a:t>, </a:t>
            </a:r>
            <a:r>
              <a:rPr lang="ko-KR" altLang="en-US" dirty="0"/>
              <a:t>변환의 결과나 원래 </a:t>
            </a:r>
            <a:r>
              <a:rPr lang="ko-KR" altLang="en-US" dirty="0" smtClean="0"/>
              <a:t>타입과 연관 필요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5575" y="4797152"/>
            <a:ext cx="72008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한번에 </a:t>
            </a:r>
            <a:r>
              <a:rPr lang="ko-KR" altLang="en-US" dirty="0"/>
              <a:t>하나만 규칙 </a:t>
            </a:r>
            <a:r>
              <a:rPr lang="en-US" altLang="ko-KR" dirty="0"/>
              <a:t>: </a:t>
            </a:r>
            <a:r>
              <a:rPr lang="ko-KR" altLang="en-US" dirty="0"/>
              <a:t>오직 하나의 암시적 선언만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5575" y="5722979"/>
            <a:ext cx="72008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명시성</a:t>
            </a:r>
            <a:r>
              <a:rPr lang="ko-KR" altLang="en-US" dirty="0"/>
              <a:t> 우선 규칙</a:t>
            </a:r>
            <a:r>
              <a:rPr lang="en-US" altLang="ko-KR" dirty="0"/>
              <a:t>: </a:t>
            </a:r>
            <a:r>
              <a:rPr lang="ko-KR" altLang="en-US" dirty="0"/>
              <a:t>코드가 그 상태 그대로 타입 검사를 통과 한다면  암시를 통한 변환을 시도치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1524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명시적 처리 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클래스를 명시적을 주고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49" y="3284984"/>
            <a:ext cx="4819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49" y="4725144"/>
            <a:ext cx="47434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752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암묵적 처리 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실제 암묵적 처리는 내부에서 자동으로 이 클래스 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처리하도록 자동으로 연결해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69" y="3212976"/>
            <a:ext cx="5638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69" y="4653136"/>
            <a:ext cx="5191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멤버인 속성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클래스 내부에 </a:t>
            </a:r>
            <a:r>
              <a:rPr lang="ko-KR" altLang="en-US" dirty="0" err="1" smtClean="0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생성시 속성으로 만들 변수를 정의할 때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을 정의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변경이 가능한 경우만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12976"/>
            <a:ext cx="4762500" cy="335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4437112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인스턴스를</a:t>
            </a:r>
            <a:r>
              <a:rPr lang="ko-KR" altLang="en-US" sz="1400" dirty="0" smtClean="0"/>
              <a:t> 만들면 내부에 속성이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만들어져 있는 것을 알 수 있다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66732" y="5805264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변경 불가능한 속성에 재할당을 하면 에러가 발생한다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556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1982</Words>
  <Application>Microsoft Office PowerPoint</Application>
  <PresentationFormat>화면 슬라이드 쇼(4:3)</PresentationFormat>
  <Paragraphs>266</Paragraphs>
  <Slides>86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Office 테마</vt:lpstr>
      <vt:lpstr>Scala 클래스  일반 구조 알아보기</vt:lpstr>
      <vt:lpstr>클래스와 인스턴스 구조</vt:lpstr>
      <vt:lpstr>클래스 특징</vt:lpstr>
      <vt:lpstr>클래스 기본 생성</vt:lpstr>
      <vt:lpstr>인스턴스 메모리 구조</vt:lpstr>
      <vt:lpstr>클래스 구조</vt:lpstr>
      <vt:lpstr>익명 인스턴스 생성과 메소드 실행</vt:lpstr>
      <vt:lpstr>속성 이해하기</vt:lpstr>
      <vt:lpstr>멤버인 속성 정의 </vt:lpstr>
      <vt:lpstr>접근 제어 (private)</vt:lpstr>
      <vt:lpstr>게터 메소드 작동생성</vt:lpstr>
      <vt:lpstr>게터와 세터 메소드 작동생성</vt:lpstr>
      <vt:lpstr>생성자 이해하기</vt:lpstr>
      <vt:lpstr>생성자 </vt:lpstr>
      <vt:lpstr>속성없는 주생성자 정의</vt:lpstr>
      <vt:lpstr>클래스 내의 매개변수</vt:lpstr>
      <vt:lpstr>클래스의 클래스 매개변수</vt:lpstr>
      <vt:lpstr>클래스의 보조 생성자 정의</vt:lpstr>
      <vt:lpstr>생성자에 매개변수만 이용</vt:lpstr>
      <vt:lpstr> this 키워드 </vt:lpstr>
      <vt:lpstr>메소드 이해하기</vt:lpstr>
      <vt:lpstr>메소드 정의 1</vt:lpstr>
      <vt:lpstr>메소드 접근제어 1</vt:lpstr>
      <vt:lpstr>메소드 접근제어 2</vt:lpstr>
      <vt:lpstr>오버로딩 알아보기</vt:lpstr>
      <vt:lpstr>메소드 오버로딩 1</vt:lpstr>
      <vt:lpstr>메소드 오버로딩 2</vt:lpstr>
      <vt:lpstr>Class 내의 정보 확인하기</vt:lpstr>
      <vt:lpstr>인스턴스의 클래스 정보확인</vt:lpstr>
      <vt:lpstr>Class 내부 속성 및 메소드</vt:lpstr>
      <vt:lpstr>Class 내부의 기본 정보 확인</vt:lpstr>
      <vt:lpstr>Class 상속하기</vt:lpstr>
      <vt:lpstr>상속</vt:lpstr>
      <vt:lpstr>부모 클래스 상속 : 속성</vt:lpstr>
      <vt:lpstr>부모 클래스 상속: 메소드</vt:lpstr>
      <vt:lpstr>변수에 부모클래스로 타입정의</vt:lpstr>
      <vt:lpstr>오버라이딩 알아보기</vt:lpstr>
      <vt:lpstr>오버라이딩이란</vt:lpstr>
      <vt:lpstr>변수 오버라이딩</vt:lpstr>
      <vt:lpstr>변수 오버라이딩 에러 1</vt:lpstr>
      <vt:lpstr>변수 오버라이딩 에러 2</vt:lpstr>
      <vt:lpstr>메소드 오버라이딩</vt:lpstr>
      <vt:lpstr>Final 키워드 알아보기</vt:lpstr>
      <vt:lpstr> final 키워드 사용 </vt:lpstr>
      <vt:lpstr> final val 정의</vt:lpstr>
      <vt:lpstr> final def  정의</vt:lpstr>
      <vt:lpstr> final class  정의</vt:lpstr>
      <vt:lpstr>Object 이해하기</vt:lpstr>
      <vt:lpstr>오브젝트 특징</vt:lpstr>
      <vt:lpstr>싱글턴 객체 생성</vt:lpstr>
      <vt:lpstr>컴패니언 객체</vt:lpstr>
      <vt:lpstr>컴패니언 처리 기준</vt:lpstr>
      <vt:lpstr>추상클래스 상속하기</vt:lpstr>
      <vt:lpstr> private, protected  접근제어자 이해</vt:lpstr>
      <vt:lpstr> 접근제어자</vt:lpstr>
      <vt:lpstr>주 생성자에 접근제어 처리</vt:lpstr>
      <vt:lpstr>컴패니언 클래스 private 속성</vt:lpstr>
      <vt:lpstr>컴패니언 클래스 private 메소드</vt:lpstr>
      <vt:lpstr> case class 이해하기</vt:lpstr>
      <vt:lpstr> case class 구조</vt:lpstr>
      <vt:lpstr> case class 정의: 타입 매개변수</vt:lpstr>
      <vt:lpstr> case class 정의: 클래스 매개변수</vt:lpstr>
      <vt:lpstr> case class 정의: 패턴 매칭</vt:lpstr>
      <vt:lpstr>추상 Class 상속하기</vt:lpstr>
      <vt:lpstr>추상클래스는 인스턴스 생성 불가</vt:lpstr>
      <vt:lpstr>추상클래스 메소드 처리</vt:lpstr>
      <vt:lpstr>부모 추상클래스 상속: 메소드</vt:lpstr>
      <vt:lpstr>Trait 이해하기</vt:lpstr>
      <vt:lpstr>트레이트 특징</vt:lpstr>
      <vt:lpstr> trait 정의할 때 유의점</vt:lpstr>
      <vt:lpstr> trait 정의 후 접근</vt:lpstr>
      <vt:lpstr> trait 정의 시 매개변수 지정</vt:lpstr>
      <vt:lpstr> trait 를 클래스 정의시 상속</vt:lpstr>
      <vt:lpstr> trait를 인스턴스 생성시 사용</vt:lpstr>
      <vt:lpstr>trait 용도</vt:lpstr>
      <vt:lpstr>추상 클래스 대용</vt:lpstr>
      <vt:lpstr>제너릭 메소드: 추상</vt:lpstr>
      <vt:lpstr>특정 클래스로 한정처리</vt:lpstr>
      <vt:lpstr>익명 클래스 처리</vt:lpstr>
      <vt:lpstr>익명 클래스 처리: 경고 없애기</vt:lpstr>
      <vt:lpstr> sealed 이해</vt:lpstr>
      <vt:lpstr>동일한 파일 내로 상속 제한하기</vt:lpstr>
      <vt:lpstr> implicit 이해하기</vt:lpstr>
      <vt:lpstr>암시적 처리 규칙</vt:lpstr>
      <vt:lpstr>명시적 처리 클래스 정의</vt:lpstr>
      <vt:lpstr>암묵적 처리 클래스 정의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74</cp:revision>
  <dcterms:created xsi:type="dcterms:W3CDTF">2018-05-29T05:36:08Z</dcterms:created>
  <dcterms:modified xsi:type="dcterms:W3CDTF">2018-06-01T06:21:14Z</dcterms:modified>
</cp:coreProperties>
</file>