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1"/>
  </p:notesMasterIdLst>
  <p:handoutMasterIdLst>
    <p:handoutMasterId r:id="rId12"/>
  </p:handoutMasterIdLst>
  <p:sldIdLst>
    <p:sldId id="376" r:id="rId2"/>
    <p:sldId id="380" r:id="rId3"/>
    <p:sldId id="410" r:id="rId4"/>
    <p:sldId id="425" r:id="rId5"/>
    <p:sldId id="414" r:id="rId6"/>
    <p:sldId id="415" r:id="rId7"/>
    <p:sldId id="422" r:id="rId8"/>
    <p:sldId id="423" r:id="rId9"/>
    <p:sldId id="424" r:id="rId1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99007" autoAdjust="0"/>
  </p:normalViewPr>
  <p:slideViewPr>
    <p:cSldViewPr>
      <p:cViewPr varScale="1">
        <p:scale>
          <a:sx n="116" d="100"/>
          <a:sy n="116" d="100"/>
        </p:scale>
        <p:origin x="682" y="67"/>
      </p:cViewPr>
      <p:guideLst>
        <p:guide orient="horz" pos="688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Torunski" userId="bfccb9e8-9d93-458e-85ba-f66efb9b0289" providerId="ADAL" clId="{F1E5BF37-6778-AC45-8041-9AD60211C81F}"/>
    <pc:docChg chg="modSld">
      <pc:chgData name="Eric Torunski" userId="bfccb9e8-9d93-458e-85ba-f66efb9b0289" providerId="ADAL" clId="{F1E5BF37-6778-AC45-8041-9AD60211C81F}" dt="2019-03-29T18:20:25.939" v="28" actId="5793"/>
      <pc:docMkLst>
        <pc:docMk/>
      </pc:docMkLst>
      <pc:sldChg chg="modSp">
        <pc:chgData name="Eric Torunski" userId="bfccb9e8-9d93-458e-85ba-f66efb9b0289" providerId="ADAL" clId="{F1E5BF37-6778-AC45-8041-9AD60211C81F}" dt="2019-03-29T18:20:25.939" v="28" actId="5793"/>
        <pc:sldMkLst>
          <pc:docMk/>
          <pc:sldMk cId="1440026768" sldId="414"/>
        </pc:sldMkLst>
        <pc:spChg chg="mod">
          <ac:chgData name="Eric Torunski" userId="bfccb9e8-9d93-458e-85ba-f66efb9b0289" providerId="ADAL" clId="{F1E5BF37-6778-AC45-8041-9AD60211C81F}" dt="2019-03-29T18:20:25.939" v="28" actId="5793"/>
          <ac:spMkLst>
            <pc:docMk/>
            <pc:sldMk cId="1440026768" sldId="41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4/1/2019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3950338/how-to-make-an-android-device-vibr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hardware/SensorEven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CST2335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/>
              <a:t>Graphical Interface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 dirty="0"/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2" cy="3262144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These examples follow the week 10 branch from </a:t>
            </a:r>
            <a:r>
              <a:rPr lang="en-US" sz="2000" dirty="0" err="1" smtClean="0">
                <a:solidFill>
                  <a:schemeClr val="tx1"/>
                </a:solidFill>
              </a:rPr>
              <a:t>github</a:t>
            </a:r>
            <a:r>
              <a:rPr lang="en-US" sz="2000" smtClean="0">
                <a:solidFill>
                  <a:schemeClr val="tx1"/>
                </a:solidFill>
              </a:rPr>
              <a:t>.</a:t>
            </a:r>
          </a:p>
          <a:p>
            <a:endParaRPr lang="en-US" sz="200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Android </a:t>
            </a:r>
            <a:r>
              <a:rPr lang="en-US" sz="2000" dirty="0">
                <a:solidFill>
                  <a:schemeClr val="tx1"/>
                </a:solidFill>
              </a:rPr>
              <a:t>phone has hardware sensors that you can access.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can also access the phone vibration motor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Add Permission to Manifest, outside the &lt;Application&gt; &lt;/Application&gt; tags: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&lt;uses-permission </a:t>
            </a:r>
            <a:r>
              <a:rPr lang="en-US" sz="2000" dirty="0" err="1">
                <a:solidFill>
                  <a:schemeClr val="tx1"/>
                </a:solidFill>
              </a:rPr>
              <a:t>android:name</a:t>
            </a:r>
            <a:r>
              <a:rPr lang="en-US" sz="2000" dirty="0">
                <a:solidFill>
                  <a:schemeClr val="tx1"/>
                </a:solidFill>
              </a:rPr>
              <a:t>="</a:t>
            </a:r>
            <a:r>
              <a:rPr lang="en-US" sz="2000" dirty="0" err="1">
                <a:solidFill>
                  <a:schemeClr val="tx1"/>
                </a:solidFill>
              </a:rPr>
              <a:t>android.permission.VIBRATE</a:t>
            </a:r>
            <a:r>
              <a:rPr lang="en-US" sz="2000" dirty="0">
                <a:solidFill>
                  <a:schemeClr val="tx1"/>
                </a:solidFill>
              </a:rPr>
              <a:t>"/&gt;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6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Vibrate 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424936" cy="3510390"/>
          </a:xfrm>
        </p:spPr>
        <p:txBody>
          <a:bodyPr/>
          <a:lstStyle/>
          <a:p>
            <a:pPr marL="0" indent="0">
              <a:buNone/>
            </a:pPr>
            <a:r>
              <a:rPr lang="en-US" sz="1400" b="1" i="1" dirty="0">
                <a:solidFill>
                  <a:schemeClr val="tx1"/>
                </a:solidFill>
              </a:rPr>
              <a:t>Code: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import </a:t>
            </a:r>
            <a:r>
              <a:rPr lang="en-US" sz="1400" dirty="0" err="1">
                <a:solidFill>
                  <a:schemeClr val="tx1"/>
                </a:solidFill>
              </a:rPr>
              <a:t>android.os.Vibrator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Vibrator v = (Vibrator) </a:t>
            </a:r>
            <a:r>
              <a:rPr lang="en-US" sz="1400" dirty="0" err="1">
                <a:solidFill>
                  <a:schemeClr val="tx1"/>
                </a:solidFill>
              </a:rPr>
              <a:t>this.context.getSystemService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Context.VIBRATOR_SERVICE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// Vibrate for 500 milliseconds</a:t>
            </a:r>
          </a:p>
          <a:p>
            <a:pPr marL="0" indent="0">
              <a:buNone/>
            </a:pPr>
            <a:r>
              <a:rPr lang="hr-HR" sz="1400" dirty="0">
                <a:solidFill>
                  <a:schemeClr val="tx1"/>
                </a:solidFill>
              </a:rPr>
              <a:t> v.vibrate(500</a:t>
            </a:r>
            <a:r>
              <a:rPr lang="hr-HR" sz="1400" dirty="0" smtClean="0">
                <a:solidFill>
                  <a:schemeClr val="tx1"/>
                </a:solidFill>
              </a:rPr>
              <a:t>);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To create a pattern: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hr-HR" sz="1400" dirty="0" smtClean="0">
                <a:solidFill>
                  <a:schemeClr val="tx1"/>
                </a:solidFill>
              </a:rPr>
              <a:t>long </a:t>
            </a:r>
            <a:r>
              <a:rPr lang="hr-HR" sz="1400" dirty="0">
                <a:solidFill>
                  <a:schemeClr val="tx1"/>
                </a:solidFill>
              </a:rPr>
              <a:t>[] pattern = new long[]{500, 500, 500, 500</a:t>
            </a:r>
            <a:r>
              <a:rPr lang="hr-HR" sz="1400" dirty="0" smtClean="0">
                <a:solidFill>
                  <a:schemeClr val="tx1"/>
                </a:solidFill>
              </a:rPr>
              <a:t>};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hr-HR" sz="1400" dirty="0" smtClean="0">
                <a:solidFill>
                  <a:schemeClr val="tx1"/>
                </a:solidFill>
              </a:rPr>
              <a:t>int </a:t>
            </a:r>
            <a:r>
              <a:rPr lang="hr-HR" sz="1400" dirty="0">
                <a:solidFill>
                  <a:schemeClr val="tx1"/>
                </a:solidFill>
              </a:rPr>
              <a:t>[] amplitudes = new int[] {0, 255, 0, 128};</a:t>
            </a:r>
          </a:p>
          <a:p>
            <a:pPr marL="0" indent="0">
              <a:buNone/>
            </a:pPr>
            <a:r>
              <a:rPr lang="hr-HR" sz="1400" dirty="0">
                <a:solidFill>
                  <a:schemeClr val="tx1"/>
                </a:solidFill>
              </a:rPr>
              <a:t>            </a:t>
            </a: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hr-HR" sz="1400" dirty="0" smtClean="0">
                <a:solidFill>
                  <a:schemeClr val="tx1"/>
                </a:solidFill>
              </a:rPr>
              <a:t>vibrateMotor.vibrate(VibrationEffect.createWaveform(pattern</a:t>
            </a:r>
            <a:r>
              <a:rPr lang="hr-HR" sz="1400" dirty="0">
                <a:solidFill>
                  <a:schemeClr val="tx1"/>
                </a:solidFill>
              </a:rPr>
              <a:t>, amplitudes, -1) 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This will vibrate a 0% for 500ms, 100% for 500ms, 0% for 500ms, 50% for 500ms, and then not repeat.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The -1 is the index in the array to begin the next loop.</a:t>
            </a:r>
            <a:endParaRPr lang="hr-H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r-HR" sz="1400" b="1" i="1" dirty="0">
                <a:solidFill>
                  <a:schemeClr val="tx1"/>
                </a:solidFill>
              </a:rPr>
              <a:t>More info: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http://stackoverflow.com/questions/13950338/how-to-make-an-android-device-vibrate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r-H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424936" cy="35103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dirty="0" err="1">
                <a:solidFill>
                  <a:schemeClr val="tx1"/>
                </a:solidFill>
              </a:rPr>
              <a:t>onCreate</a:t>
            </a:r>
            <a:r>
              <a:rPr lang="en-US" sz="2000" dirty="0">
                <a:solidFill>
                  <a:schemeClr val="tx1"/>
                </a:solidFill>
              </a:rPr>
              <a:t>, before </a:t>
            </a:r>
            <a:r>
              <a:rPr lang="en-US" sz="2000" dirty="0" err="1">
                <a:solidFill>
                  <a:schemeClr val="tx1"/>
                </a:solidFill>
              </a:rPr>
              <a:t>setContentView</a:t>
            </a:r>
            <a:r>
              <a:rPr lang="en-US" sz="2000" dirty="0">
                <a:solidFill>
                  <a:schemeClr val="tx1"/>
                </a:solidFill>
              </a:rPr>
              <a:t>, request </a:t>
            </a:r>
            <a:r>
              <a:rPr lang="en-US" sz="2000" dirty="0" err="1">
                <a:solidFill>
                  <a:schemeClr val="tx1"/>
                </a:solidFill>
              </a:rPr>
              <a:t>Window.FEATURE_NO_TITLE</a:t>
            </a:r>
            <a:r>
              <a:rPr lang="en-US" sz="2000" dirty="0">
                <a:solidFill>
                  <a:schemeClr val="tx1"/>
                </a:solidFill>
              </a:rPr>
              <a:t>, and set FULLSCREEN flags:</a:t>
            </a:r>
            <a:endParaRPr lang="en-US" sz="14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chemeClr val="tx1"/>
                </a:solidFill>
              </a:rPr>
              <a:t>Code: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@Override    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public void </a:t>
            </a:r>
            <a:r>
              <a:rPr lang="en-US" sz="1400" dirty="0" err="1">
                <a:solidFill>
                  <a:schemeClr val="tx1"/>
                </a:solidFill>
              </a:rPr>
              <a:t>onCreate</a:t>
            </a:r>
            <a:r>
              <a:rPr lang="en-US" sz="1400" dirty="0">
                <a:solidFill>
                  <a:schemeClr val="tx1"/>
                </a:solidFill>
              </a:rPr>
              <a:t>(Bundle </a:t>
            </a:r>
            <a:r>
              <a:rPr lang="en-US" sz="1400" dirty="0" err="1">
                <a:solidFill>
                  <a:schemeClr val="tx1"/>
                </a:solidFill>
              </a:rPr>
              <a:t>savedInstanceState</a:t>
            </a:r>
            <a:r>
              <a:rPr lang="en-US" sz="1400" dirty="0">
                <a:solidFill>
                  <a:schemeClr val="tx1"/>
                </a:solidFill>
              </a:rPr>
              <a:t>) {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super.onCreate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savedInstanceState</a:t>
            </a:r>
            <a:r>
              <a:rPr lang="en-US" sz="1400" dirty="0">
                <a:solidFill>
                  <a:schemeClr val="tx1"/>
                </a:solidFill>
              </a:rPr>
              <a:t>);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// remove title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>
                <a:solidFill>
                  <a:schemeClr val="tx1"/>
                </a:solidFill>
              </a:rPr>
              <a:t>requestWindowFeature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Window.FEATURE_NO_TITLE</a:t>
            </a:r>
            <a:r>
              <a:rPr lang="en-US" sz="1400" b="1" dirty="0">
                <a:solidFill>
                  <a:schemeClr val="tx1"/>
                </a:solidFill>
              </a:rPr>
              <a:t>);            	</a:t>
            </a:r>
            <a:r>
              <a:rPr lang="en-US" sz="1400" b="1" dirty="0" err="1">
                <a:solidFill>
                  <a:schemeClr val="tx1"/>
                </a:solidFill>
              </a:rPr>
              <a:t>getWindow</a:t>
            </a:r>
            <a:r>
              <a:rPr lang="en-US" sz="1400" b="1" dirty="0">
                <a:solidFill>
                  <a:schemeClr val="tx1"/>
                </a:solidFill>
              </a:rPr>
              <a:t>().</a:t>
            </a:r>
            <a:r>
              <a:rPr lang="en-US" sz="1400" b="1" dirty="0" err="1">
                <a:solidFill>
                  <a:schemeClr val="tx1"/>
                </a:solidFill>
              </a:rPr>
              <a:t>setFlags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WindowManager.LayoutParams.FLAG_FULLSCREEN</a:t>
            </a:r>
            <a:r>
              <a:rPr lang="en-US" sz="1400" b="1" dirty="0">
                <a:solidFill>
                  <a:schemeClr val="tx1"/>
                </a:solidFill>
              </a:rPr>
              <a:t>,            	</a:t>
            </a:r>
            <a:r>
              <a:rPr lang="en-US" sz="1400" b="1" dirty="0" err="1">
                <a:solidFill>
                  <a:schemeClr val="tx1"/>
                </a:solidFill>
              </a:rPr>
              <a:t>WindowManager.LayoutParams.FLAG_FULLSCREEN</a:t>
            </a:r>
            <a:r>
              <a:rPr lang="en-US" sz="1400" b="1" dirty="0">
                <a:solidFill>
                  <a:schemeClr val="tx1"/>
                </a:solidFill>
              </a:rPr>
              <a:t>);      </a:t>
            </a:r>
          </a:p>
          <a:p>
            <a:pPr marL="0" indent="0"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  	</a:t>
            </a:r>
            <a:r>
              <a:rPr lang="en-US" sz="1400" dirty="0" err="1">
                <a:solidFill>
                  <a:schemeClr val="tx1"/>
                </a:solidFill>
              </a:rPr>
              <a:t>setContentView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R.layout.main</a:t>
            </a:r>
            <a:r>
              <a:rPr lang="en-US" sz="1400" dirty="0">
                <a:solidFill>
                  <a:schemeClr val="tx1"/>
                </a:solidFill>
              </a:rPr>
              <a:t>);    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544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Your phone has a gravity sensor and gyroscope. Also might have Step Counter, </a:t>
            </a:r>
            <a:r>
              <a:rPr lang="en-US" sz="2400" dirty="0" err="1">
                <a:solidFill>
                  <a:schemeClr val="tx1"/>
                </a:solidFill>
              </a:rPr>
              <a:t>Acceleromoter</a:t>
            </a:r>
            <a:r>
              <a:rPr lang="en-US" sz="2400" dirty="0">
                <a:solidFill>
                  <a:schemeClr val="tx1"/>
                </a:solidFill>
              </a:rPr>
              <a:t>, etc.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pattern is always the same, but change the sensor type: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private </a:t>
            </a:r>
            <a:r>
              <a:rPr lang="en-US" sz="1400" dirty="0" err="1">
                <a:solidFill>
                  <a:schemeClr val="tx1"/>
                </a:solidFill>
              </a:rPr>
              <a:t>SensorManager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mSensorManager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private Sensor </a:t>
            </a:r>
            <a:r>
              <a:rPr lang="en-US" sz="1400" dirty="0" err="1">
                <a:solidFill>
                  <a:schemeClr val="tx1"/>
                </a:solidFill>
              </a:rPr>
              <a:t>mSensor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...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mSensorManager</a:t>
            </a:r>
            <a:r>
              <a:rPr lang="en-US" sz="1400" dirty="0">
                <a:solidFill>
                  <a:schemeClr val="tx1"/>
                </a:solidFill>
              </a:rPr>
              <a:t> = (</a:t>
            </a:r>
            <a:r>
              <a:rPr lang="en-US" sz="1400" dirty="0" err="1">
                <a:solidFill>
                  <a:schemeClr val="tx1"/>
                </a:solidFill>
              </a:rPr>
              <a:t>SensorManager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r>
              <a:rPr lang="en-US" sz="1400" dirty="0" err="1">
                <a:solidFill>
                  <a:schemeClr val="tx1"/>
                </a:solidFill>
              </a:rPr>
              <a:t>getSystemService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Context.SENSOR_SERVICE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mSensor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mSensorManager.getDefaultSensor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2000" b="1" i="1" u="sng" dirty="0" err="1">
                <a:solidFill>
                  <a:srgbClr val="00B050"/>
                </a:solidFill>
              </a:rPr>
              <a:t>Sensor.TYPE_STEP_COUNTER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2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8"/>
            <a:ext cx="8568952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Once you have a reference to the sensor manager, you add a </a:t>
            </a:r>
            <a:r>
              <a:rPr lang="en-US" sz="2400" dirty="0" err="1">
                <a:solidFill>
                  <a:schemeClr val="tx1"/>
                </a:solidFill>
              </a:rPr>
              <a:t>SensorEventListener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sz="1400" dirty="0" err="1">
                <a:solidFill>
                  <a:schemeClr val="tx1"/>
                </a:solidFill>
              </a:rPr>
              <a:t>mSensorManager.registerListener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i="1" dirty="0">
                <a:solidFill>
                  <a:schemeClr val="tx1"/>
                </a:solidFill>
              </a:rPr>
              <a:t>this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mSensor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SensorManager.SensorDelayNormal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is an object that implements the </a:t>
            </a:r>
            <a:r>
              <a:rPr lang="en-US" sz="2400" dirty="0" err="1">
                <a:solidFill>
                  <a:schemeClr val="tx1"/>
                </a:solidFill>
              </a:rPr>
              <a:t>SensorEventListener</a:t>
            </a:r>
            <a:r>
              <a:rPr lang="en-US" sz="2400" dirty="0">
                <a:solidFill>
                  <a:schemeClr val="tx1"/>
                </a:solidFill>
              </a:rPr>
              <a:t> interface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mSensor</a:t>
            </a:r>
            <a:r>
              <a:rPr lang="en-US" sz="2400" dirty="0">
                <a:solidFill>
                  <a:schemeClr val="tx1"/>
                </a:solidFill>
              </a:rPr>
              <a:t> is the sensor to listen to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SensorManager</a:t>
            </a:r>
            <a:r>
              <a:rPr lang="en-US" sz="2400" dirty="0">
                <a:solidFill>
                  <a:schemeClr val="tx1"/>
                </a:solidFill>
              </a:rPr>
              <a:t>.____ is the time interval to check the sensor for changes. This affects battery usage.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8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Event 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71550"/>
            <a:ext cx="8352928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err="1">
                <a:solidFill>
                  <a:schemeClr val="tx1"/>
                </a:solidFill>
              </a:rPr>
              <a:t>SensorEventListener</a:t>
            </a:r>
            <a:r>
              <a:rPr lang="en-US" sz="2400" dirty="0">
                <a:solidFill>
                  <a:schemeClr val="tx1"/>
                </a:solidFill>
              </a:rPr>
              <a:t> interface has the following functions: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onAccuracyChanged</a:t>
            </a:r>
            <a:r>
              <a:rPr lang="en-US" sz="2400" dirty="0">
                <a:solidFill>
                  <a:schemeClr val="tx1"/>
                </a:solidFill>
              </a:rPr>
              <a:t>(Sensor s,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accuracy)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 is which sensor has different accuracy. Accuracy is an enumeration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onSensorChanged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SensorEvent</a:t>
            </a:r>
            <a:r>
              <a:rPr lang="en-US" sz="2400" dirty="0">
                <a:solidFill>
                  <a:schemeClr val="tx1"/>
                </a:solidFill>
              </a:rPr>
              <a:t> event)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SensorEvent</a:t>
            </a:r>
            <a:r>
              <a:rPr lang="en-US" sz="2400" dirty="0">
                <a:solidFill>
                  <a:schemeClr val="tx1"/>
                </a:solidFill>
              </a:rPr>
              <a:t> is an object with several properties:</a:t>
            </a:r>
          </a:p>
          <a:p>
            <a:r>
              <a:rPr lang="en-US" sz="1800" dirty="0">
                <a:solidFill>
                  <a:schemeClr val="tx1"/>
                </a:solidFill>
                <a:hlinkClick r:id="rId2"/>
              </a:rPr>
              <a:t>https://developer.android.com/reference/android/hardware/SensorEvent.html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 values property is what you should read from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2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for reading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Get a reference to the </a:t>
            </a:r>
            <a:r>
              <a:rPr lang="en-US" sz="2400" dirty="0" err="1">
                <a:solidFill>
                  <a:schemeClr val="tx1"/>
                </a:solidFill>
              </a:rPr>
              <a:t>SensorManager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From the </a:t>
            </a:r>
            <a:r>
              <a:rPr lang="en-US" sz="2400" dirty="0" err="1">
                <a:solidFill>
                  <a:schemeClr val="tx1"/>
                </a:solidFill>
              </a:rPr>
              <a:t>SensorManager</a:t>
            </a:r>
            <a:r>
              <a:rPr lang="en-US" sz="2400" dirty="0">
                <a:solidFill>
                  <a:schemeClr val="tx1"/>
                </a:solidFill>
              </a:rPr>
              <a:t>, get a reference to the Sensor you want to read from.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Register a </a:t>
            </a:r>
            <a:r>
              <a:rPr lang="en-US" sz="2400" dirty="0" err="1">
                <a:solidFill>
                  <a:schemeClr val="tx1"/>
                </a:solidFill>
              </a:rPr>
              <a:t>SensorEventListener</a:t>
            </a:r>
            <a:r>
              <a:rPr lang="en-US" sz="2400" dirty="0">
                <a:solidFill>
                  <a:schemeClr val="tx1"/>
                </a:solidFill>
              </a:rPr>
              <a:t> object to the Sensor.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Whenever the sensor detects a change in its values (depending on the time delay) it will call </a:t>
            </a:r>
            <a:r>
              <a:rPr lang="en-US" sz="2400" dirty="0" err="1">
                <a:solidFill>
                  <a:schemeClr val="tx1"/>
                </a:solidFill>
              </a:rPr>
              <a:t>onSensorChanged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SensorEvent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Read the </a:t>
            </a:r>
            <a:r>
              <a:rPr lang="en-US" sz="2400" i="1" dirty="0">
                <a:solidFill>
                  <a:schemeClr val="tx1"/>
                </a:solidFill>
              </a:rPr>
              <a:t>values</a:t>
            </a:r>
            <a:r>
              <a:rPr lang="en-US" sz="2400" dirty="0">
                <a:solidFill>
                  <a:schemeClr val="tx1"/>
                </a:solidFill>
              </a:rPr>
              <a:t> array from the </a:t>
            </a:r>
            <a:r>
              <a:rPr lang="en-US" sz="2400" dirty="0" err="1">
                <a:solidFill>
                  <a:schemeClr val="tx1"/>
                </a:solidFill>
              </a:rPr>
              <a:t>SensorEvent</a:t>
            </a:r>
            <a:r>
              <a:rPr lang="en-US" sz="2400" dirty="0">
                <a:solidFill>
                  <a:schemeClr val="tx1"/>
                </a:solidFill>
              </a:rPr>
              <a:t> object to read your data. The data depends on the sensor type.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66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The Sensors you can read from depends on your phone. If a Sensor is not available then </a:t>
            </a:r>
            <a:r>
              <a:rPr lang="en-US" sz="2400" dirty="0" err="1">
                <a:solidFill>
                  <a:schemeClr val="tx1"/>
                </a:solidFill>
              </a:rPr>
              <a:t>mSensorManager.getDefaultSensor</a:t>
            </a:r>
            <a:r>
              <a:rPr lang="en-US" sz="2400" dirty="0">
                <a:solidFill>
                  <a:schemeClr val="tx1"/>
                </a:solidFill>
              </a:rPr>
              <a:t>() returns null.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Simulator can simulate: Accelerometer, Gyroscope, GPS and Proximity Sensor. When you create an AVD, go in to the “New Hardware Profile” and select sensor options.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Reading actual values from the simulator is too advanced for now. Just use an </a:t>
            </a:r>
            <a:r>
              <a:rPr lang="en-US" sz="2400">
                <a:solidFill>
                  <a:schemeClr val="tx1"/>
                </a:solidFill>
              </a:rPr>
              <a:t>actual device.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959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21540</TotalTime>
  <Words>422</Words>
  <Application>Microsoft Office PowerPoint</Application>
  <PresentationFormat>On-screen Show (16:9)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CST2335 Graphical Interface programming</vt:lpstr>
      <vt:lpstr>Introduction</vt:lpstr>
      <vt:lpstr>Vibrate phone</vt:lpstr>
      <vt:lpstr>Fullscreen</vt:lpstr>
      <vt:lpstr>Sensors</vt:lpstr>
      <vt:lpstr>Sensor Listener</vt:lpstr>
      <vt:lpstr>Sensor Event Listener</vt:lpstr>
      <vt:lpstr>Pattern for reading sensors</vt:lpstr>
      <vt:lpstr>Sensors Available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712</cp:revision>
  <cp:lastPrinted>2011-05-25T13:43:07Z</cp:lastPrinted>
  <dcterms:created xsi:type="dcterms:W3CDTF">2010-07-27T15:40:45Z</dcterms:created>
  <dcterms:modified xsi:type="dcterms:W3CDTF">2019-04-01T23:49:49Z</dcterms:modified>
</cp:coreProperties>
</file>