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4"/>
  </p:notesMasterIdLst>
  <p:handoutMasterIdLst>
    <p:handoutMasterId r:id="rId15"/>
  </p:handoutMasterIdLst>
  <p:sldIdLst>
    <p:sldId id="376" r:id="rId2"/>
    <p:sldId id="380" r:id="rId3"/>
    <p:sldId id="386" r:id="rId4"/>
    <p:sldId id="418" r:id="rId5"/>
    <p:sldId id="385" r:id="rId6"/>
    <p:sldId id="414" r:id="rId7"/>
    <p:sldId id="387" r:id="rId8"/>
    <p:sldId id="388" r:id="rId9"/>
    <p:sldId id="415" r:id="rId10"/>
    <p:sldId id="416" r:id="rId11"/>
    <p:sldId id="417" r:id="rId12"/>
    <p:sldId id="389" r:id="rId1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ADB50-7C85-3043-80CD-EB310356B654}" v="54" dt="2019-01-03T21:56:40.422"/>
    <p1510:client id="{F42D43C0-C6BA-AA45-8F01-0DEC180D2561}" v="227" dt="2019-01-04T01:16:38.388"/>
    <p1510:client id="{643F56B6-7D4A-294D-8A81-7FCCADC56F5F}" v="39" dt="2019-01-04T00:44:42.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60"/>
    <p:restoredTop sz="94218"/>
  </p:normalViewPr>
  <p:slideViewPr>
    <p:cSldViewPr snapToGrid="0">
      <p:cViewPr varScale="1">
        <p:scale>
          <a:sx n="98" d="100"/>
          <a:sy n="98" d="100"/>
        </p:scale>
        <p:origin x="1712" y="184"/>
      </p:cViewPr>
      <p:guideLst>
        <p:guide orient="horz" pos="688"/>
        <p:guide pos="2654"/>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Torunski" userId="bfccb9e8-9d93-458e-85ba-f66efb9b0289" providerId="ADAL" clId="{F42D43C0-C6BA-AA45-8F01-0DEC180D2561}"/>
    <pc:docChg chg="custSel addSld modSld">
      <pc:chgData name="Eric Torunski" userId="bfccb9e8-9d93-458e-85ba-f66efb9b0289" providerId="ADAL" clId="{F42D43C0-C6BA-AA45-8F01-0DEC180D2561}" dt="2019-01-04T01:17:15.554" v="689" actId="14100"/>
      <pc:docMkLst>
        <pc:docMk/>
      </pc:docMkLst>
      <pc:sldChg chg="modSp">
        <pc:chgData name="Eric Torunski" userId="bfccb9e8-9d93-458e-85ba-f66efb9b0289" providerId="ADAL" clId="{F42D43C0-C6BA-AA45-8F01-0DEC180D2561}" dt="2019-01-04T01:17:15.554" v="689" actId="14100"/>
        <pc:sldMkLst>
          <pc:docMk/>
          <pc:sldMk cId="343523600" sldId="389"/>
        </pc:sldMkLst>
        <pc:spChg chg="mod">
          <ac:chgData name="Eric Torunski" userId="bfccb9e8-9d93-458e-85ba-f66efb9b0289" providerId="ADAL" clId="{F42D43C0-C6BA-AA45-8F01-0DEC180D2561}" dt="2019-01-04T01:17:15.554" v="689" actId="14100"/>
          <ac:spMkLst>
            <pc:docMk/>
            <pc:sldMk cId="343523600" sldId="389"/>
            <ac:spMk id="3" creationId="{00000000-0000-0000-0000-000000000000}"/>
          </ac:spMkLst>
        </pc:spChg>
      </pc:sldChg>
      <pc:sldChg chg="delSp modSp add delAnim">
        <pc:chgData name="Eric Torunski" userId="bfccb9e8-9d93-458e-85ba-f66efb9b0289" providerId="ADAL" clId="{F42D43C0-C6BA-AA45-8F01-0DEC180D2561}" dt="2019-01-04T01:10:52.545" v="315" actId="20577"/>
        <pc:sldMkLst>
          <pc:docMk/>
          <pc:sldMk cId="3911784761" sldId="417"/>
        </pc:sldMkLst>
        <pc:spChg chg="mod">
          <ac:chgData name="Eric Torunski" userId="bfccb9e8-9d93-458e-85ba-f66efb9b0289" providerId="ADAL" clId="{F42D43C0-C6BA-AA45-8F01-0DEC180D2561}" dt="2019-01-04T01:08:59.987" v="17" actId="20577"/>
          <ac:spMkLst>
            <pc:docMk/>
            <pc:sldMk cId="3911784761" sldId="417"/>
            <ac:spMk id="2" creationId="{00000000-0000-0000-0000-000000000000}"/>
          </ac:spMkLst>
        </pc:spChg>
        <pc:spChg chg="mod">
          <ac:chgData name="Eric Torunski" userId="bfccb9e8-9d93-458e-85ba-f66efb9b0289" providerId="ADAL" clId="{F42D43C0-C6BA-AA45-8F01-0DEC180D2561}" dt="2019-01-04T01:10:52.545" v="315" actId="20577"/>
          <ac:spMkLst>
            <pc:docMk/>
            <pc:sldMk cId="3911784761" sldId="417"/>
            <ac:spMk id="3" creationId="{00000000-0000-0000-0000-000000000000}"/>
          </ac:spMkLst>
        </pc:spChg>
        <pc:spChg chg="del">
          <ac:chgData name="Eric Torunski" userId="bfccb9e8-9d93-458e-85ba-f66efb9b0289" providerId="ADAL" clId="{F42D43C0-C6BA-AA45-8F01-0DEC180D2561}" dt="2019-01-04T01:09:05.967" v="18" actId="478"/>
          <ac:spMkLst>
            <pc:docMk/>
            <pc:sldMk cId="3911784761" sldId="417"/>
            <ac:spMk id="9" creationId="{8A06A8E2-0E04-CD4A-8418-A0F5A0E71A4C}"/>
          </ac:spMkLst>
        </pc:spChg>
        <pc:picChg chg="del">
          <ac:chgData name="Eric Torunski" userId="bfccb9e8-9d93-458e-85ba-f66efb9b0289" providerId="ADAL" clId="{F42D43C0-C6BA-AA45-8F01-0DEC180D2561}" dt="2019-01-04T01:09:08.403" v="19" actId="478"/>
          <ac:picMkLst>
            <pc:docMk/>
            <pc:sldMk cId="3911784761" sldId="417"/>
            <ac:picMk id="4" creationId="{11E1C3D5-F90E-6149-A68A-76CEFD7DF080}"/>
          </ac:picMkLst>
        </pc:picChg>
        <pc:cxnChg chg="del">
          <ac:chgData name="Eric Torunski" userId="bfccb9e8-9d93-458e-85ba-f66efb9b0289" providerId="ADAL" clId="{F42D43C0-C6BA-AA45-8F01-0DEC180D2561}" dt="2019-01-04T01:09:08.403" v="19" actId="478"/>
          <ac:cxnSpMkLst>
            <pc:docMk/>
            <pc:sldMk cId="3911784761" sldId="417"/>
            <ac:cxnSpMk id="6" creationId="{5D37DFA0-2EB0-CA4D-B1E6-CE2DC07D7097}"/>
          </ac:cxnSpMkLst>
        </pc:cxnChg>
        <pc:cxnChg chg="del">
          <ac:chgData name="Eric Torunski" userId="bfccb9e8-9d93-458e-85ba-f66efb9b0289" providerId="ADAL" clId="{F42D43C0-C6BA-AA45-8F01-0DEC180D2561}" dt="2019-01-04T01:09:05.967" v="18" actId="478"/>
          <ac:cxnSpMkLst>
            <pc:docMk/>
            <pc:sldMk cId="3911784761" sldId="417"/>
            <ac:cxnSpMk id="10" creationId="{08D939BD-5928-DB44-B809-CF8B64226D82}"/>
          </ac:cxnSpMkLst>
        </pc:cxnChg>
        <pc:cxnChg chg="del">
          <ac:chgData name="Eric Torunski" userId="bfccb9e8-9d93-458e-85ba-f66efb9b0289" providerId="ADAL" clId="{F42D43C0-C6BA-AA45-8F01-0DEC180D2561}" dt="2019-01-04T01:09:05.967" v="18" actId="478"/>
          <ac:cxnSpMkLst>
            <pc:docMk/>
            <pc:sldMk cId="3911784761" sldId="417"/>
            <ac:cxnSpMk id="14" creationId="{159B59EA-FAD6-9349-B69D-CDDD884B0341}"/>
          </ac:cxnSpMkLst>
        </pc:cxnChg>
        <pc:cxnChg chg="del">
          <ac:chgData name="Eric Torunski" userId="bfccb9e8-9d93-458e-85ba-f66efb9b0289" providerId="ADAL" clId="{F42D43C0-C6BA-AA45-8F01-0DEC180D2561}" dt="2019-01-04T01:09:05.967" v="18" actId="478"/>
          <ac:cxnSpMkLst>
            <pc:docMk/>
            <pc:sldMk cId="3911784761" sldId="417"/>
            <ac:cxnSpMk id="17" creationId="{3E966E1A-B765-2F49-9B91-0698D88B1648}"/>
          </ac:cxnSpMkLst>
        </pc:cxnChg>
      </pc:sldChg>
      <pc:sldChg chg="addSp delSp modSp add modAnim">
        <pc:chgData name="Eric Torunski" userId="bfccb9e8-9d93-458e-85ba-f66efb9b0289" providerId="ADAL" clId="{F42D43C0-C6BA-AA45-8F01-0DEC180D2561}" dt="2019-01-04T01:16:38.388" v="617"/>
        <pc:sldMkLst>
          <pc:docMk/>
          <pc:sldMk cId="3591211339" sldId="418"/>
        </pc:sldMkLst>
        <pc:spChg chg="mod">
          <ac:chgData name="Eric Torunski" userId="bfccb9e8-9d93-458e-85ba-f66efb9b0289" providerId="ADAL" clId="{F42D43C0-C6BA-AA45-8F01-0DEC180D2561}" dt="2019-01-04T01:11:11.449" v="336" actId="20577"/>
          <ac:spMkLst>
            <pc:docMk/>
            <pc:sldMk cId="3591211339" sldId="418"/>
            <ac:spMk id="2" creationId="{00000000-0000-0000-0000-000000000000}"/>
          </ac:spMkLst>
        </pc:spChg>
        <pc:spChg chg="mod">
          <ac:chgData name="Eric Torunski" userId="bfccb9e8-9d93-458e-85ba-f66efb9b0289" providerId="ADAL" clId="{F42D43C0-C6BA-AA45-8F01-0DEC180D2561}" dt="2019-01-04T01:12:25.591" v="563" actId="20577"/>
          <ac:spMkLst>
            <pc:docMk/>
            <pc:sldMk cId="3591211339" sldId="418"/>
            <ac:spMk id="3" creationId="{00000000-0000-0000-0000-000000000000}"/>
          </ac:spMkLst>
        </pc:spChg>
        <pc:spChg chg="add mod">
          <ac:chgData name="Eric Torunski" userId="bfccb9e8-9d93-458e-85ba-f66efb9b0289" providerId="ADAL" clId="{F42D43C0-C6BA-AA45-8F01-0DEC180D2561}" dt="2019-01-04T01:16:08.267" v="611" actId="14100"/>
          <ac:spMkLst>
            <pc:docMk/>
            <pc:sldMk cId="3591211339" sldId="418"/>
            <ac:spMk id="6" creationId="{7B33B3EA-A7FB-614E-9781-1F0CE5D4953F}"/>
          </ac:spMkLst>
        </pc:spChg>
        <pc:spChg chg="add mod">
          <ac:chgData name="Eric Torunski" userId="bfccb9e8-9d93-458e-85ba-f66efb9b0289" providerId="ADAL" clId="{F42D43C0-C6BA-AA45-8F01-0DEC180D2561}" dt="2019-01-04T01:16:12.813" v="612" actId="1076"/>
          <ac:spMkLst>
            <pc:docMk/>
            <pc:sldMk cId="3591211339" sldId="418"/>
            <ac:spMk id="15" creationId="{FBDCAF5C-F9D0-5C4E-9ABB-CB5CE2094025}"/>
          </ac:spMkLst>
        </pc:spChg>
        <pc:picChg chg="del">
          <ac:chgData name="Eric Torunski" userId="bfccb9e8-9d93-458e-85ba-f66efb9b0289" providerId="ADAL" clId="{F42D43C0-C6BA-AA45-8F01-0DEC180D2561}" dt="2019-01-04T01:11:13.808" v="337" actId="478"/>
          <ac:picMkLst>
            <pc:docMk/>
            <pc:sldMk cId="3591211339" sldId="418"/>
            <ac:picMk id="4" creationId="{54DA5D60-F403-9740-91CD-B1BE738FD4FA}"/>
          </ac:picMkLst>
        </pc:picChg>
        <pc:picChg chg="add mod">
          <ac:chgData name="Eric Torunski" userId="bfccb9e8-9d93-458e-85ba-f66efb9b0289" providerId="ADAL" clId="{F42D43C0-C6BA-AA45-8F01-0DEC180D2561}" dt="2019-01-04T01:12:41.977" v="566" actId="1076"/>
          <ac:picMkLst>
            <pc:docMk/>
            <pc:sldMk cId="3591211339" sldId="418"/>
            <ac:picMk id="5" creationId="{67A59955-D8F9-E64F-8C87-319DD36BE4CC}"/>
          </ac:picMkLst>
        </pc:picChg>
        <pc:cxnChg chg="add mod">
          <ac:chgData name="Eric Torunski" userId="bfccb9e8-9d93-458e-85ba-f66efb9b0289" providerId="ADAL" clId="{F42D43C0-C6BA-AA45-8F01-0DEC180D2561}" dt="2019-01-04T01:16:26.807" v="615" actId="14100"/>
          <ac:cxnSpMkLst>
            <pc:docMk/>
            <pc:sldMk cId="3591211339" sldId="418"/>
            <ac:cxnSpMk id="8" creationId="{08C8F50D-104F-D54E-AD59-4A6EB2D95A38}"/>
          </ac:cxnSpMkLst>
        </pc:cxnChg>
        <pc:cxnChg chg="add mod">
          <ac:chgData name="Eric Torunski" userId="bfccb9e8-9d93-458e-85ba-f66efb9b0289" providerId="ADAL" clId="{F42D43C0-C6BA-AA45-8F01-0DEC180D2561}" dt="2019-01-04T01:16:30.633" v="616" actId="14100"/>
          <ac:cxnSpMkLst>
            <pc:docMk/>
            <pc:sldMk cId="3591211339" sldId="418"/>
            <ac:cxnSpMk id="10" creationId="{2450625E-372A-B24A-BB72-0A4EA940F567}"/>
          </ac:cxnSpMkLst>
        </pc:cxnChg>
      </pc:sldChg>
    </pc:docChg>
  </pc:docChgLst>
  <pc:docChgLst>
    <pc:chgData name="Eric Torunski" userId="bfccb9e8-9d93-458e-85ba-f66efb9b0289" providerId="ADAL" clId="{643F56B6-7D4A-294D-8A81-7FCCADC56F5F}"/>
    <pc:docChg chg="undo custSel modSld">
      <pc:chgData name="Eric Torunski" userId="bfccb9e8-9d93-458e-85ba-f66efb9b0289" providerId="ADAL" clId="{643F56B6-7D4A-294D-8A81-7FCCADC56F5F}" dt="2019-01-04T00:44:42.424" v="38"/>
      <pc:docMkLst>
        <pc:docMk/>
      </pc:docMkLst>
      <pc:sldChg chg="addSp delSp modSp">
        <pc:chgData name="Eric Torunski" userId="bfccb9e8-9d93-458e-85ba-f66efb9b0289" providerId="ADAL" clId="{643F56B6-7D4A-294D-8A81-7FCCADC56F5F}" dt="2019-01-04T00:44:41.890" v="37"/>
        <pc:sldMkLst>
          <pc:docMk/>
          <pc:sldMk cId="3013590702" sldId="414"/>
        </pc:sldMkLst>
        <pc:spChg chg="mod">
          <ac:chgData name="Eric Torunski" userId="bfccb9e8-9d93-458e-85ba-f66efb9b0289" providerId="ADAL" clId="{643F56B6-7D4A-294D-8A81-7FCCADC56F5F}" dt="2019-01-04T00:36:40.632" v="13" actId="1076"/>
          <ac:spMkLst>
            <pc:docMk/>
            <pc:sldMk cId="3013590702" sldId="414"/>
            <ac:spMk id="3" creationId="{00000000-0000-0000-0000-000000000000}"/>
          </ac:spMkLst>
        </pc:spChg>
        <pc:inkChg chg="add del">
          <ac:chgData name="Eric Torunski" userId="bfccb9e8-9d93-458e-85ba-f66efb9b0289" providerId="ADAL" clId="{643F56B6-7D4A-294D-8A81-7FCCADC56F5F}" dt="2019-01-04T00:34:42.220" v="3"/>
          <ac:inkMkLst>
            <pc:docMk/>
            <pc:sldMk cId="3013590702" sldId="414"/>
            <ac:inkMk id="4" creationId="{11A08C08-2878-B84C-ACE2-B7E6E32877E2}"/>
          </ac:inkMkLst>
        </pc:inkChg>
        <pc:inkChg chg="add del">
          <ac:chgData name="Eric Torunski" userId="bfccb9e8-9d93-458e-85ba-f66efb9b0289" providerId="ADAL" clId="{643F56B6-7D4A-294D-8A81-7FCCADC56F5F}" dt="2019-01-04T00:39:58.898" v="20"/>
          <ac:inkMkLst>
            <pc:docMk/>
            <pc:sldMk cId="3013590702" sldId="414"/>
            <ac:inkMk id="4" creationId="{15F7D4C7-C965-5C4C-A142-8807A3F9516A}"/>
          </ac:inkMkLst>
        </pc:inkChg>
        <pc:inkChg chg="add del">
          <ac:chgData name="Eric Torunski" userId="bfccb9e8-9d93-458e-85ba-f66efb9b0289" providerId="ADAL" clId="{643F56B6-7D4A-294D-8A81-7FCCADC56F5F}" dt="2019-01-04T00:39:58.898" v="20"/>
          <ac:inkMkLst>
            <pc:docMk/>
            <pc:sldMk cId="3013590702" sldId="414"/>
            <ac:inkMk id="10" creationId="{29E1B62A-51C3-784B-B877-EB863666714B}"/>
          </ac:inkMkLst>
        </pc:inkChg>
        <pc:inkChg chg="add del">
          <ac:chgData name="Eric Torunski" userId="bfccb9e8-9d93-458e-85ba-f66efb9b0289" providerId="ADAL" clId="{643F56B6-7D4A-294D-8A81-7FCCADC56F5F}" dt="2019-01-04T00:34:42.220" v="3"/>
          <ac:inkMkLst>
            <pc:docMk/>
            <pc:sldMk cId="3013590702" sldId="414"/>
            <ac:inkMk id="10" creationId="{AEAAECBF-C582-C243-B1F7-C960ADEEE62F}"/>
          </ac:inkMkLst>
        </pc:inkChg>
        <pc:inkChg chg="add del reco">
          <ac:chgData name="Eric Torunski" userId="bfccb9e8-9d93-458e-85ba-f66efb9b0289" providerId="ADAL" clId="{643F56B6-7D4A-294D-8A81-7FCCADC56F5F}" dt="2019-01-04T00:36:43.554" v="16"/>
          <ac:inkMkLst>
            <pc:docMk/>
            <pc:sldMk cId="3013590702" sldId="414"/>
            <ac:inkMk id="11" creationId="{25A9EBA2-BF99-E141-8AAD-1F292094BFC4}"/>
          </ac:inkMkLst>
        </pc:inkChg>
        <pc:inkChg chg="add del reco">
          <ac:chgData name="Eric Torunski" userId="bfccb9e8-9d93-458e-85ba-f66efb9b0289" providerId="ADAL" clId="{643F56B6-7D4A-294D-8A81-7FCCADC56F5F}" dt="2019-01-04T00:42:03.911" v="22" actId="478"/>
          <ac:inkMkLst>
            <pc:docMk/>
            <pc:sldMk cId="3013590702" sldId="414"/>
            <ac:inkMk id="12" creationId="{F95C556B-7CDB-ED4E-9F1B-C98685A02932}"/>
          </ac:inkMkLst>
        </pc:inkChg>
        <pc:inkChg chg="add del">
          <ac:chgData name="Eric Torunski" userId="bfccb9e8-9d93-458e-85ba-f66efb9b0289" providerId="ADAL" clId="{643F56B6-7D4A-294D-8A81-7FCCADC56F5F}" dt="2019-01-04T00:36:43.554" v="16"/>
          <ac:inkMkLst>
            <pc:docMk/>
            <pc:sldMk cId="3013590702" sldId="414"/>
            <ac:inkMk id="13" creationId="{815079E1-2327-6049-9D31-8E8D689E08C6}"/>
          </ac:inkMkLst>
        </pc:inkChg>
        <pc:inkChg chg="add del reco">
          <ac:chgData name="Eric Torunski" userId="bfccb9e8-9d93-458e-85ba-f66efb9b0289" providerId="ADAL" clId="{643F56B6-7D4A-294D-8A81-7FCCADC56F5F}" dt="2019-01-04T00:36:43.554" v="16"/>
          <ac:inkMkLst>
            <pc:docMk/>
            <pc:sldMk cId="3013590702" sldId="414"/>
            <ac:inkMk id="14" creationId="{4B8CB866-663F-AA4B-9E9A-807630A0674F}"/>
          </ac:inkMkLst>
        </pc:inkChg>
        <pc:inkChg chg="add del">
          <ac:chgData name="Eric Torunski" userId="bfccb9e8-9d93-458e-85ba-f66efb9b0289" providerId="ADAL" clId="{643F56B6-7D4A-294D-8A81-7FCCADC56F5F}" dt="2019-01-04T00:42:31.987" v="26"/>
          <ac:inkMkLst>
            <pc:docMk/>
            <pc:sldMk cId="3013590702" sldId="414"/>
            <ac:inkMk id="14" creationId="{D80D0C88-044A-B846-9A3D-639C7DFC458C}"/>
          </ac:inkMkLst>
        </pc:inkChg>
        <pc:inkChg chg="add del">
          <ac:chgData name="Eric Torunski" userId="bfccb9e8-9d93-458e-85ba-f66efb9b0289" providerId="ADAL" clId="{643F56B6-7D4A-294D-8A81-7FCCADC56F5F}" dt="2019-01-04T00:42:31.987" v="26"/>
          <ac:inkMkLst>
            <pc:docMk/>
            <pc:sldMk cId="3013590702" sldId="414"/>
            <ac:inkMk id="15" creationId="{8B4C60FB-9513-8F41-8248-35A5136BE9CE}"/>
          </ac:inkMkLst>
        </pc:inkChg>
        <pc:inkChg chg="add del">
          <ac:chgData name="Eric Torunski" userId="bfccb9e8-9d93-458e-85ba-f66efb9b0289" providerId="ADAL" clId="{643F56B6-7D4A-294D-8A81-7FCCADC56F5F}" dt="2019-01-04T00:36:42.980" v="15"/>
          <ac:inkMkLst>
            <pc:docMk/>
            <pc:sldMk cId="3013590702" sldId="414"/>
            <ac:inkMk id="16" creationId="{1A07EFFB-EA3F-A242-B573-6F169161B22C}"/>
          </ac:inkMkLst>
        </pc:inkChg>
        <pc:inkChg chg="add del reco">
          <ac:chgData name="Eric Torunski" userId="bfccb9e8-9d93-458e-85ba-f66efb9b0289" providerId="ADAL" clId="{643F56B6-7D4A-294D-8A81-7FCCADC56F5F}" dt="2019-01-04T00:44:10.105" v="30" actId="478"/>
          <ac:inkMkLst>
            <pc:docMk/>
            <pc:sldMk cId="3013590702" sldId="414"/>
            <ac:inkMk id="16" creationId="{7FCB5CE1-6C3D-D346-997A-8F11EBE8042F}"/>
          </ac:inkMkLst>
        </pc:inkChg>
        <pc:inkChg chg="add del">
          <ac:chgData name="Eric Torunski" userId="bfccb9e8-9d93-458e-85ba-f66efb9b0289" providerId="ADAL" clId="{643F56B6-7D4A-294D-8A81-7FCCADC56F5F}" dt="2019-01-04T00:36:42.486" v="14"/>
          <ac:inkMkLst>
            <pc:docMk/>
            <pc:sldMk cId="3013590702" sldId="414"/>
            <ac:inkMk id="17" creationId="{D4E88362-A218-B241-9076-9C08131E395F}"/>
          </ac:inkMkLst>
        </pc:inkChg>
        <pc:inkChg chg="add del reco">
          <ac:chgData name="Eric Torunski" userId="bfccb9e8-9d93-458e-85ba-f66efb9b0289" providerId="ADAL" clId="{643F56B6-7D4A-294D-8A81-7FCCADC56F5F}" dt="2019-01-04T00:36:42.486" v="14"/>
          <ac:inkMkLst>
            <pc:docMk/>
            <pc:sldMk cId="3013590702" sldId="414"/>
            <ac:inkMk id="18" creationId="{28DF1E7C-4261-CF44-9AFD-1E4F8B982B85}"/>
          </ac:inkMkLst>
        </pc:inkChg>
        <pc:inkChg chg="add">
          <ac:chgData name="Eric Torunski" userId="bfccb9e8-9d93-458e-85ba-f66efb9b0289" providerId="ADAL" clId="{643F56B6-7D4A-294D-8A81-7FCCADC56F5F}" dt="2019-01-04T00:42:45.340" v="28"/>
          <ac:inkMkLst>
            <pc:docMk/>
            <pc:sldMk cId="3013590702" sldId="414"/>
            <ac:inkMk id="18" creationId="{CCA8A377-EAB6-F044-9AFE-BFC7A09199A1}"/>
          </ac:inkMkLst>
        </pc:inkChg>
        <pc:inkChg chg="add del">
          <ac:chgData name="Eric Torunski" userId="bfccb9e8-9d93-458e-85ba-f66efb9b0289" providerId="ADAL" clId="{643F56B6-7D4A-294D-8A81-7FCCADC56F5F}" dt="2019-01-04T00:44:41.890" v="37"/>
          <ac:inkMkLst>
            <pc:docMk/>
            <pc:sldMk cId="3013590702" sldId="414"/>
            <ac:inkMk id="19" creationId="{312C4763-2E6F-094C-A9E0-FE98E9E094B2}"/>
          </ac:inkMkLst>
        </pc:inkChg>
        <pc:inkChg chg="add del">
          <ac:chgData name="Eric Torunski" userId="bfccb9e8-9d93-458e-85ba-f66efb9b0289" providerId="ADAL" clId="{643F56B6-7D4A-294D-8A81-7FCCADC56F5F}" dt="2019-01-04T00:44:32.713" v="35" actId="478"/>
          <ac:inkMkLst>
            <pc:docMk/>
            <pc:sldMk cId="3013590702" sldId="414"/>
            <ac:inkMk id="20" creationId="{456DD7AC-BD0F-614E-90F7-CC2D54B9A4B0}"/>
          </ac:inkMkLst>
        </pc:inkChg>
        <pc:inkChg chg="add del">
          <ac:chgData name="Eric Torunski" userId="bfccb9e8-9d93-458e-85ba-f66efb9b0289" providerId="ADAL" clId="{643F56B6-7D4A-294D-8A81-7FCCADC56F5F}" dt="2019-01-04T00:44:41.890" v="37"/>
          <ac:inkMkLst>
            <pc:docMk/>
            <pc:sldMk cId="3013590702" sldId="414"/>
            <ac:inkMk id="21" creationId="{1058AE57-1B0D-BE43-A2E9-567235B3BCD3}"/>
          </ac:inkMkLst>
        </pc:inkChg>
        <pc:inkChg chg="add reco">
          <ac:chgData name="Eric Torunski" userId="bfccb9e8-9d93-458e-85ba-f66efb9b0289" providerId="ADAL" clId="{643F56B6-7D4A-294D-8A81-7FCCADC56F5F}" dt="2019-01-04T00:44:41.890" v="37"/>
          <ac:inkMkLst>
            <pc:docMk/>
            <pc:sldMk cId="3013590702" sldId="414"/>
            <ac:inkMk id="22" creationId="{5C60D51E-5486-F54E-B5AF-F4DC445AD56A}"/>
          </ac:inkMkLst>
        </pc:inkChg>
      </pc:sldChg>
    </pc:docChg>
  </pc:docChgLst>
  <pc:docChgLst>
    <pc:chgData name="Eric Torunski" userId="bfccb9e8-9d93-458e-85ba-f66efb9b0289" providerId="ADAL" clId="{065ADB50-7C85-3043-80CD-EB310356B654}"/>
    <pc:docChg chg="custSel modSld">
      <pc:chgData name="Eric Torunski" userId="bfccb9e8-9d93-458e-85ba-f66efb9b0289" providerId="ADAL" clId="{065ADB50-7C85-3043-80CD-EB310356B654}" dt="2019-01-03T21:56:40.422" v="53"/>
      <pc:docMkLst>
        <pc:docMk/>
      </pc:docMkLst>
      <pc:sldChg chg="modSp">
        <pc:chgData name="Eric Torunski" userId="bfccb9e8-9d93-458e-85ba-f66efb9b0289" providerId="ADAL" clId="{065ADB50-7C85-3043-80CD-EB310356B654}" dt="2019-01-03T21:48:34.934" v="3" actId="20577"/>
        <pc:sldMkLst>
          <pc:docMk/>
          <pc:sldMk cId="4121162677" sldId="380"/>
        </pc:sldMkLst>
        <pc:spChg chg="mod">
          <ac:chgData name="Eric Torunski" userId="bfccb9e8-9d93-458e-85ba-f66efb9b0289" providerId="ADAL" clId="{065ADB50-7C85-3043-80CD-EB310356B654}" dt="2019-01-03T21:48:34.934" v="3" actId="20577"/>
          <ac:spMkLst>
            <pc:docMk/>
            <pc:sldMk cId="4121162677" sldId="380"/>
            <ac:spMk id="3" creationId="{00000000-0000-0000-0000-000000000000}"/>
          </ac:spMkLst>
        </pc:spChg>
      </pc:sldChg>
      <pc:sldChg chg="addSp delSp modSp">
        <pc:chgData name="Eric Torunski" userId="bfccb9e8-9d93-458e-85ba-f66efb9b0289" providerId="ADAL" clId="{065ADB50-7C85-3043-80CD-EB310356B654}" dt="2019-01-03T21:56:39.892" v="52"/>
        <pc:sldMkLst>
          <pc:docMk/>
          <pc:sldMk cId="2114927908" sldId="385"/>
        </pc:sldMkLst>
        <pc:spChg chg="mod">
          <ac:chgData name="Eric Torunski" userId="bfccb9e8-9d93-458e-85ba-f66efb9b0289" providerId="ADAL" clId="{065ADB50-7C85-3043-80CD-EB310356B654}" dt="2019-01-03T21:49:05.924" v="7" actId="1076"/>
          <ac:spMkLst>
            <pc:docMk/>
            <pc:sldMk cId="2114927908" sldId="385"/>
            <ac:spMk id="6" creationId="{27E6D0A6-9D3B-BB46-9D96-53E60E5083DD}"/>
          </ac:spMkLst>
        </pc:spChg>
        <pc:inkChg chg="add">
          <ac:chgData name="Eric Torunski" userId="bfccb9e8-9d93-458e-85ba-f66efb9b0289" providerId="ADAL" clId="{065ADB50-7C85-3043-80CD-EB310356B654}" dt="2019-01-03T21:54:28.431" v="50"/>
          <ac:inkMkLst>
            <pc:docMk/>
            <pc:sldMk cId="2114927908" sldId="385"/>
            <ac:inkMk id="7" creationId="{0B4DF0DA-6523-1344-A047-90BC86E020A3}"/>
          </ac:inkMkLst>
        </pc:inkChg>
        <pc:inkChg chg="add del">
          <ac:chgData name="Eric Torunski" userId="bfccb9e8-9d93-458e-85ba-f66efb9b0289" providerId="ADAL" clId="{065ADB50-7C85-3043-80CD-EB310356B654}" dt="2019-01-03T21:49:30.247" v="11"/>
          <ac:inkMkLst>
            <pc:docMk/>
            <pc:sldMk cId="2114927908" sldId="385"/>
            <ac:inkMk id="7" creationId="{2106BE4C-7114-C547-928B-CA9AFC4B5CD3}"/>
          </ac:inkMkLst>
        </pc:inkChg>
        <pc:inkChg chg="add del">
          <ac:chgData name="Eric Torunski" userId="bfccb9e8-9d93-458e-85ba-f66efb9b0289" providerId="ADAL" clId="{065ADB50-7C85-3043-80CD-EB310356B654}" dt="2019-01-03T21:50:22.566" v="16" actId="478"/>
          <ac:inkMkLst>
            <pc:docMk/>
            <pc:sldMk cId="2114927908" sldId="385"/>
            <ac:inkMk id="7" creationId="{E61C22DD-AD98-B643-B62D-93687E3139A1}"/>
          </ac:inkMkLst>
        </pc:inkChg>
        <pc:inkChg chg="add del">
          <ac:chgData name="Eric Torunski" userId="bfccb9e8-9d93-458e-85ba-f66efb9b0289" providerId="ADAL" clId="{065ADB50-7C85-3043-80CD-EB310356B654}" dt="2019-01-03T21:49:30.247" v="11"/>
          <ac:inkMkLst>
            <pc:docMk/>
            <pc:sldMk cId="2114927908" sldId="385"/>
            <ac:inkMk id="8" creationId="{229C4C19-9B83-0B4B-9A74-045EE3D61EB7}"/>
          </ac:inkMkLst>
        </pc:inkChg>
        <pc:inkChg chg="add del">
          <ac:chgData name="Eric Torunski" userId="bfccb9e8-9d93-458e-85ba-f66efb9b0289" providerId="ADAL" clId="{065ADB50-7C85-3043-80CD-EB310356B654}" dt="2019-01-03T21:50:46.522" v="20"/>
          <ac:inkMkLst>
            <pc:docMk/>
            <pc:sldMk cId="2114927908" sldId="385"/>
            <ac:inkMk id="8" creationId="{353CC736-46D0-6E4C-92D0-08462901D761}"/>
          </ac:inkMkLst>
        </pc:inkChg>
        <pc:inkChg chg="add">
          <ac:chgData name="Eric Torunski" userId="bfccb9e8-9d93-458e-85ba-f66efb9b0289" providerId="ADAL" clId="{065ADB50-7C85-3043-80CD-EB310356B654}" dt="2019-01-03T21:56:39.892" v="52"/>
          <ac:inkMkLst>
            <pc:docMk/>
            <pc:sldMk cId="2114927908" sldId="385"/>
            <ac:inkMk id="8" creationId="{A0F724DF-ECFA-BF4E-A5D8-780F91AD346B}"/>
          </ac:inkMkLst>
        </pc:inkChg>
        <pc:inkChg chg="add del reco">
          <ac:chgData name="Eric Torunski" userId="bfccb9e8-9d93-458e-85ba-f66efb9b0289" providerId="ADAL" clId="{065ADB50-7C85-3043-80CD-EB310356B654}" dt="2019-01-03T21:49:57.945" v="13" actId="478"/>
          <ac:inkMkLst>
            <pc:docMk/>
            <pc:sldMk cId="2114927908" sldId="385"/>
            <ac:inkMk id="9" creationId="{017C7DC9-B93C-1B43-A7A5-BE14DD32B037}"/>
          </ac:inkMkLst>
        </pc:inkChg>
        <pc:inkChg chg="add del">
          <ac:chgData name="Eric Torunski" userId="bfccb9e8-9d93-458e-85ba-f66efb9b0289" providerId="ADAL" clId="{065ADB50-7C85-3043-80CD-EB310356B654}" dt="2019-01-03T21:50:46.522" v="20"/>
          <ac:inkMkLst>
            <pc:docMk/>
            <pc:sldMk cId="2114927908" sldId="385"/>
            <ac:inkMk id="10" creationId="{6467274E-EDD4-2C4D-9015-70A51915960D}"/>
          </ac:inkMkLst>
        </pc:inkChg>
        <pc:inkChg chg="add del reco">
          <ac:chgData name="Eric Torunski" userId="bfccb9e8-9d93-458e-85ba-f66efb9b0289" providerId="ADAL" clId="{065ADB50-7C85-3043-80CD-EB310356B654}" dt="2019-01-03T21:50:49.315" v="23"/>
          <ac:inkMkLst>
            <pc:docMk/>
            <pc:sldMk cId="2114927908" sldId="385"/>
            <ac:inkMk id="11" creationId="{C3415F66-691D-1D4A-84D9-3DB548A3F928}"/>
          </ac:inkMkLst>
        </pc:inkChg>
        <pc:inkChg chg="add del">
          <ac:chgData name="Eric Torunski" userId="bfccb9e8-9d93-458e-85ba-f66efb9b0289" providerId="ADAL" clId="{065ADB50-7C85-3043-80CD-EB310356B654}" dt="2019-01-03T21:50:49.315" v="23"/>
          <ac:inkMkLst>
            <pc:docMk/>
            <pc:sldMk cId="2114927908" sldId="385"/>
            <ac:inkMk id="13" creationId="{B22AE657-F55C-5C4A-8307-29355D0E0745}"/>
          </ac:inkMkLst>
        </pc:inkChg>
        <pc:inkChg chg="add del reco">
          <ac:chgData name="Eric Torunski" userId="bfccb9e8-9d93-458e-85ba-f66efb9b0289" providerId="ADAL" clId="{065ADB50-7C85-3043-80CD-EB310356B654}" dt="2019-01-03T21:50:51.825" v="26"/>
          <ac:inkMkLst>
            <pc:docMk/>
            <pc:sldMk cId="2114927908" sldId="385"/>
            <ac:inkMk id="14" creationId="{16289A30-FD2B-6341-BFE4-23C6793B56A6}"/>
          </ac:inkMkLst>
        </pc:inkChg>
        <pc:inkChg chg="add del">
          <ac:chgData name="Eric Torunski" userId="bfccb9e8-9d93-458e-85ba-f66efb9b0289" providerId="ADAL" clId="{065ADB50-7C85-3043-80CD-EB310356B654}" dt="2019-01-03T21:50:51.825" v="26"/>
          <ac:inkMkLst>
            <pc:docMk/>
            <pc:sldMk cId="2114927908" sldId="385"/>
            <ac:inkMk id="16" creationId="{9791CEA2-F7A4-634C-9D84-34A772FE7FD2}"/>
          </ac:inkMkLst>
        </pc:inkChg>
        <pc:inkChg chg="add del reco">
          <ac:chgData name="Eric Torunski" userId="bfccb9e8-9d93-458e-85ba-f66efb9b0289" providerId="ADAL" clId="{065ADB50-7C85-3043-80CD-EB310356B654}" dt="2019-01-03T21:50:55.581" v="31"/>
          <ac:inkMkLst>
            <pc:docMk/>
            <pc:sldMk cId="2114927908" sldId="385"/>
            <ac:inkMk id="17" creationId="{8C4A226B-8511-A84A-95BD-F5632AC14830}"/>
          </ac:inkMkLst>
        </pc:inkChg>
        <pc:inkChg chg="add del">
          <ac:chgData name="Eric Torunski" userId="bfccb9e8-9d93-458e-85ba-f66efb9b0289" providerId="ADAL" clId="{065ADB50-7C85-3043-80CD-EB310356B654}" dt="2019-01-03T21:50:55.581" v="31"/>
          <ac:inkMkLst>
            <pc:docMk/>
            <pc:sldMk cId="2114927908" sldId="385"/>
            <ac:inkMk id="19" creationId="{06EF575D-9738-884D-AFBB-54EE08D88F41}"/>
          </ac:inkMkLst>
        </pc:inkChg>
        <pc:inkChg chg="add del">
          <ac:chgData name="Eric Torunski" userId="bfccb9e8-9d93-458e-85ba-f66efb9b0289" providerId="ADAL" clId="{065ADB50-7C85-3043-80CD-EB310356B654}" dt="2019-01-03T21:50:55.581" v="31"/>
          <ac:inkMkLst>
            <pc:docMk/>
            <pc:sldMk cId="2114927908" sldId="385"/>
            <ac:inkMk id="20" creationId="{6D78506B-F1FC-D54A-AA2B-F856D7609A44}"/>
          </ac:inkMkLst>
        </pc:inkChg>
        <pc:inkChg chg="add del">
          <ac:chgData name="Eric Torunski" userId="bfccb9e8-9d93-458e-85ba-f66efb9b0289" providerId="ADAL" clId="{065ADB50-7C85-3043-80CD-EB310356B654}" dt="2019-01-03T21:50:55.581" v="31"/>
          <ac:inkMkLst>
            <pc:docMk/>
            <pc:sldMk cId="2114927908" sldId="385"/>
            <ac:inkMk id="21" creationId="{7A46FEA8-F1BF-044B-8EF1-355A1E78336B}"/>
          </ac:inkMkLst>
        </pc:inkChg>
        <pc:inkChg chg="add del">
          <ac:chgData name="Eric Torunski" userId="bfccb9e8-9d93-458e-85ba-f66efb9b0289" providerId="ADAL" clId="{065ADB50-7C85-3043-80CD-EB310356B654}" dt="2019-01-03T21:50:55.581" v="31"/>
          <ac:inkMkLst>
            <pc:docMk/>
            <pc:sldMk cId="2114927908" sldId="385"/>
            <ac:inkMk id="22" creationId="{66ECB7CB-4A1C-014C-8912-3302BFA65344}"/>
          </ac:inkMkLst>
        </pc:inkChg>
        <pc:inkChg chg="add del reco">
          <ac:chgData name="Eric Torunski" userId="bfccb9e8-9d93-458e-85ba-f66efb9b0289" providerId="ADAL" clId="{065ADB50-7C85-3043-80CD-EB310356B654}" dt="2019-01-03T21:51:20.838" v="34"/>
          <ac:inkMkLst>
            <pc:docMk/>
            <pc:sldMk cId="2114927908" sldId="385"/>
            <ac:inkMk id="23" creationId="{FD2CA54A-511E-004F-A232-E6B4C77D7A72}"/>
          </ac:inkMkLst>
        </pc:inkChg>
        <pc:inkChg chg="add del">
          <ac:chgData name="Eric Torunski" userId="bfccb9e8-9d93-458e-85ba-f66efb9b0289" providerId="ADAL" clId="{065ADB50-7C85-3043-80CD-EB310356B654}" dt="2019-01-03T21:51:20.838" v="34"/>
          <ac:inkMkLst>
            <pc:docMk/>
            <pc:sldMk cId="2114927908" sldId="385"/>
            <ac:inkMk id="25" creationId="{7D1C40AE-4BFF-1D43-B2E3-077242C2DD5C}"/>
          </ac:inkMkLst>
        </pc:inkChg>
        <pc:inkChg chg="add del reco">
          <ac:chgData name="Eric Torunski" userId="bfccb9e8-9d93-458e-85ba-f66efb9b0289" providerId="ADAL" clId="{065ADB50-7C85-3043-80CD-EB310356B654}" dt="2019-01-03T21:51:23.040" v="40"/>
          <ac:inkMkLst>
            <pc:docMk/>
            <pc:sldMk cId="2114927908" sldId="385"/>
            <ac:inkMk id="26" creationId="{C382CE0E-966D-5249-A747-7CF54C1A7458}"/>
          </ac:inkMkLst>
        </pc:inkChg>
        <pc:inkChg chg="add del">
          <ac:chgData name="Eric Torunski" userId="bfccb9e8-9d93-458e-85ba-f66efb9b0289" providerId="ADAL" clId="{065ADB50-7C85-3043-80CD-EB310356B654}" dt="2019-01-03T21:51:23.040" v="40"/>
          <ac:inkMkLst>
            <pc:docMk/>
            <pc:sldMk cId="2114927908" sldId="385"/>
            <ac:inkMk id="28" creationId="{30A8BD88-6C5B-EE46-A5D0-DB6746FD9931}"/>
          </ac:inkMkLst>
        </pc:inkChg>
        <pc:inkChg chg="add del">
          <ac:chgData name="Eric Torunski" userId="bfccb9e8-9d93-458e-85ba-f66efb9b0289" providerId="ADAL" clId="{065ADB50-7C85-3043-80CD-EB310356B654}" dt="2019-01-03T21:51:23.040" v="40"/>
          <ac:inkMkLst>
            <pc:docMk/>
            <pc:sldMk cId="2114927908" sldId="385"/>
            <ac:inkMk id="29" creationId="{49F97454-6296-884E-B2E5-3A7E2FBD56C8}"/>
          </ac:inkMkLst>
        </pc:inkChg>
        <pc:inkChg chg="add del">
          <ac:chgData name="Eric Torunski" userId="bfccb9e8-9d93-458e-85ba-f66efb9b0289" providerId="ADAL" clId="{065ADB50-7C85-3043-80CD-EB310356B654}" dt="2019-01-03T21:51:23.040" v="40"/>
          <ac:inkMkLst>
            <pc:docMk/>
            <pc:sldMk cId="2114927908" sldId="385"/>
            <ac:inkMk id="30" creationId="{9EC3CC6F-5DAE-0A4C-992D-70A69100BEC8}"/>
          </ac:inkMkLst>
        </pc:inkChg>
        <pc:inkChg chg="add del">
          <ac:chgData name="Eric Torunski" userId="bfccb9e8-9d93-458e-85ba-f66efb9b0289" providerId="ADAL" clId="{065ADB50-7C85-3043-80CD-EB310356B654}" dt="2019-01-03T21:51:23.040" v="40"/>
          <ac:inkMkLst>
            <pc:docMk/>
            <pc:sldMk cId="2114927908" sldId="385"/>
            <ac:inkMk id="31" creationId="{4D223162-8046-3243-B606-BB2E23D0E708}"/>
          </ac:inkMkLst>
        </pc:inkChg>
        <pc:inkChg chg="add del">
          <ac:chgData name="Eric Torunski" userId="bfccb9e8-9d93-458e-85ba-f66efb9b0289" providerId="ADAL" clId="{065ADB50-7C85-3043-80CD-EB310356B654}" dt="2019-01-03T21:51:23.040" v="40"/>
          <ac:inkMkLst>
            <pc:docMk/>
            <pc:sldMk cId="2114927908" sldId="385"/>
            <ac:inkMk id="32" creationId="{B3537B32-985B-BF4F-8B69-90AAEABD998D}"/>
          </ac:inkMkLst>
        </pc:inkChg>
        <pc:inkChg chg="add del reco">
          <ac:chgData name="Eric Torunski" userId="bfccb9e8-9d93-458e-85ba-f66efb9b0289" providerId="ADAL" clId="{065ADB50-7C85-3043-80CD-EB310356B654}" dt="2019-01-03T21:51:27.070" v="43"/>
          <ac:inkMkLst>
            <pc:docMk/>
            <pc:sldMk cId="2114927908" sldId="385"/>
            <ac:inkMk id="33" creationId="{140D840E-4FA0-E04F-B232-2554D2B2B55F}"/>
          </ac:inkMkLst>
        </pc:inkChg>
        <pc:inkChg chg="add del">
          <ac:chgData name="Eric Torunski" userId="bfccb9e8-9d93-458e-85ba-f66efb9b0289" providerId="ADAL" clId="{065ADB50-7C85-3043-80CD-EB310356B654}" dt="2019-01-03T21:51:27.070" v="43"/>
          <ac:inkMkLst>
            <pc:docMk/>
            <pc:sldMk cId="2114927908" sldId="385"/>
            <ac:inkMk id="35" creationId="{04C6F95C-4DC6-1548-B327-7CF174319DD2}"/>
          </ac:inkMkLst>
        </pc:inkChg>
        <pc:inkChg chg="add del reco">
          <ac:chgData name="Eric Torunski" userId="bfccb9e8-9d93-458e-85ba-f66efb9b0289" providerId="ADAL" clId="{065ADB50-7C85-3043-80CD-EB310356B654}" dt="2019-01-03T21:51:52.365" v="48"/>
          <ac:inkMkLst>
            <pc:docMk/>
            <pc:sldMk cId="2114927908" sldId="385"/>
            <ac:inkMk id="36" creationId="{BEB5DF93-299B-E140-A4A0-2D4EC4449399}"/>
          </ac:inkMkLst>
        </pc:inkChg>
        <pc:inkChg chg="add del">
          <ac:chgData name="Eric Torunski" userId="bfccb9e8-9d93-458e-85ba-f66efb9b0289" providerId="ADAL" clId="{065ADB50-7C85-3043-80CD-EB310356B654}" dt="2019-01-03T21:51:52.365" v="48"/>
          <ac:inkMkLst>
            <pc:docMk/>
            <pc:sldMk cId="2114927908" sldId="385"/>
            <ac:inkMk id="38" creationId="{9122E8BC-CF84-E747-825F-8499A4D4572E}"/>
          </ac:inkMkLst>
        </pc:inkChg>
        <pc:inkChg chg="add del">
          <ac:chgData name="Eric Torunski" userId="bfccb9e8-9d93-458e-85ba-f66efb9b0289" providerId="ADAL" clId="{065ADB50-7C85-3043-80CD-EB310356B654}" dt="2019-01-03T21:51:52.365" v="48"/>
          <ac:inkMkLst>
            <pc:docMk/>
            <pc:sldMk cId="2114927908" sldId="385"/>
            <ac:inkMk id="39" creationId="{2FF77753-0999-B943-B09C-A628D33CF9BB}"/>
          </ac:inkMkLst>
        </pc:inkChg>
        <pc:inkChg chg="add del">
          <ac:chgData name="Eric Torunski" userId="bfccb9e8-9d93-458e-85ba-f66efb9b0289" providerId="ADAL" clId="{065ADB50-7C85-3043-80CD-EB310356B654}" dt="2019-01-03T21:51:52.365" v="48"/>
          <ac:inkMkLst>
            <pc:docMk/>
            <pc:sldMk cId="2114927908" sldId="385"/>
            <ac:inkMk id="40" creationId="{FB979B9F-3A16-4E49-973B-14BC389E015D}"/>
          </ac:inkMkLst>
        </pc:inkChg>
        <pc:inkChg chg="add reco">
          <ac:chgData name="Eric Torunski" userId="bfccb9e8-9d93-458e-85ba-f66efb9b0289" providerId="ADAL" clId="{065ADB50-7C85-3043-80CD-EB310356B654}" dt="2019-01-03T21:51:52.365" v="48"/>
          <ac:inkMkLst>
            <pc:docMk/>
            <pc:sldMk cId="2114927908" sldId="385"/>
            <ac:inkMk id="41" creationId="{D9FE01CB-E36C-264B-8D1A-0BA53851C9B9}"/>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1/3/19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3T21:54:28.420"/>
    </inkml:context>
    <inkml:brush xml:id="br0">
      <inkml:brushProperty name="width" value="0.08571" units="cm"/>
      <inkml:brushProperty name="height" value="0.08571" units="cm"/>
      <inkml:brushProperty name="color" value="#33CCFF"/>
    </inkml:brush>
  </inkml:definitions>
  <inkml:trace contextRef="#ctx0" brushRef="#br0">12 3506 7569,'-2'-7'-51,"0"0"0,-2-2-333,2-1 413,1-1 0,1 3 1,0-2 149,0-2 0,0-2-343,0 3 1,0 0-47,0 0 235,5 0 0,-4 0 0,7 0-40,-4 0 1,3 0 68,-3 0 0,3 4 17,-3-1-41,5 1 0,-3-4 12,5 0 0,0-1-15,0-3 0,0 1-1,0-4 1,4 1-11,-1-2 1,5 0 0,-5 4 1,2-1-42,-1 2 1,-3 1 51,3-1 0,-2 5-67,2 2 0,-3 3 36,3-3 0,-2 3-8,2-3 0,-3 4 28,3-1 0,-1-2-2,0-1 1,0 1-17,4-1 1,-4 0 0,0 0 1,2-3 5,-1 3 0,1 1 1,-1-2 0,-3 5 65,3-5 0,0 2-62,0-1 0,0-2 0,-4 6 0,4-5 7,-1 5 1,1-1-1,-4 4 0,0 0 12,0 0 0,0 0 28,0 0 31,0 0 0,0 0-65,0 0 0,0 0-40,0 0 0,0 0 43,0 0 0,0 0 0,0 0 1,0 0-17,0 0 0,-3 0-7,-1 0 1,0 0-4,4 0 1,0 0-10,0 0-11,1 0 1,-1 0 24,0 0 1,0 0-56,0 0 0,-4 0 44,0 0 1,1 0-5,3 0 1,0 0 3,0 0 1,0 0-4,0 0 1,1 0 28,3 0 0,-3 4 4,3-1 0,-3 1 40,-1-4 0,0 1-58,0 3 0,0-3-5,0 3 1,0 1 11,0-2 1,0 1 3,0-4 1,4 0-29,0 0 0,-1 0-7,-3 0 0,2 1 16,1 3 1,-2-3-4,3 3 0,-1-2 2,0 2 0,0-2 1,4 6 1,-4-2-1,0 1 1,2 3 15,-1-3 0,0 0 1,-4 0 0,0-3 32,0 3 1,0-5 6,0 2 1,0-3-41,0-1 0,0 0 5,0 0 1,0 0-61,0 0 1,0 1 56,0 3 0,0-3-67,0 3 1,0-3 28,0-1 0,0 0-10,0 0 1,-1 2 22,-3 1 0,3-2-3,-3 3 1,3-3 28,1-1 1,-3 0 71,-1 0 1,0 0 127,4 0-205,0 0 1,0 0-6,0 0 20,0 0 1,0 4 7,0 0 0,0-1-29,1-3 0,-5 4-104,0 0 1,1 3 54,3-3 1,3 3-22,1-3 0,0 3 15,-4-3 0,0 1 28,0-2 0,3 0-18,1 4 0,0-3 24,-4 3 0,0-4-15,0 0 4,5 3 0,-4-4 4,3 1 0,-3 2 87,-1-1-26,0 0 0,0-4 6,0 0 1,-4 1-46,1 2 1,-1-1-12,4 1 1,-3-1 3,-1-2 3,0 0 1,4 0-2,0 0 0,-3 3-13,-1 1 113,-5 0 4,8-4-99,-4 0 1,4-2 5,-2-1 1,1 1 16,-1-1 0,-2 2-15,1 1-8,1 0 2,3 0 0,0 0-11,0 0 82,-5-5-35,4 3 0,-6-4 93,4 3 0,-3 0-70,-5-4 0,3 3-59,1-3 1,1 1 15,-1-2 1,-3-1 1,2 1 1,2 2-23,-1-1 0,3 3-118,-3-3 1,3 3 105,-3-3 0,3 3-88,-3-3 0,3 3 27,-3-3 28,5 4 62,-3-7 0,4 4-40,-3-5 0,-2 4-19,-5 0 70,5-1 1,-3-3 18,6 0 1,-6 4 0,2-1-21,2 1 0,-4-4-43,6 0 0,-5 4 23,5-1 0,-6 5 35,2-5 1,-2 5 69,2-5-50,-3 1 0,4-4 28,-5 0-38,0 0 0,0 0-32,0 0 1,0 0 8,0 0 1,0 2-43,0-2 0,4 6 50,-1-6 1,1 3-121,-4-3-1,1 1 34,3 3 1,-3-5-40,3 1 1,-3 0 67,-1-3 1,4 1-11,-1 2 1,1-3 30,-4-1 1,4-3 21,-1 3 1,1-3 3,-4 3 0,4-3-36,-1 3 0,1-4 5,-4 5 1,0-5 21,0 5 0,1-5-4,3 5 0,-3-5-15,3 5 0,-3-1-4,-1 4 0,4-4-64,0 0-40,4 1 0,-3 3 30,2 0 1,-1 0 55,-2 0 0,-1 0 31,4 0 1,-5-2-40,2-1 1,1-2-7,-1-3 0,-1-1 36,-3 1 0,0-2 24,0-1 0,0 0 6,0 0 0,0 0 14,0 0 0,0 0-11,0 0-25,0 0-4,0 0 0,0 0 19,0 0 0,0-1-4,0-3 0,0 3 2,0-3 1,0 4-5,0 3 1,0-1 1,0 1 1,0-2-14,0-1 1,0 0 1,0 0 0,4 1-40,0 3 0,-1-3-5,-3 3 0,4-3-84,0-1 119,-1 5 0,-1-4-14,1 3 1,0-2 0,3 0-6,-1 2 1,0 3-4,-2-3 1,2 1 12,3-2 0,-2 2 16,-3 3 1,0 0-19,4-4 1,-4 3 4,0-3 0,-1 3-2,-2-3 1,1 3 25,2-4 0,0 5 2,4-5 1,1 5-61,3-5 0,0 1-10,0-4 0,0 0 48,0 0 0,-1 1-3,-3 3 0,3-2 33,-3 5 0,2-1-45,-2 2 0,3 1 45,-3-1 1,-1 2-34,2 0 0,-1 0 4,4-2 1,0 1 9,0-1 1,0 0 6,0-1 1,0 3-19,0-3 0,-4 2-10,1-2 0,-1 3 19,4-3 1,0 2-8,0-2 0,4 3-12,0-3 1,-1 3 17,-3 1 0,4 0 0,0 0 1,3-4-6,-3 1 1,4-5 0,0 4 1,-2-3-10,1 3 0,-1-3-1,2 3 0,2 1-9,-3 3 0,2 0 15,-2 0 1,3-1 4,-3 1 1,2 0 2,-2 0 1,3 0-2,-3 0 1,7 4-10,1 0 1,4-1 0,0-3 1,1-3 42,3-1 0,2-5 8,1 2 0,1 1-39,-1-2 1,-2 1 3,6-4 1,-5 4 131,5-1-131,-1 1 0,1 1 1,-1 1 8,2 0 1,-1 4-43,0-3 0,2 3-6,-3 1 0,3 5 6,1 2 1,-1 4-79,-3 4 1,3 2 60,-2 5 0,0 3 23,0 1 1,0 0-13,-4-4 0,0-4 22,-4 0 0,0-4 104,0 1 0,-3-3-118,-1-1 1,-1 0 10,1 0 0,3 0 75,-2 0 1,-2 1-4,1 3 0,-3-3-42,3 3 1,0-3-3,0-1 0,3 4 15,-3-1 0,3 1-21,1-4 1,0 4-4,0-1 0,4 1 27,0-4 0,0 0 4,-4 0 1,3 0-19,1 0 1,0-4 3,-4 1 1,4-10 135,-1 2-62,1-2 1,-1 1-1,-2-2-28,-2-1-53,-2 1 1,2 4 0,-1 1 1,-2 2 1,-4 1 27,1-2 0,1 0-10,-2 4 1,5 1-119,-5 3 0,6-4 84,-2 0 1,0 1-93,0 3 0,0 1 56,4 2 0,-3 1-82,-1 7 1,1-2 56,3 5 0,-4-1 21,0-2 0,-4 1-10,1 3 1,-3-3 6,-1 3 0,-1 1 20,-3-2 0,3 1 13,-3-4 1,0 4-27,0-1 1,0 0 53,4-7 0,0 3 158,0-3 0,4-1-105,0 2 0,0-5-41,-4 5 1,-4-5-7,0 5 0,1-4 18,3 3 1,-4 0-99,1 4 1,-6 0 39,2 0 0,1 4-61,-2 0 0,5 6 80,-5 1 0,1 1-84,-4 6 0,0-3 35,0 3 1,0 0-6,0 0 0,-3-1 13,-1-2 1,-1-3-4,1 3 0,0-3 28,-4-1 0,2-3 7,3-1 1,0-3 35,-4 3 1,4-3-57,0 3 1,1-5 53,3 2 1,-1 2-50,0 2 0,0-2 5,0 1 0,5 1 13,2 3 1,3 0 2,1 0 0,0 3 4,0 1 1,-4 1 1,1-1 0,-2 1 83,1 2 1,2-2-92,-6-5 0,1 4 38,-4 0 0,0-1-11,0-3 0,-3-3 8,-1-1 0,-3 1-18,3 3 0,-3-4 4,3 0 1,-3-4 15,3 1 0,-3 0-3,3 0 0,-3 0 2,3-4 1,-3 1 15,3 3 1,-3-2 1,3 6 0,-4-5-24,0 5 0,2-1 10,-1 4 1,3 0-18,-3 0 0,1 4 0,-2 0 1,0 3-31,4-3 1,-4 3-133,0-3 1,2 0 185,-1-4 1,3 3-42,-3 1 1,1 4-10,-2-5 0,-1 6-58,1-2 0,0-1 2,0 2 1,-1-2 22,1 1 1,-1 3-8,-2-2 1,0-2 16,0 1 1,0-1-6,0 2 0,3 2 151,1-3 0,3-1-94,-3 2 1,5-5 82,-2 5 0,-1-1-99,1 4 0,0-5 32,0-2 0,3 1-2,-3-1 1,-2 0 5,-1-4 0,-2 0-41,2 0 1,-3 3-108,3 1 1,-3 1 11,-1-1 88,0-3 1,0 5 0,0-3-13,0 0 0,0 1 56,0-4 1,1 2 16,3 1 1,-3-1-107,3 1 1,-3-1-3,-1-2 0,-1 3 24,-3 1 0,3-3-5,-3-1 0,-1-6 14,1 6-2,1-2 2,3 2 1,-1 0 102,-3 0 1,3 0-61,-3 0 1,3-1 11,1-3 1,0 3-38,0-2 0,0 0 28,0 0 1,0 1-78,0-1 0,0 0-113,0 0 1,0 3 124,0 0 1,0-1-15,0 1 0,0 2-79,0-5 1,0 4 40,0-5 0,0 3-1,0 1 1,-1 0 0,-3 0 0,3 4 1,-3 0 0,3 3 55,1-3 0,0 3 79,0-3 0,-1 1 105,-3-1 0,3-3-68,-3 3 1,-1-2 170,1 2-120,-4-3-19,7 9 0,-6-8-44,4 6 1,2-5-19,-3 5 1,-1-2 84,1 1 0,1 2-109,3-5 1,0 3-151,0-3 0,0 1-106,0-1 146,0-3 28,0 4 1,0-1 39,0-1 0,0 2-8,0-1-159,-5-3 164,4 9 1,-4-7-11,5 4 0,0-3-6,0 3 0,0-4 16,0 0 1,0 0 8,0 1 0,0-3-16,0 3 1,-2-7 10,-1-1 1,1 0-16,-1 0 0,2 2 26,1-6 0,-4 5-2,0-5 1,1 5-20,3-5 1,-4 6-5,0-2 1,1 2 125,3-2 1,0 2-92,0-5 0,0 3-198,0-3 194,-5 4 1,3-1 0,-4 0-209,3 0 191,1 1 20,-7 3 1,6-1-5,-4-3 1,4 1 10,0-4 1,0 1 6,0-1 1,1-3-25,-1 3 0,1-2 11,2 2 1,0 2-72,0 5 1,0-1 71,0-3 1,0 2 5,0-5 1,0 3-51,0-3 0,0 4-115,0 0 1,0-2 117,0 1 0,0-1-16,0 2 0,0-2 113,0-2 1,4-2-49,0 5 0,-1-4-51,-3 1 1,0 0 22,0 0 0,0 1-251,0-1 108,0-3 64,0 4 0,0-1 46,0-1 1,0 1 28,0-4 0,0 1-15,0 3 1,-3-1 21,-1 4 1,-1-3 12,2 3 0,1-3-53,-1 3 0,-2-3 55,1 3 0,-3-1 112,3 2 0,-3 0-66,3-4 148,0 0-99,-1-4 1,3 0-87,-5 0 0,3 0 5,-3 0 1,3 0-4,-3 0 1,4 0-27,-1 0 1,0 0-121,0 0 166,-5 0-20,8 0 0,-5 1-130,2 3-29,3-8 86,-9 13 0,8-16-18,-6 7 1,6-3 47,-2 3 0,-1-3 9,2-1-19,-6 0 1,7 4 7,-6 0 0,5-3 11,-5-1 0,5 0 16,-5 4 35,6 0 0,-7 0 6,6 0 0,-2 0 5,1 0 0,3-3-42,-3-1-2,-2 0 0,4 5-31,-6-1 0,6-4-6,-2 0 1,-2 1 22,-1 3 1,1-4 44,-2 0 0,2 1 0,-1 3 1,-3-2-39,3-1 1,-2 2 0,2-3 0,-3-1 35,2 1 0,-1-3 8,-2 3 1,-4-3 118,0 4 1,1-5-82,3 5 1,-2-5-33,-1 5 0,1-5 29,-1 5 1,1-6 109,2 2 0,-3-2-147,-1 2 1,0-3-78,4 3 0,-3-3 67,-1-1 1,-1 0-5,1 0 1,2 0-96,-6 0 0,5 0 54,-5 0 0,1-4 43,-4 1 1,0-1-24,0 4 0,0 0-42,0 0 0,-2 0 57,-1 0 0,4 0 3,-5 0 0,5-1 18,-4-3 1,1 3 73,2-3 0,4-1-42,0 2 1,0-6 100,0 2 1,-3 1-101,3-2 1,1 6-14,-2-2 1,1 3-76,-4 1 0,0 0 57,0 0 1,0 1-97,0 3 0,0-3 48,0 3 0,-4 1-10,0-2 1,4 1-76,4-4 0,-3 0 53,-1 0 0,-6 0-28,6 0 1,-3-1 49,3-3 0,-4 3-5,1-3 0,-2 3 5,1 1 0,-1 0 7,-2 0 0,-2 0 10,5 0 0,-3 0 1,3 0 1,-3 0 22,3 0 0,-3-4 6,3 0 1,-1-4-27,1 1 0,3 0-1,-3 0-56,3 5 52,1-3 1,-4 4 4,0-3 1,3 3 4,1-3 0,6 3-63,-6 1 0,3 0-119,-4 0 0,0 0 128,-3 0 0,3 0 27,-3 0 1,2 0-13,-2 0 1,2 0-7,-6 0 0,2 0-164,-1 0 162,-3 5-40,9-4 1,-5 5-96,2-2 1,1-3 154,-4 3 1,4 0-16,0 0 1,-2 1 24,1-1 1,0-3-5,4 3 1,-1-3 68,-3-1 0,5 3-59,-4 1 0,4 0 70,-5-4 0,3 4-106,1-1 1,0 2-5,0-1 0,-4-2-15,0 6 1,2-6-10,5 2 1,-1-3 56,1-1 1,2 0-1,-1 0 0,1 0-31,-2 0 0,-2-1 24,3-3 0,1-2 243,-2-5-248,1 0 79,-4 5 0,4-4 115,-1 3 1,1 0-137,-4 0 0,0 5-32,0-2 1,0 2-30,0-2 0,-4 3-111,0-3 1,-4 1-177,0 0 178,3 2 51,-5-4 1,4 5 81,-5 0 1,0-4-32,0 0 1,4 1 1,-1 3 1,2 0 19,-1 0 1,-2 5 124,5 2 1,-3-1-89,3 1 1,0 0 22,4 0 0,0 1-210,0-4 180,0 5-27,5-8 0,-3 4-6,6-5 11,-1 0-20,-1 0 0,4 0-8,-3 0 1,3 0 10,1 0 1,-4-4-6,1 0 0,-6 1-131,2 3 1,-3 0 94,-1 0 0,0 0 118,0 0-93,0 0 8,0 0 0,-1-1-3,1-3-14,0 3 10,5-4 1,-4 0-4,3-2 1,-3-2-28,-1 2 1,0-3 3,0 2 0,-4-1 115,1-2-88,-1 0 2,-1 0 0,0 3 39,-2 1-43,-3 4 3,4-1 0,-4 0-10,2 0 1,-2-1 58,3 2 1,2 0 91,1-4 1,3-4-61,1-4 1,4-6 5,-1-1 1,5 0-95,-5-4 0,6 3 49,-2 1 0,-1-4-53,1 1 49,1-1-2,3 4 1,0 0 2,0 0 0,3-4-20,1 0 1,0-3-7,-4 3 1,1-1 9,2 2 0,-1 1-1,1-1 1,2 0 3,-1-1 0,1 2 5,-2-6 0,-1 2 207,1-1-205,3-3 1,-4 9 0,2-8 85,-4 5 1,4-1-62,0 2-7,-1 1-6,2-7 0,-4 6 7,3-4 1,2 1 1,1-2 1,3 0-98,1 4 1,0-4 60,0 5 0,0-5-135,0 5 0,-3-6 38,-1 2-11,-5-3 99,3 4 0,-5-1 46,0 4 0,4 0 114,-1-4 0,2 3-95,-1-3 1,2 0 120,5 0 1,0-3-104,0 3 0,0 1-20,0-2 0,0 4-174,0-3 200,0 5-26,0-3 1,0 0-219,0-3 91,0-2 2,0 4 1,0-2-4,0 4 1,0-3 65,0 3 0,0 0 12,0 4 1,0-4 18,0 1 1,0-6 123,0 2 1,1 0-143,3 0 0,-2 3 42,6-3 0,-1 4-39,4 0 0,-4 1-11,1 2 0,-2 0-106,1 0 0,-2 4 68,-5-1 0,4 6-19,0-2 1,-1-1 125,-3 2 1,-1-2-90,-3 1 0,3-1 217,-3-2 16,3-8-207,1 8 0,4-9 87,0 5-57,4 0-14,-2 0 0,2 1 9,-1 2 1,-3 2-28,3 3 1,-5 1-18,2-1 0,-3 0 46,-1-1 0,0 2-21,0-5 0,-3 3-221,-1-4 202,-5 1 9,8-4 1,-7 1 105,4 3 0,0-3-102,4 3-11,0-8 19,0 3 1,0-1 3,0 6 0,0 3 4,0-3 0,0 1 21,0-2 0,-1 3 1,-3 5 1,3 0 6,-3 0-26,3 0-12,-4 0 0,4-1 2,-3-3 0,0 3 23,0-3 1,-3 2 5,3-2 0,-4 2-26,5-6 0,-2 1-6,1-4 0,3 5-8,-3 2 1,3-1 19,1 2 1,0 3-139,0 3-66,5 1-70,-4 1 0,8 2 89,-6 8 1,5-1-95,-4 8 0,3-2 268,-3 6 0,-1-3 0,-3-1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3T21:56:39.881"/>
    </inkml:context>
    <inkml:brush xml:id="br0">
      <inkml:brushProperty name="width" value="0.08571" units="cm"/>
      <inkml:brushProperty name="height" value="0.08571" units="cm"/>
      <inkml:brushProperty name="color" value="#E71224"/>
    </inkml:brush>
  </inkml:definitions>
  <inkml:trace contextRef="#ctx0" brushRef="#br0">23 629 7569,'-5'6'-336,"-3"-2"496,4-8 1,-1 2 206,5-5-678,0-1 234,5-3 1,1 0 52,5 0 0,1-4 10,3 1 1,-2-5-1,4 3 54,-1-1 0,4 3-19,-2-5 1,-1 6-26,2-2 0,-2-1-5,1 1 0,3-1 45,-3 2 1,2 2-54,-2-3 0,3 3 32,-2 1 0,1 1-9,2 2 0,-1-1-13,-2 1 0,1 3-3,-1 2 1,-2-2 8,1 1 0,1-1-2,3 2 1,0 0 26,0-4 1,1 3-20,3-3 0,-3 1-5,3-2 0,1-2 4,-1 3 0,4-3 0,0-1 1,-4 4-2,0 0 1,1-1 0,-1-3 1,1 4-6,-1-1 0,-3 5-4,3-5 1,-3 5 18,-1-5 0,4 5-12,-1-5 0,1 5 61,-4-5 0,1 5-62,3-5 1,-3 5 1,3-5 0,-1 6 9,0-2 0,0 3 5,4 1 0,-3-4-16,3 1 0,-3-1-3,3 4 1,1-4 6,3 1 0,0-5 1,0 5 0,-4-5-8,1 5 0,-1-5 3,4 5 0,-2-5 3,2 5 0,-6-2-9,6 1 1,-2 3-2,2-3 0,0 3-22,0 1 1,0 0-5,0 0 0,0 0 14,0 0 1,0 1 8,0 3 0,4-3 6,0 3 0,0-3 1,-4-1 0,1 0 3,3 0 0,-4 4 30,0-1 0,0 1 8,-4-4 1,2 1-65,-2 3 1,3-3-3,-2 3 1,-2 1 22,1-2 1,-3 1 4,3-4 0,-4 4 50,0-1 0,-1 1-52,-2-4 1,0 0-4,0 0 1,-1 1 8,-3 3 1,2-3 13,-6 3 0,6 1 47,-2-2 1,0 1 124,0-4 0,-1 4-325,1-1 1,2 6 102,-5-2 1,3-1-54,-3 2 1,3-2 32,-3 1 0,0 3 21,-4-3 1,3 3 15,1 1 0,0-3-16,-4-1 0,0 0 21,0 4 1,1 0 1,3 0 0,-3-1 80,3-3 0,1 3-78,-2-2 1,6-3 88,-2-2 1,2-2-72,-2-1 1,3 0 4,-3 0 1,2 0-1,-2 0 1,3 4 5,-2 0 0,1-1-4,2-3 1,1 0-4,-1 0 1,1 4-19,3 0 0,-2 3 16,5-3 0,-4 1-77,1-2 0,1 0 57,-2 4 0,1-3-7,-4 3 1,0-3 14,0 3 0,0-3-5,0 3 0,0-4 10,0 0 0,4 2 5,0-1 1,3 3 42,-3-3 0,8 3-52,-1-3 1,3 1 4,-3-1 1,4-3 4,-1 2 0,6 2-6,-2-1 1,0 3 0,0-3 1,-1 1-3,2-1 0,2-3 14,-3 3 1,3 0 1,1 0 0,-1 0-43,-3-4 1,3 3 28,-2 1 1,-2 1-74,1-1 1,-1-3 67,2 3 0,2-3-2,-3-1 0,3 1 3,1 3 0,-1-3-5,-3 3 0,3-3 32,-2-1 1,-2 0 5,1 0 1,0-4 10,0 1 0,2-5-36,-6 4 0,5 0-18,-5 0 1,1 3 5,-4-3 1,4 3-3,0 1 1,0 0-1,-4 0 1,3 3-5,1 1 0,1 3 5,-1-3 1,-3 1-5,3-1 0,1-3 1,-1 3 1,4-3-3,0-1 1,2 0 126,1 0 0,-1 0-120,-3 0 0,2 0-1,-6 0 1,1 0-2,-4 0 1,4 4-3,0-1 1,1 6 19,-2-2 0,0 3-3,4 1 0,-3 4-15,3-1 0,1 2 2,3-1 1,0-3 23,0 3 0,-1-3-8,-2-1 1,0 0-1,-4 0 0,5 0-14,-2 0 0,-1 0-3,2 0 0,-5 0-28,5 0 1,-4 0-5,3 0 0,-7 4-76,4 0 0,-9 4 60,5 0 0,-6-2 58,2 1 1,-4-1-34,1 2 1,2 2-10,1-3 1,2 3 25,-2 1-1,3 1 93,-3 3 0,3-3-98,1 3 0,-1-3 8,-2-1 1,1 0-7,-1 0 1,-2 0 11,1 0 0,-3-1-5,4-2 0,-6 3 2,2 0 1,1 0-3,-2 4 0,1 2 25,-4 1 0,0 3 7,0 1 1,0-1-26,0-3 1,0 3 4,0-3 1,1 1-8,-1 3 1,3-4 5,1 4 1,-1 1-18,-7-5 0,3 2 7,-3-2 0,-1 3-2,2-3 1,-5-2 5,5-1 1,-6-3-7,2-1 1,1 0-3,-2 0 0,2 0 4,-1 0 1,-3 0 95,3 0 0,1-3-89,-1-1 1,3 1 62,-3 3 1,4 3-75,0 1 1,-2 5 3,1-2 0,1 2-6,3-2 0,-4 3-80,0-3 0,0 2 82,0-2 1,2 2-9,-6-5 0,6 3 29,-2-3 1,3 3-29,1-3 1,-4 3 7,1-3 0,-4 1 20,3-1 0,-5 1 6,2 2 0,1-1-19,-1-2 0,-1-3 11,-3 3 1,0-3 12,0-1 1,0 0-17,1 0 0,-1 4-44,0 0 40,0 0-3,-5-4 1,4 0 10,-3 0 0,3 0-12,1 0 0,-4 0-2,0 0 1,-1 0-11,2 0 1,0-1-3,-4-3 0,1 2 4,-1-5 0,-3 3-3,3-3 0,-3 1 160,-1-2 0,0-2-142,0 4 1,0-1 26,0 0 0,-4 0-8,0-4-226,1 4 210,-2-2 1,2 6 11,-4-4 1,3 3 0,-3-3 0,0 5-56,-4-2 0,-2-1-24,-1 2 0,1-5 228,-1 5-187,-3-1 10,-1-1 0,0 3 26,0-6-20,4 6-32,-2-3 1,2 2-61,-1-1 1,0-1 68,4 1 1,-3 3-7,-1-2 1,-4-2 24,5 1 1,-6 1-10,2 3 0,-2-2 91,2-1-108,-3 2 10,4-4 1,-8 5 90,3 0 1,-2 0-41,5 0 1,-1 0-21,-2 0 0,3-4-53,1 1 1,-1 3-1,-3 4 0,0-1 69,0-3 1,0 0-7,0 0 0,0-3 54,0-1 1,-1 1-76,-3 3 1,3 0-2,-3 0 4,-2 0 3,5 0 1,-8 0 3,5 0 1,1 0 23,3 0 1,-4-1 0,0-3 1,-1 3-24,1-3 1,2 2-9,-6-2 1,2 3-77,-1-2 84,-3-3-7,4 4 1,-9-3-123,0 6-7,-9-1 123,5 0 1,-12 3-10,1 1 0,-1 3 21,2-3 0,6-1-12,4-7 0,6-2 52,-2-5 1,4 4 138,3-1 1,-1 2-196,1-1 35,-2-3-4,-6 9 0,3-9-48,-6 3 1,5 1 65,-5-1 1,1-1 13,-4-3 0,0 0-39,0 0 0,-5 4-29,-3 0 1,2 0 70,-2-4 1,10-2 6,-2-1 1,2 0-165,-2-4 129,0 0-9,4-4 1,-1 0 12,4 0 0,-5 0-86,2 0 1,-4 0-145,-4 0 1,6 1 106,-2 3 0,-2-3 26,-6 2 0,2 4-7,-1 0 1,-1-1-13,-3 1 0,-4 0-104,1 0-490,-1-2 634,4 0 0,1-4-209,2 3 422,3-8-158,5-2 0,0-5-3,0 0 1,1 0-10,3 0 0,-2-4 10,5 0 1,-1 2-43,2 5 0,0-1 233,-4 1 0,3 2-363,-4-1 4,-4 4 343,0-6 1,-8 2-230,5-4 1,-4 0-7,0 0 0,2 0 9,-1 0 0,5-3 51,2-1 0,1-5 134,7 2 1,-5 1-119,4-2 0,-1 2-19,2-1 1,1 1 8,-1 2 0,1 2 24,2-6 0,0 5-123,0-5 0,1 4 98,3-3-136,-3 5 51,9-8 1,-8 7 44,5-4 1,-4 0-7,0-4 0,0-1 42,0 1 0,0 0 5,4 0 1,0 0 56,4 0 0,0 0-85,0 0 0,0 0 32,0 0 1,4-1-25,-1-3 20,6 3-14,-3-9 1,1 7 9,1-4 0,-1 0 2,4-4 1,-4 4-29,0 4 1,-1-4-10,2 0 1,2-2-186,-3 2 198,-2-3-1,4 4 1,-6-6-70,4-3 60,-4 3 44,6-4 0,-3 3 71,5-1 0,4 3-87,0 0 0,4-3 10,0 7 1,1-6-63,2 6 0,0-2-82,0 2 0,4-3 131,0 3 0,1-3-27,-2-1 0,-2 0-103,3 0 1,1-2 110,-1-1 0,1 1-5,-2-2 1,3 0-2,5 0 0,2 0 86,1 4 0,0 0-89,4 0 1,-3 1 22,3 3 1,1-3-234,3 2 216,0 3 5,0-4 0,4 4-134,-1-3 124,6-2 9,-8 4 1,8-4-14,-6 3 1,6-2 29,-1 6 0,-2-6 6,1 2 1,4-3-1,4-1 0,0 3 17,-4 1 1,0 3-135,0-3 0,0 4 67,0-1 0,0 2-2,0-2 0,0 3 14,0-3 201,0 3-94,0 1 1,1 0-98,-1 0 1,1-4-5,3 0 1,-2 1 57,6 3 0,-1 0 25,4 0 1,0-1-65,0 1 0,0-3 31,0-1 1,-1 4-159,-2 4 0,2 3 67,-3-4 0,-1 5 32,2-5 0,-5 2 6,5-1 1,-1-2-4,4 6 0,-3-5-5,-1 5 0,-3-5-1,3 4 1,1-3 157,3 3-144,-5-4 4,4 7 0,-7-6 70,4 4 1,-3 1-27,3-1 1,-1 0 5,2 0 0,-2 4-31,-2-5 0,-3 9 10,3-5 1,-2 4-24,2-1 1,-1-2-87,4 3 0,-3 1 76,3-1 16,1-1-4,-2-3 0,4 0-5,-3 0 4,-2 0-17,5 0 0,-4-4-3,5 1 1,-1-1 24,-3 4 1,3-1 1,-2-3 0,-2 6-63,1-2 1,-8 8-9,1-1 1,-3 3 4,-1 1 44,3 0-2,-9 0 0,5 4-8,-2-1 1,-1 1 114,4-4 0,-3-1 203,3-3 0,-3-2-159,3-5 1,1 0 65,3 0 0,-1-4-87,-3 0 0,2 2 18,-6 6 0,5-2-382,-5 5 108,1-4 92,1 7 0,-6-4-1,5 5 0,-6 0 33,6 0 194,2 0-83,-4 0 1,6 0-86,-4 0 0,5 0-2,-2 0 1,-1-4 38,2 0 0,-6-1 20,2 2 1,1 1-283,-2-1 0,1 2 91,-4 1 0,0 0-15,0 0 0,0 1 54,0 2 1,0 0 14,1 4 1,-1-3-6,0 3 0,0-3-24,0 3 1,-4 4-50,0 4 1,0 3-70,0-3 1,-2 8-134,-5-1 357,-5 13 0,-1-6 0,-5 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1/3/19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a:t>
            </a:r>
            <a:br>
              <a:rPr lang="en-US"/>
            </a:br>
            <a:r>
              <a:rPr lang="en-US"/>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a:t>Click to edit</a:t>
            </a:r>
            <a:br>
              <a:rPr lang="en-US"/>
            </a:br>
            <a:r>
              <a:rPr lang="en-US"/>
              <a:t>Master </a:t>
            </a:r>
            <a:br>
              <a:rPr lang="en-US"/>
            </a:br>
            <a:r>
              <a:rPr lang="en-US"/>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a:t>
            </a:r>
            <a:br>
              <a:rPr lang="en-US"/>
            </a:br>
            <a:r>
              <a:rPr lang="en-US"/>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a:solidFill>
                  <a:srgbClr val="FFFFFF"/>
                </a:solidFill>
              </a:rPr>
              <a:t>CST2335</a:t>
            </a:r>
            <a:br>
              <a:rPr lang="en-US"/>
            </a:br>
            <a:r>
              <a:rPr lang="en-US"/>
              <a:t>Graphical Interface programming</a:t>
            </a:r>
          </a:p>
        </p:txBody>
      </p:sp>
      <p:sp>
        <p:nvSpPr>
          <p:cNvPr id="5" name="Subtitle 4"/>
          <p:cNvSpPr>
            <a:spLocks noGrp="1"/>
          </p:cNvSpPr>
          <p:nvPr>
            <p:ph type="subTitle" idx="1"/>
          </p:nvPr>
        </p:nvSpPr>
        <p:spPr>
          <a:xfrm>
            <a:off x="4933002" y="3561860"/>
            <a:ext cx="3815463" cy="1026114"/>
          </a:xfrm>
        </p:spPr>
        <p:txBody>
          <a:bodyPr/>
          <a:lstStyle/>
          <a:p>
            <a:r>
              <a:rPr lang="en-US" dirty="0"/>
              <a:t>Debugging in Android Studio</a:t>
            </a:r>
          </a:p>
          <a:p>
            <a:endParaRPr lang="en-US" dirty="0"/>
          </a:p>
        </p:txBody>
      </p:sp>
    </p:spTree>
    <p:extLst>
      <p:ext uri="{BB962C8B-B14F-4D97-AF65-F5344CB8AC3E}">
        <p14:creationId xmlns:p14="http://schemas.microsoft.com/office/powerpoint/2010/main" val="120453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Logcat</a:t>
            </a:r>
          </a:p>
        </p:txBody>
      </p:sp>
      <p:sp>
        <p:nvSpPr>
          <p:cNvPr id="3" name="Content Placeholder 2"/>
          <p:cNvSpPr>
            <a:spLocks noGrp="1"/>
          </p:cNvSpPr>
          <p:nvPr>
            <p:ph idx="1"/>
          </p:nvPr>
        </p:nvSpPr>
        <p:spPr>
          <a:xfrm>
            <a:off x="243192" y="987575"/>
            <a:ext cx="8433265" cy="549396"/>
          </a:xfrm>
        </p:spPr>
        <p:txBody>
          <a:bodyPr/>
          <a:lstStyle/>
          <a:p>
            <a:r>
              <a:rPr lang="en-US" sz="2400" dirty="0">
                <a:solidFill>
                  <a:schemeClr val="tx1"/>
                </a:solidFill>
              </a:rPr>
              <a:t>You can filter unwanted messages by the priority. </a:t>
            </a:r>
          </a:p>
        </p:txBody>
      </p:sp>
      <p:pic>
        <p:nvPicPr>
          <p:cNvPr id="4" name="Picture 3">
            <a:extLst>
              <a:ext uri="{FF2B5EF4-FFF2-40B4-BE49-F238E27FC236}">
                <a16:creationId xmlns:a16="http://schemas.microsoft.com/office/drawing/2014/main" id="{11E1C3D5-F90E-6149-A68A-76CEFD7DF080}"/>
              </a:ext>
            </a:extLst>
          </p:cNvPr>
          <p:cNvPicPr>
            <a:picLocks noChangeAspect="1"/>
          </p:cNvPicPr>
          <p:nvPr/>
        </p:nvPicPr>
        <p:blipFill>
          <a:blip r:embed="rId2"/>
          <a:stretch>
            <a:fillRect/>
          </a:stretch>
        </p:blipFill>
        <p:spPr>
          <a:xfrm>
            <a:off x="3077994" y="1857983"/>
            <a:ext cx="5225374" cy="2629119"/>
          </a:xfrm>
          <a:prstGeom prst="rect">
            <a:avLst/>
          </a:prstGeom>
        </p:spPr>
      </p:pic>
      <p:cxnSp>
        <p:nvCxnSpPr>
          <p:cNvPr id="6" name="Straight Arrow Connector 5">
            <a:extLst>
              <a:ext uri="{FF2B5EF4-FFF2-40B4-BE49-F238E27FC236}">
                <a16:creationId xmlns:a16="http://schemas.microsoft.com/office/drawing/2014/main" id="{5D37DFA0-2EB0-CA4D-B1E6-CE2DC07D7097}"/>
              </a:ext>
            </a:extLst>
          </p:cNvPr>
          <p:cNvCxnSpPr>
            <a:cxnSpLocks/>
          </p:cNvCxnSpPr>
          <p:nvPr/>
        </p:nvCxnSpPr>
        <p:spPr>
          <a:xfrm>
            <a:off x="7762672" y="1158744"/>
            <a:ext cx="0" cy="9813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A06A8E2-0E04-CD4A-8418-A0F5A0E71A4C}"/>
              </a:ext>
            </a:extLst>
          </p:cNvPr>
          <p:cNvSpPr txBox="1">
            <a:spLocks/>
          </p:cNvSpPr>
          <p:nvPr/>
        </p:nvSpPr>
        <p:spPr bwMode="auto">
          <a:xfrm>
            <a:off x="243192" y="1779664"/>
            <a:ext cx="2762656" cy="256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err="1">
                <a:solidFill>
                  <a:schemeClr val="tx1"/>
                </a:solidFill>
              </a:rPr>
              <a:t>Log.v</a:t>
            </a:r>
            <a:r>
              <a:rPr lang="en-US" sz="2400" dirty="0">
                <a:solidFill>
                  <a:schemeClr val="tx1"/>
                </a:solidFill>
              </a:rPr>
              <a:t> - verbose</a:t>
            </a:r>
          </a:p>
          <a:p>
            <a:r>
              <a:rPr lang="en-US" sz="2400" dirty="0" err="1">
                <a:solidFill>
                  <a:schemeClr val="tx1"/>
                </a:solidFill>
              </a:rPr>
              <a:t>Log.d</a:t>
            </a:r>
            <a:r>
              <a:rPr lang="en-US" sz="2400" dirty="0">
                <a:solidFill>
                  <a:schemeClr val="tx1"/>
                </a:solidFill>
              </a:rPr>
              <a:t> - debug</a:t>
            </a:r>
          </a:p>
          <a:p>
            <a:r>
              <a:rPr lang="en-US" sz="2400" dirty="0" err="1">
                <a:solidFill>
                  <a:schemeClr val="tx1"/>
                </a:solidFill>
              </a:rPr>
              <a:t>Log.i</a:t>
            </a:r>
            <a:r>
              <a:rPr lang="en-US" sz="2400" dirty="0">
                <a:solidFill>
                  <a:schemeClr val="tx1"/>
                </a:solidFill>
              </a:rPr>
              <a:t> - info</a:t>
            </a:r>
          </a:p>
          <a:p>
            <a:r>
              <a:rPr lang="en-US" sz="2400" dirty="0" err="1">
                <a:solidFill>
                  <a:schemeClr val="tx1"/>
                </a:solidFill>
              </a:rPr>
              <a:t>Log.w</a:t>
            </a:r>
            <a:r>
              <a:rPr lang="en-US" sz="2400" dirty="0">
                <a:solidFill>
                  <a:schemeClr val="tx1"/>
                </a:solidFill>
              </a:rPr>
              <a:t> - warn</a:t>
            </a:r>
          </a:p>
          <a:p>
            <a:r>
              <a:rPr lang="en-US" sz="2400" dirty="0" err="1">
                <a:solidFill>
                  <a:schemeClr val="tx1"/>
                </a:solidFill>
              </a:rPr>
              <a:t>Log.e</a:t>
            </a:r>
            <a:r>
              <a:rPr lang="en-US" sz="2400" dirty="0">
                <a:solidFill>
                  <a:schemeClr val="tx1"/>
                </a:solidFill>
              </a:rPr>
              <a:t> - error</a:t>
            </a:r>
          </a:p>
        </p:txBody>
      </p:sp>
      <p:cxnSp>
        <p:nvCxnSpPr>
          <p:cNvPr id="10" name="Straight Arrow Connector 9">
            <a:extLst>
              <a:ext uri="{FF2B5EF4-FFF2-40B4-BE49-F238E27FC236}">
                <a16:creationId xmlns:a16="http://schemas.microsoft.com/office/drawing/2014/main" id="{08D939BD-5928-DB44-B809-CF8B64226D82}"/>
              </a:ext>
            </a:extLst>
          </p:cNvPr>
          <p:cNvCxnSpPr>
            <a:cxnSpLocks/>
          </p:cNvCxnSpPr>
          <p:nvPr/>
        </p:nvCxnSpPr>
        <p:spPr>
          <a:xfrm>
            <a:off x="2645923" y="2461097"/>
            <a:ext cx="398834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9B59EA-FAD6-9349-B69D-CDDD884B0341}"/>
              </a:ext>
            </a:extLst>
          </p:cNvPr>
          <p:cNvCxnSpPr>
            <a:cxnSpLocks/>
          </p:cNvCxnSpPr>
          <p:nvPr/>
        </p:nvCxnSpPr>
        <p:spPr>
          <a:xfrm>
            <a:off x="2315183" y="2898843"/>
            <a:ext cx="4319081" cy="363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966E1A-B765-2F49-9B91-0698D88B1648}"/>
              </a:ext>
            </a:extLst>
          </p:cNvPr>
          <p:cNvCxnSpPr>
            <a:cxnSpLocks/>
          </p:cNvCxnSpPr>
          <p:nvPr/>
        </p:nvCxnSpPr>
        <p:spPr>
          <a:xfrm flipV="1">
            <a:off x="2490281" y="3080425"/>
            <a:ext cx="4143983" cy="304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start</a:t>
            </a:r>
          </a:p>
        </p:txBody>
      </p:sp>
      <p:sp>
        <p:nvSpPr>
          <p:cNvPr id="3" name="Content Placeholder 2"/>
          <p:cNvSpPr>
            <a:spLocks noGrp="1"/>
          </p:cNvSpPr>
          <p:nvPr>
            <p:ph idx="1"/>
          </p:nvPr>
        </p:nvSpPr>
        <p:spPr>
          <a:xfrm>
            <a:off x="243192" y="987575"/>
            <a:ext cx="8433265" cy="3323168"/>
          </a:xfrm>
        </p:spPr>
        <p:txBody>
          <a:bodyPr/>
          <a:lstStyle/>
          <a:p>
            <a:r>
              <a:rPr lang="en-US" sz="2400" dirty="0">
                <a:solidFill>
                  <a:schemeClr val="tx1"/>
                </a:solidFill>
              </a:rPr>
              <a:t>If you still can’t find the problem, put a breakpoint on the first line of the </a:t>
            </a:r>
            <a:r>
              <a:rPr lang="en-US" sz="2400" dirty="0" err="1">
                <a:solidFill>
                  <a:schemeClr val="tx1"/>
                </a:solidFill>
              </a:rPr>
              <a:t>onCreate</a:t>
            </a:r>
            <a:r>
              <a:rPr lang="en-US" sz="2400" dirty="0">
                <a:solidFill>
                  <a:schemeClr val="tx1"/>
                </a:solidFill>
              </a:rPr>
              <a:t>() function. It is the first function that is called on an Activity.</a:t>
            </a:r>
          </a:p>
          <a:p>
            <a:r>
              <a:rPr lang="en-US" sz="2400" dirty="0">
                <a:solidFill>
                  <a:schemeClr val="tx1"/>
                </a:solidFill>
              </a:rPr>
              <a:t> </a:t>
            </a:r>
          </a:p>
        </p:txBody>
      </p:sp>
    </p:spTree>
    <p:extLst>
      <p:ext uri="{BB962C8B-B14F-4D97-AF65-F5344CB8AC3E}">
        <p14:creationId xmlns:p14="http://schemas.microsoft.com/office/powerpoint/2010/main" val="391178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semester</a:t>
            </a:r>
          </a:p>
        </p:txBody>
      </p:sp>
      <p:sp>
        <p:nvSpPr>
          <p:cNvPr id="3" name="Content Placeholder 2"/>
          <p:cNvSpPr>
            <a:spLocks noGrp="1"/>
          </p:cNvSpPr>
          <p:nvPr>
            <p:ph idx="1"/>
          </p:nvPr>
        </p:nvSpPr>
        <p:spPr>
          <a:xfrm>
            <a:off x="313509" y="915566"/>
            <a:ext cx="8477794" cy="3438382"/>
          </a:xfrm>
        </p:spPr>
        <p:txBody>
          <a:bodyPr/>
          <a:lstStyle/>
          <a:p>
            <a:r>
              <a:rPr lang="en-US" sz="2400" dirty="0">
                <a:solidFill>
                  <a:schemeClr val="tx1"/>
                </a:solidFill>
              </a:rPr>
              <a:t>You have to become good at debugging. You will not get a job unless you know how to debug a program.</a:t>
            </a:r>
          </a:p>
          <a:p>
            <a:r>
              <a:rPr lang="en-US" sz="2400" dirty="0">
                <a:solidFill>
                  <a:schemeClr val="tx1"/>
                </a:solidFill>
              </a:rPr>
              <a:t>Whenever you ask for help during the lab, you are expected to first know what exception caused the crash, and what line in what file caused it.</a:t>
            </a:r>
          </a:p>
          <a:p>
            <a:r>
              <a:rPr lang="en-US" sz="2400" dirty="0">
                <a:solidFill>
                  <a:schemeClr val="tx1"/>
                </a:solidFill>
              </a:rPr>
              <a:t>The put a breakpoint on that line and inspect the variables. If you still can’t figure it out, then we will help you.</a:t>
            </a:r>
          </a:p>
          <a:p>
            <a:r>
              <a:rPr lang="en-US" sz="2400" dirty="0">
                <a:solidFill>
                  <a:schemeClr val="tx1"/>
                </a:solidFill>
              </a:rPr>
              <a:t>If you use Run instead of Debug, then we will not help you.</a:t>
            </a:r>
          </a:p>
        </p:txBody>
      </p:sp>
    </p:spTree>
    <p:extLst>
      <p:ext uri="{BB962C8B-B14F-4D97-AF65-F5344CB8AC3E}">
        <p14:creationId xmlns:p14="http://schemas.microsoft.com/office/powerpoint/2010/main" val="34352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a:xfrm>
            <a:off x="267864" y="1098690"/>
            <a:ext cx="8208912" cy="3262144"/>
          </a:xfrm>
        </p:spPr>
        <p:txBody>
          <a:bodyPr/>
          <a:lstStyle/>
          <a:p>
            <a:r>
              <a:rPr lang="en-US" sz="2400" dirty="0">
                <a:solidFill>
                  <a:schemeClr val="tx1"/>
                </a:solidFill>
              </a:rPr>
              <a:t>Being able to diagnose a problem is very important. Debugging means your ability to figure out why a problem is not working, and to fix it.</a:t>
            </a:r>
          </a:p>
          <a:p>
            <a:r>
              <a:rPr lang="en-US" sz="2400" dirty="0">
                <a:solidFill>
                  <a:schemeClr val="tx1"/>
                </a:solidFill>
              </a:rPr>
              <a:t>The main tools for debugging are breakpoints, the variables viewer, and the Logcat window.</a:t>
            </a:r>
          </a:p>
        </p:txBody>
      </p:sp>
    </p:spTree>
    <p:extLst>
      <p:ext uri="{BB962C8B-B14F-4D97-AF65-F5344CB8AC3E}">
        <p14:creationId xmlns:p14="http://schemas.microsoft.com/office/powerpoint/2010/main" val="41211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 Breakpoint</a:t>
            </a:r>
          </a:p>
        </p:txBody>
      </p:sp>
      <p:sp>
        <p:nvSpPr>
          <p:cNvPr id="3" name="Content Placeholder 2"/>
          <p:cNvSpPr>
            <a:spLocks noGrp="1"/>
          </p:cNvSpPr>
          <p:nvPr>
            <p:ph idx="1"/>
          </p:nvPr>
        </p:nvSpPr>
        <p:spPr>
          <a:xfrm>
            <a:off x="235670" y="1091804"/>
            <a:ext cx="8682087" cy="3262144"/>
          </a:xfrm>
        </p:spPr>
        <p:txBody>
          <a:bodyPr/>
          <a:lstStyle/>
          <a:p>
            <a:r>
              <a:rPr lang="en-US" sz="2800" dirty="0">
                <a:solidFill>
                  <a:schemeClr val="tx1"/>
                </a:solidFill>
              </a:rPr>
              <a:t>Breakpoints can only be set in Java. You can not debug XML, since they are not instructions. To set a breakpoint, click your mouse on the left part of the editor window:</a:t>
            </a:r>
          </a:p>
        </p:txBody>
      </p:sp>
      <p:pic>
        <p:nvPicPr>
          <p:cNvPr id="4" name="Picture 3">
            <a:extLst>
              <a:ext uri="{FF2B5EF4-FFF2-40B4-BE49-F238E27FC236}">
                <a16:creationId xmlns:a16="http://schemas.microsoft.com/office/drawing/2014/main" id="{54DA5D60-F403-9740-91CD-B1BE738FD4FA}"/>
              </a:ext>
            </a:extLst>
          </p:cNvPr>
          <p:cNvPicPr>
            <a:picLocks noChangeAspect="1"/>
          </p:cNvPicPr>
          <p:nvPr/>
        </p:nvPicPr>
        <p:blipFill>
          <a:blip r:embed="rId2"/>
          <a:stretch>
            <a:fillRect/>
          </a:stretch>
        </p:blipFill>
        <p:spPr>
          <a:xfrm>
            <a:off x="947236" y="2956948"/>
            <a:ext cx="7607300" cy="1397000"/>
          </a:xfrm>
          <a:prstGeom prst="rect">
            <a:avLst/>
          </a:prstGeom>
        </p:spPr>
      </p:pic>
    </p:spTree>
    <p:extLst>
      <p:ext uri="{BB962C8B-B14F-4D97-AF65-F5344CB8AC3E}">
        <p14:creationId xmlns:p14="http://schemas.microsoft.com/office/powerpoint/2010/main" val="83846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 versus Run</a:t>
            </a:r>
          </a:p>
        </p:txBody>
      </p:sp>
      <p:sp>
        <p:nvSpPr>
          <p:cNvPr id="3" name="Content Placeholder 2"/>
          <p:cNvSpPr>
            <a:spLocks noGrp="1"/>
          </p:cNvSpPr>
          <p:nvPr>
            <p:ph idx="1"/>
          </p:nvPr>
        </p:nvSpPr>
        <p:spPr>
          <a:xfrm>
            <a:off x="235670" y="1091804"/>
            <a:ext cx="8682087" cy="1964905"/>
          </a:xfrm>
        </p:spPr>
        <p:txBody>
          <a:bodyPr/>
          <a:lstStyle/>
          <a:p>
            <a:r>
              <a:rPr lang="en-US" sz="2800" dirty="0">
                <a:solidFill>
                  <a:schemeClr val="tx1"/>
                </a:solidFill>
              </a:rPr>
              <a:t>You will only hit a breakpoint if you use Debug.</a:t>
            </a:r>
          </a:p>
          <a:p>
            <a:r>
              <a:rPr lang="en-US" sz="2800" dirty="0">
                <a:solidFill>
                  <a:schemeClr val="tx1"/>
                </a:solidFill>
              </a:rPr>
              <a:t>If you press Run, you will not get any crash information if your application crashes. You should never use Run this semester. Always use Debug!</a:t>
            </a:r>
          </a:p>
        </p:txBody>
      </p:sp>
      <p:pic>
        <p:nvPicPr>
          <p:cNvPr id="5" name="Picture 4">
            <a:extLst>
              <a:ext uri="{FF2B5EF4-FFF2-40B4-BE49-F238E27FC236}">
                <a16:creationId xmlns:a16="http://schemas.microsoft.com/office/drawing/2014/main" id="{67A59955-D8F9-E64F-8C87-319DD36BE4CC}"/>
              </a:ext>
            </a:extLst>
          </p:cNvPr>
          <p:cNvPicPr>
            <a:picLocks noChangeAspect="1"/>
          </p:cNvPicPr>
          <p:nvPr/>
        </p:nvPicPr>
        <p:blipFill>
          <a:blip r:embed="rId2"/>
          <a:stretch>
            <a:fillRect/>
          </a:stretch>
        </p:blipFill>
        <p:spPr>
          <a:xfrm>
            <a:off x="801733" y="3584727"/>
            <a:ext cx="2628900" cy="368300"/>
          </a:xfrm>
          <a:prstGeom prst="rect">
            <a:avLst/>
          </a:prstGeom>
        </p:spPr>
      </p:pic>
      <p:sp>
        <p:nvSpPr>
          <p:cNvPr id="6" name="Content Placeholder 2">
            <a:extLst>
              <a:ext uri="{FF2B5EF4-FFF2-40B4-BE49-F238E27FC236}">
                <a16:creationId xmlns:a16="http://schemas.microsoft.com/office/drawing/2014/main" id="{7B33B3EA-A7FB-614E-9781-1F0CE5D4953F}"/>
              </a:ext>
            </a:extLst>
          </p:cNvPr>
          <p:cNvSpPr txBox="1">
            <a:spLocks/>
          </p:cNvSpPr>
          <p:nvPr/>
        </p:nvSpPr>
        <p:spPr bwMode="auto">
          <a:xfrm>
            <a:off x="5521055" y="2952206"/>
            <a:ext cx="2042340" cy="1461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rPr>
              <a:t>Debug</a:t>
            </a:r>
          </a:p>
          <a:p>
            <a:endParaRPr lang="en-US" sz="2800" dirty="0">
              <a:solidFill>
                <a:schemeClr val="tx1"/>
              </a:solidFill>
            </a:endParaRPr>
          </a:p>
          <a:p>
            <a:r>
              <a:rPr lang="en-US" sz="2800" dirty="0">
                <a:solidFill>
                  <a:schemeClr val="tx1"/>
                </a:solidFill>
              </a:rPr>
              <a:t>Run</a:t>
            </a:r>
          </a:p>
        </p:txBody>
      </p:sp>
      <p:cxnSp>
        <p:nvCxnSpPr>
          <p:cNvPr id="8" name="Straight Arrow Connector 7">
            <a:extLst>
              <a:ext uri="{FF2B5EF4-FFF2-40B4-BE49-F238E27FC236}">
                <a16:creationId xmlns:a16="http://schemas.microsoft.com/office/drawing/2014/main" id="{08C8F50D-104F-D54E-AD59-4A6EB2D95A38}"/>
              </a:ext>
            </a:extLst>
          </p:cNvPr>
          <p:cNvCxnSpPr>
            <a:cxnSpLocks/>
          </p:cNvCxnSpPr>
          <p:nvPr/>
        </p:nvCxnSpPr>
        <p:spPr>
          <a:xfrm flipH="1">
            <a:off x="3274425" y="3250333"/>
            <a:ext cx="2246630" cy="4854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50625E-372A-B24A-BB72-0A4EA940F567}"/>
              </a:ext>
            </a:extLst>
          </p:cNvPr>
          <p:cNvCxnSpPr>
            <a:cxnSpLocks/>
          </p:cNvCxnSpPr>
          <p:nvPr/>
        </p:nvCxnSpPr>
        <p:spPr>
          <a:xfrm flipH="1" flipV="1">
            <a:off x="2573383" y="3845078"/>
            <a:ext cx="2947672" cy="3929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BDCAF5C-F9D0-5C4E-9ABB-CB5CE2094025}"/>
              </a:ext>
            </a:extLst>
          </p:cNvPr>
          <p:cNvSpPr txBox="1">
            <a:spLocks/>
          </p:cNvSpPr>
          <p:nvPr/>
        </p:nvSpPr>
        <p:spPr bwMode="auto">
          <a:xfrm>
            <a:off x="7249347" y="3017521"/>
            <a:ext cx="1219380" cy="14562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solidFill>
                  <a:schemeClr val="tx1"/>
                </a:solidFill>
              </a:rPr>
              <a:t>YES!</a:t>
            </a:r>
          </a:p>
          <a:p>
            <a:endParaRPr lang="en-US" sz="2800" dirty="0">
              <a:solidFill>
                <a:schemeClr val="tx1"/>
              </a:solidFill>
            </a:endParaRPr>
          </a:p>
          <a:p>
            <a:pPr marL="0" indent="0">
              <a:buNone/>
            </a:pPr>
            <a:r>
              <a:rPr lang="en-US" sz="2800" dirty="0">
                <a:solidFill>
                  <a:schemeClr val="tx1"/>
                </a:solidFill>
              </a:rPr>
              <a:t>NO!</a:t>
            </a:r>
          </a:p>
        </p:txBody>
      </p:sp>
    </p:spTree>
    <p:extLst>
      <p:ext uri="{BB962C8B-B14F-4D97-AF65-F5344CB8AC3E}">
        <p14:creationId xmlns:p14="http://schemas.microsoft.com/office/powerpoint/2010/main" val="359121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Window</a:t>
            </a:r>
          </a:p>
        </p:txBody>
      </p:sp>
      <p:sp>
        <p:nvSpPr>
          <p:cNvPr id="3" name="Content Placeholder 2"/>
          <p:cNvSpPr>
            <a:spLocks noGrp="1"/>
          </p:cNvSpPr>
          <p:nvPr>
            <p:ph idx="1"/>
          </p:nvPr>
        </p:nvSpPr>
        <p:spPr>
          <a:xfrm>
            <a:off x="209227" y="852559"/>
            <a:ext cx="8467229" cy="906499"/>
          </a:xfrm>
        </p:spPr>
        <p:txBody>
          <a:bodyPr/>
          <a:lstStyle/>
          <a:p>
            <a:r>
              <a:rPr lang="en-US" sz="2400" dirty="0">
                <a:solidFill>
                  <a:schemeClr val="tx1"/>
                </a:solidFill>
              </a:rPr>
              <a:t>This window at the bottom of Android Studio shows the current call stack, and the variables in scope at that point.</a:t>
            </a:r>
            <a:endParaRPr lang="en-US" sz="2800" dirty="0">
              <a:solidFill>
                <a:schemeClr val="tx1"/>
              </a:solidFill>
            </a:endParaRPr>
          </a:p>
        </p:txBody>
      </p:sp>
      <p:pic>
        <p:nvPicPr>
          <p:cNvPr id="4" name="Picture 3">
            <a:extLst>
              <a:ext uri="{FF2B5EF4-FFF2-40B4-BE49-F238E27FC236}">
                <a16:creationId xmlns:a16="http://schemas.microsoft.com/office/drawing/2014/main" id="{0F05190E-4FA5-484F-8527-CE1F704CDB3F}"/>
              </a:ext>
            </a:extLst>
          </p:cNvPr>
          <p:cNvPicPr>
            <a:picLocks noChangeAspect="1"/>
          </p:cNvPicPr>
          <p:nvPr/>
        </p:nvPicPr>
        <p:blipFill>
          <a:blip r:embed="rId2"/>
          <a:stretch>
            <a:fillRect/>
          </a:stretch>
        </p:blipFill>
        <p:spPr>
          <a:xfrm>
            <a:off x="2487478" y="2142201"/>
            <a:ext cx="6188978" cy="2148740"/>
          </a:xfrm>
          <a:prstGeom prst="rect">
            <a:avLst/>
          </a:prstGeom>
        </p:spPr>
      </p:pic>
      <p:sp>
        <p:nvSpPr>
          <p:cNvPr id="5" name="Content Placeholder 2">
            <a:extLst>
              <a:ext uri="{FF2B5EF4-FFF2-40B4-BE49-F238E27FC236}">
                <a16:creationId xmlns:a16="http://schemas.microsoft.com/office/drawing/2014/main" id="{B99CB896-6BEA-DE42-BC7F-EF603DA72E74}"/>
              </a:ext>
            </a:extLst>
          </p:cNvPr>
          <p:cNvSpPr txBox="1">
            <a:spLocks/>
          </p:cNvSpPr>
          <p:nvPr/>
        </p:nvSpPr>
        <p:spPr bwMode="auto">
          <a:xfrm>
            <a:off x="123986" y="3216571"/>
            <a:ext cx="2309248" cy="932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rPr>
              <a:t>Call Stack. This shows what functions you are in</a:t>
            </a:r>
          </a:p>
          <a:p>
            <a:endParaRPr lang="en-US" sz="2400" dirty="0">
              <a:solidFill>
                <a:schemeClr val="tx1"/>
              </a:solidFill>
            </a:endParaRPr>
          </a:p>
        </p:txBody>
      </p:sp>
      <p:sp>
        <p:nvSpPr>
          <p:cNvPr id="6" name="Content Placeholder 2">
            <a:extLst>
              <a:ext uri="{FF2B5EF4-FFF2-40B4-BE49-F238E27FC236}">
                <a16:creationId xmlns:a16="http://schemas.microsoft.com/office/drawing/2014/main" id="{27E6D0A6-9D3B-BB46-9D96-53E60E5083DD}"/>
              </a:ext>
            </a:extLst>
          </p:cNvPr>
          <p:cNvSpPr txBox="1">
            <a:spLocks/>
          </p:cNvSpPr>
          <p:nvPr/>
        </p:nvSpPr>
        <p:spPr bwMode="auto">
          <a:xfrm>
            <a:off x="209227" y="1778026"/>
            <a:ext cx="2567565" cy="7283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rPr>
              <a:t>The variables currently in scope</a:t>
            </a:r>
          </a:p>
          <a:p>
            <a:endParaRPr lang="en-US" sz="2400" dirty="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B4DF0DA-6523-1344-A047-90BC86E020A3}"/>
                  </a:ext>
                </a:extLst>
              </p14:cNvPr>
              <p14:cNvContentPartPr/>
              <p14:nvPr/>
            </p14:nvContentPartPr>
            <p14:xfrm>
              <a:off x="1474570" y="1928615"/>
              <a:ext cx="2818080" cy="2516400"/>
            </p14:xfrm>
          </p:contentPart>
        </mc:Choice>
        <mc:Fallback xmlns="">
          <p:pic>
            <p:nvPicPr>
              <p:cNvPr id="7" name="Ink 6">
                <a:extLst>
                  <a:ext uri="{FF2B5EF4-FFF2-40B4-BE49-F238E27FC236}">
                    <a16:creationId xmlns:a16="http://schemas.microsoft.com/office/drawing/2014/main" id="{0B4DF0DA-6523-1344-A047-90BC86E020A3}"/>
                  </a:ext>
                </a:extLst>
              </p:cNvPr>
              <p:cNvPicPr/>
              <p:nvPr/>
            </p:nvPicPr>
            <p:blipFill>
              <a:blip r:embed="rId4"/>
              <a:stretch>
                <a:fillRect/>
              </a:stretch>
            </p:blipFill>
            <p:spPr>
              <a:xfrm>
                <a:off x="1459090" y="1913135"/>
                <a:ext cx="2848680" cy="2547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0F724DF-ECFA-BF4E-A5D8-780F91AD346B}"/>
                  </a:ext>
                </a:extLst>
              </p14:cNvPr>
              <p14:cNvContentPartPr/>
              <p14:nvPr/>
            </p14:nvContentPartPr>
            <p14:xfrm>
              <a:off x="2780290" y="1646735"/>
              <a:ext cx="3461040" cy="1956600"/>
            </p14:xfrm>
          </p:contentPart>
        </mc:Choice>
        <mc:Fallback xmlns="">
          <p:pic>
            <p:nvPicPr>
              <p:cNvPr id="8" name="Ink 7">
                <a:extLst>
                  <a:ext uri="{FF2B5EF4-FFF2-40B4-BE49-F238E27FC236}">
                    <a16:creationId xmlns:a16="http://schemas.microsoft.com/office/drawing/2014/main" id="{A0F724DF-ECFA-BF4E-A5D8-780F91AD346B}"/>
                  </a:ext>
                </a:extLst>
              </p:cNvPr>
              <p:cNvPicPr/>
              <p:nvPr/>
            </p:nvPicPr>
            <p:blipFill>
              <a:blip r:embed="rId6"/>
              <a:stretch>
                <a:fillRect/>
              </a:stretch>
            </p:blipFill>
            <p:spPr>
              <a:xfrm>
                <a:off x="2764810" y="1631255"/>
                <a:ext cx="3491640" cy="1987200"/>
              </a:xfrm>
              <a:prstGeom prst="rect">
                <a:avLst/>
              </a:prstGeom>
            </p:spPr>
          </p:pic>
        </mc:Fallback>
      </mc:AlternateContent>
    </p:spTree>
    <p:extLst>
      <p:ext uri="{BB962C8B-B14F-4D97-AF65-F5344CB8AC3E}">
        <p14:creationId xmlns:p14="http://schemas.microsoft.com/office/powerpoint/2010/main" val="21149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your code</a:t>
            </a:r>
          </a:p>
        </p:txBody>
      </p:sp>
      <p:sp>
        <p:nvSpPr>
          <p:cNvPr id="3" name="Content Placeholder 2"/>
          <p:cNvSpPr>
            <a:spLocks noGrp="1"/>
          </p:cNvSpPr>
          <p:nvPr>
            <p:ph idx="1"/>
          </p:nvPr>
        </p:nvSpPr>
        <p:spPr>
          <a:xfrm>
            <a:off x="230956" y="878444"/>
            <a:ext cx="8682087" cy="1037905"/>
          </a:xfrm>
        </p:spPr>
        <p:txBody>
          <a:bodyPr/>
          <a:lstStyle/>
          <a:p>
            <a:r>
              <a:rPr lang="en-US" sz="2000" dirty="0">
                <a:solidFill>
                  <a:schemeClr val="tx1"/>
                </a:solidFill>
              </a:rPr>
              <a:t>In order to inspect your code to find your problem, you have to move line by line and make sure that the variables are set to what they are supposed to be.</a:t>
            </a:r>
          </a:p>
        </p:txBody>
      </p:sp>
      <p:pic>
        <p:nvPicPr>
          <p:cNvPr id="5" name="Picture 4">
            <a:extLst>
              <a:ext uri="{FF2B5EF4-FFF2-40B4-BE49-F238E27FC236}">
                <a16:creationId xmlns:a16="http://schemas.microsoft.com/office/drawing/2014/main" id="{7F25DF8E-D561-F547-A35A-C924AE824F72}"/>
              </a:ext>
            </a:extLst>
          </p:cNvPr>
          <p:cNvPicPr>
            <a:picLocks noChangeAspect="1"/>
          </p:cNvPicPr>
          <p:nvPr/>
        </p:nvPicPr>
        <p:blipFill>
          <a:blip r:embed="rId2"/>
          <a:stretch>
            <a:fillRect/>
          </a:stretch>
        </p:blipFill>
        <p:spPr>
          <a:xfrm>
            <a:off x="4046403" y="3555118"/>
            <a:ext cx="4775200" cy="723900"/>
          </a:xfrm>
          <a:prstGeom prst="rect">
            <a:avLst/>
          </a:prstGeom>
        </p:spPr>
      </p:pic>
      <p:sp>
        <p:nvSpPr>
          <p:cNvPr id="6" name="Content Placeholder 2">
            <a:extLst>
              <a:ext uri="{FF2B5EF4-FFF2-40B4-BE49-F238E27FC236}">
                <a16:creationId xmlns:a16="http://schemas.microsoft.com/office/drawing/2014/main" id="{A7F7C7EB-F347-D947-BB2F-0DCFE78DEA14}"/>
              </a:ext>
            </a:extLst>
          </p:cNvPr>
          <p:cNvSpPr txBox="1">
            <a:spLocks/>
          </p:cNvSpPr>
          <p:nvPr/>
        </p:nvSpPr>
        <p:spPr bwMode="auto">
          <a:xfrm>
            <a:off x="230956" y="1774763"/>
            <a:ext cx="7006424" cy="384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000" dirty="0">
                <a:solidFill>
                  <a:schemeClr val="tx1"/>
                </a:solidFill>
              </a:rPr>
              <a:t>Step over – this moves to the next line of code and stops.</a:t>
            </a:r>
            <a:endParaRPr lang="en-US" sz="2000" dirty="0">
              <a:solidFill>
                <a:schemeClr val="tx1"/>
              </a:solidFill>
            </a:endParaRPr>
          </a:p>
        </p:txBody>
      </p:sp>
      <p:sp>
        <p:nvSpPr>
          <p:cNvPr id="7" name="Content Placeholder 2">
            <a:extLst>
              <a:ext uri="{FF2B5EF4-FFF2-40B4-BE49-F238E27FC236}">
                <a16:creationId xmlns:a16="http://schemas.microsoft.com/office/drawing/2014/main" id="{2C3302FA-8E80-214D-82FD-9F98B5D44D0A}"/>
              </a:ext>
            </a:extLst>
          </p:cNvPr>
          <p:cNvSpPr txBox="1">
            <a:spLocks/>
          </p:cNvSpPr>
          <p:nvPr/>
        </p:nvSpPr>
        <p:spPr bwMode="auto">
          <a:xfrm>
            <a:off x="230956" y="2159540"/>
            <a:ext cx="7006424" cy="682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000" dirty="0">
                <a:solidFill>
                  <a:schemeClr val="tx1"/>
                </a:solidFill>
              </a:rPr>
              <a:t>Step into – if the line of code you are at is a function, the debugger will enter that function and stop at the first line.</a:t>
            </a:r>
          </a:p>
        </p:txBody>
      </p:sp>
      <p:sp>
        <p:nvSpPr>
          <p:cNvPr id="8" name="Content Placeholder 2">
            <a:extLst>
              <a:ext uri="{FF2B5EF4-FFF2-40B4-BE49-F238E27FC236}">
                <a16:creationId xmlns:a16="http://schemas.microsoft.com/office/drawing/2014/main" id="{0E72F4CF-2CB5-154F-8D10-1C7B7D80DDD5}"/>
              </a:ext>
            </a:extLst>
          </p:cNvPr>
          <p:cNvSpPr txBox="1">
            <a:spLocks/>
          </p:cNvSpPr>
          <p:nvPr/>
        </p:nvSpPr>
        <p:spPr bwMode="auto">
          <a:xfrm>
            <a:off x="230956" y="2842498"/>
            <a:ext cx="7006424" cy="7126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000" dirty="0">
                <a:solidFill>
                  <a:schemeClr val="tx1"/>
                </a:solidFill>
              </a:rPr>
              <a:t>Step out – the program will finish the current function and stop at the next line of the calling function.</a:t>
            </a:r>
          </a:p>
        </p:txBody>
      </p:sp>
      <p:sp>
        <p:nvSpPr>
          <p:cNvPr id="9" name="Content Placeholder 2">
            <a:extLst>
              <a:ext uri="{FF2B5EF4-FFF2-40B4-BE49-F238E27FC236}">
                <a16:creationId xmlns:a16="http://schemas.microsoft.com/office/drawing/2014/main" id="{14EF4C67-8FA9-8142-97A3-A4BFBE16A8F2}"/>
              </a:ext>
            </a:extLst>
          </p:cNvPr>
          <p:cNvSpPr txBox="1">
            <a:spLocks/>
          </p:cNvSpPr>
          <p:nvPr/>
        </p:nvSpPr>
        <p:spPr bwMode="auto">
          <a:xfrm>
            <a:off x="230956" y="3566399"/>
            <a:ext cx="3815447" cy="7126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000" dirty="0">
                <a:solidFill>
                  <a:schemeClr val="tx1"/>
                </a:solidFill>
              </a:rPr>
              <a:t>Resume – the program runs until the next breakpoint</a:t>
            </a:r>
          </a:p>
        </p:txBody>
      </p:sp>
      <p:cxnSp>
        <p:nvCxnSpPr>
          <p:cNvPr id="10" name="Elbow Connector 9">
            <a:extLst>
              <a:ext uri="{FF2B5EF4-FFF2-40B4-BE49-F238E27FC236}">
                <a16:creationId xmlns:a16="http://schemas.microsoft.com/office/drawing/2014/main" id="{A7365043-5CDE-0148-8261-93A3ABFE84D6}"/>
              </a:ext>
            </a:extLst>
          </p:cNvPr>
          <p:cNvCxnSpPr>
            <a:cxnSpLocks/>
            <a:stCxn id="6" idx="3"/>
          </p:cNvCxnSpPr>
          <p:nvPr/>
        </p:nvCxnSpPr>
        <p:spPr>
          <a:xfrm flipH="1">
            <a:off x="6906640" y="1967152"/>
            <a:ext cx="330740" cy="1949915"/>
          </a:xfrm>
          <a:prstGeom prst="bentConnector4">
            <a:avLst>
              <a:gd name="adj1" fmla="val -69118"/>
              <a:gd name="adj2" fmla="val 7089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648EC2F0-E5F1-8A47-B1E4-5580968A099D}"/>
              </a:ext>
            </a:extLst>
          </p:cNvPr>
          <p:cNvCxnSpPr>
            <a:cxnSpLocks/>
            <a:stCxn id="7" idx="3"/>
          </p:cNvCxnSpPr>
          <p:nvPr/>
        </p:nvCxnSpPr>
        <p:spPr>
          <a:xfrm>
            <a:off x="7237380" y="2501020"/>
            <a:ext cx="12701" cy="1416047"/>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38336717-12CC-1C49-97BD-B49046192902}"/>
              </a:ext>
            </a:extLst>
          </p:cNvPr>
          <p:cNvCxnSpPr>
            <a:cxnSpLocks/>
          </p:cNvCxnSpPr>
          <p:nvPr/>
        </p:nvCxnSpPr>
        <p:spPr>
          <a:xfrm>
            <a:off x="5470171" y="3311926"/>
            <a:ext cx="2391679" cy="584671"/>
          </a:xfrm>
          <a:prstGeom prst="bentConnector3">
            <a:avLst>
              <a:gd name="adj1" fmla="val 10002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930634A4-3AD2-E147-B38D-533D7AD9E6B7}"/>
              </a:ext>
            </a:extLst>
          </p:cNvPr>
          <p:cNvCxnSpPr/>
          <p:nvPr/>
        </p:nvCxnSpPr>
        <p:spPr>
          <a:xfrm>
            <a:off x="3492230" y="3981040"/>
            <a:ext cx="642025" cy="107945"/>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59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Crashes</a:t>
            </a:r>
          </a:p>
        </p:txBody>
      </p:sp>
      <p:pic>
        <p:nvPicPr>
          <p:cNvPr id="6" name="Picture 5">
            <a:extLst>
              <a:ext uri="{FF2B5EF4-FFF2-40B4-BE49-F238E27FC236}">
                <a16:creationId xmlns:a16="http://schemas.microsoft.com/office/drawing/2014/main" id="{F2C13024-5844-8046-ADAC-0B4164EB9E27}"/>
              </a:ext>
            </a:extLst>
          </p:cNvPr>
          <p:cNvPicPr>
            <a:picLocks noChangeAspect="1"/>
          </p:cNvPicPr>
          <p:nvPr/>
        </p:nvPicPr>
        <p:blipFill>
          <a:blip r:embed="rId2"/>
          <a:stretch>
            <a:fillRect/>
          </a:stretch>
        </p:blipFill>
        <p:spPr>
          <a:xfrm>
            <a:off x="321013" y="2457977"/>
            <a:ext cx="8501974" cy="1971779"/>
          </a:xfrm>
          <a:prstGeom prst="rect">
            <a:avLst/>
          </a:prstGeom>
        </p:spPr>
      </p:pic>
      <p:sp>
        <p:nvSpPr>
          <p:cNvPr id="7" name="TextBox 6">
            <a:extLst>
              <a:ext uri="{FF2B5EF4-FFF2-40B4-BE49-F238E27FC236}">
                <a16:creationId xmlns:a16="http://schemas.microsoft.com/office/drawing/2014/main" id="{648EB3F2-22A8-384A-9473-0478995009F1}"/>
              </a:ext>
            </a:extLst>
          </p:cNvPr>
          <p:cNvSpPr txBox="1"/>
          <p:nvPr/>
        </p:nvSpPr>
        <p:spPr>
          <a:xfrm>
            <a:off x="467544" y="1001949"/>
            <a:ext cx="7917699" cy="1600438"/>
          </a:xfrm>
          <a:prstGeom prst="rect">
            <a:avLst/>
          </a:prstGeom>
          <a:noFill/>
        </p:spPr>
        <p:txBody>
          <a:bodyPr wrap="square" rtlCol="0">
            <a:spAutoFit/>
          </a:bodyPr>
          <a:lstStyle/>
          <a:p>
            <a:pPr marL="342900" indent="-342900">
              <a:buFont typeface="Arial" panose="020B0604020202020204" pitchFamily="34" charset="0"/>
              <a:buChar char="•"/>
            </a:pPr>
            <a:r>
              <a:rPr lang="en-US" sz="2000" dirty="0"/>
              <a:t>Look at the Debug Console for the stack trace. The top line says what exception crashed the application.</a:t>
            </a:r>
          </a:p>
          <a:p>
            <a:pPr marL="342900" indent="-342900">
              <a:buFont typeface="Arial" panose="020B0604020202020204" pitchFamily="34" charset="0"/>
              <a:buChar char="•"/>
            </a:pPr>
            <a:r>
              <a:rPr lang="en-US" sz="2000" dirty="0"/>
              <a:t>The file in blue is which of your files caused the exception, and what line.. The other java files are which functions your were in.</a:t>
            </a:r>
          </a:p>
          <a:p>
            <a:endParaRPr lang="en-US" dirty="0"/>
          </a:p>
        </p:txBody>
      </p:sp>
      <p:cxnSp>
        <p:nvCxnSpPr>
          <p:cNvPr id="9" name="Straight Arrow Connector 8">
            <a:extLst>
              <a:ext uri="{FF2B5EF4-FFF2-40B4-BE49-F238E27FC236}">
                <a16:creationId xmlns:a16="http://schemas.microsoft.com/office/drawing/2014/main" id="{CA665D27-2EBB-2444-913A-03D250A3A87A}"/>
              </a:ext>
            </a:extLst>
          </p:cNvPr>
          <p:cNvCxnSpPr/>
          <p:nvPr/>
        </p:nvCxnSpPr>
        <p:spPr>
          <a:xfrm flipH="1">
            <a:off x="5392615" y="1547446"/>
            <a:ext cx="140677" cy="14067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911A904-A045-B141-BD67-65D6B12263B6}"/>
              </a:ext>
            </a:extLst>
          </p:cNvPr>
          <p:cNvCxnSpPr>
            <a:cxnSpLocks/>
          </p:cNvCxnSpPr>
          <p:nvPr/>
        </p:nvCxnSpPr>
        <p:spPr>
          <a:xfrm>
            <a:off x="2094523" y="2094523"/>
            <a:ext cx="1633415" cy="18740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62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diagnose</a:t>
            </a:r>
          </a:p>
        </p:txBody>
      </p:sp>
      <p:sp>
        <p:nvSpPr>
          <p:cNvPr id="3" name="Content Placeholder 2"/>
          <p:cNvSpPr>
            <a:spLocks noGrp="1"/>
          </p:cNvSpPr>
          <p:nvPr>
            <p:ph idx="1"/>
          </p:nvPr>
        </p:nvSpPr>
        <p:spPr>
          <a:xfrm>
            <a:off x="467545" y="987574"/>
            <a:ext cx="8208912" cy="3366374"/>
          </a:xfrm>
        </p:spPr>
        <p:txBody>
          <a:bodyPr/>
          <a:lstStyle/>
          <a:p>
            <a:r>
              <a:rPr lang="en-US" sz="2400" dirty="0">
                <a:solidFill>
                  <a:schemeClr val="tx1"/>
                </a:solidFill>
              </a:rPr>
              <a:t>Put a breakpoint at the top of the function that caused the exception. From the previous slide, see what function is at line 37 of </a:t>
            </a:r>
            <a:r>
              <a:rPr lang="en-US" sz="2400" dirty="0" err="1">
                <a:solidFill>
                  <a:schemeClr val="tx1"/>
                </a:solidFill>
              </a:rPr>
              <a:t>ChatWindow.java</a:t>
            </a:r>
            <a:r>
              <a:rPr lang="en-US" sz="2400" dirty="0">
                <a:solidFill>
                  <a:schemeClr val="tx1"/>
                </a:solidFill>
              </a:rPr>
              <a:t>. Put a breakpoint at the first line of code and step over line by line and see which line caused the exception.</a:t>
            </a:r>
          </a:p>
          <a:p>
            <a:r>
              <a:rPr lang="en-US" sz="2400" dirty="0">
                <a:solidFill>
                  <a:schemeClr val="tx1"/>
                </a:solidFill>
              </a:rPr>
              <a:t>You can also surround the code with a Try/Catch block to deal with the exception let the program continue functioning.</a:t>
            </a:r>
          </a:p>
        </p:txBody>
      </p:sp>
    </p:spTree>
    <p:extLst>
      <p:ext uri="{BB962C8B-B14F-4D97-AF65-F5344CB8AC3E}">
        <p14:creationId xmlns:p14="http://schemas.microsoft.com/office/powerpoint/2010/main" val="6099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Logcat</a:t>
            </a:r>
          </a:p>
        </p:txBody>
      </p:sp>
      <p:sp>
        <p:nvSpPr>
          <p:cNvPr id="3" name="Content Placeholder 2"/>
          <p:cNvSpPr>
            <a:spLocks noGrp="1"/>
          </p:cNvSpPr>
          <p:nvPr>
            <p:ph idx="1"/>
          </p:nvPr>
        </p:nvSpPr>
        <p:spPr>
          <a:xfrm>
            <a:off x="467545" y="987574"/>
            <a:ext cx="8208912" cy="870409"/>
          </a:xfrm>
        </p:spPr>
        <p:txBody>
          <a:bodyPr/>
          <a:lstStyle/>
          <a:p>
            <a:r>
              <a:rPr lang="en-US" sz="2400" dirty="0">
                <a:solidFill>
                  <a:schemeClr val="tx1"/>
                </a:solidFill>
              </a:rPr>
              <a:t>You can also put </a:t>
            </a:r>
            <a:r>
              <a:rPr lang="en-US" sz="2400" dirty="0" err="1">
                <a:solidFill>
                  <a:schemeClr val="tx1"/>
                </a:solidFill>
              </a:rPr>
              <a:t>Log.i</a:t>
            </a:r>
            <a:r>
              <a:rPr lang="en-US" sz="2400" dirty="0">
                <a:solidFill>
                  <a:schemeClr val="tx1"/>
                </a:solidFill>
              </a:rPr>
              <a:t>(String tag, String message) function calls to print out information to the log console.</a:t>
            </a:r>
          </a:p>
        </p:txBody>
      </p:sp>
      <p:pic>
        <p:nvPicPr>
          <p:cNvPr id="4" name="Picture 3">
            <a:extLst>
              <a:ext uri="{FF2B5EF4-FFF2-40B4-BE49-F238E27FC236}">
                <a16:creationId xmlns:a16="http://schemas.microsoft.com/office/drawing/2014/main" id="{11E1C3D5-F90E-6149-A68A-76CEFD7DF080}"/>
              </a:ext>
            </a:extLst>
          </p:cNvPr>
          <p:cNvPicPr>
            <a:picLocks noChangeAspect="1"/>
          </p:cNvPicPr>
          <p:nvPr/>
        </p:nvPicPr>
        <p:blipFill>
          <a:blip r:embed="rId2"/>
          <a:stretch>
            <a:fillRect/>
          </a:stretch>
        </p:blipFill>
        <p:spPr>
          <a:xfrm>
            <a:off x="3077994" y="1857983"/>
            <a:ext cx="5225374" cy="2629119"/>
          </a:xfrm>
          <a:prstGeom prst="rect">
            <a:avLst/>
          </a:prstGeom>
        </p:spPr>
      </p:pic>
      <p:cxnSp>
        <p:nvCxnSpPr>
          <p:cNvPr id="6" name="Straight Arrow Connector 5">
            <a:extLst>
              <a:ext uri="{FF2B5EF4-FFF2-40B4-BE49-F238E27FC236}">
                <a16:creationId xmlns:a16="http://schemas.microsoft.com/office/drawing/2014/main" id="{5D37DFA0-2EB0-CA4D-B1E6-CE2DC07D7097}"/>
              </a:ext>
            </a:extLst>
          </p:cNvPr>
          <p:cNvCxnSpPr/>
          <p:nvPr/>
        </p:nvCxnSpPr>
        <p:spPr>
          <a:xfrm>
            <a:off x="1663430" y="1883892"/>
            <a:ext cx="3132306" cy="23476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04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613</Words>
  <Application>Microsoft Macintosh PowerPoint</Application>
  <PresentationFormat>On-screen Show (16:9)</PresentationFormat>
  <Paragraphs>49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CST2335 Graphical Interface programming</vt:lpstr>
      <vt:lpstr>Debugging</vt:lpstr>
      <vt:lpstr>Set a Breakpoint</vt:lpstr>
      <vt:lpstr>Debug versus Run</vt:lpstr>
      <vt:lpstr>Variables Window</vt:lpstr>
      <vt:lpstr>Inspecting your code</vt:lpstr>
      <vt:lpstr>Program Crashes</vt:lpstr>
      <vt:lpstr>How to diagnose</vt:lpstr>
      <vt:lpstr>Logcat</vt:lpstr>
      <vt:lpstr>Logcat</vt:lpstr>
      <vt:lpstr>Application start</vt:lpstr>
      <vt:lpstr>This semester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3</cp:revision>
  <cp:lastPrinted>1601-01-01T00:00:00Z</cp:lastPrinted>
  <dcterms:created xsi:type="dcterms:W3CDTF">1601-01-01T00:00:00Z</dcterms:created>
  <dcterms:modified xsi:type="dcterms:W3CDTF">2019-01-04T01:17:16Z</dcterms:modified>
</cp:coreProperties>
</file>