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376" r:id="rId2"/>
    <p:sldId id="428" r:id="rId3"/>
    <p:sldId id="439" r:id="rId4"/>
    <p:sldId id="440" r:id="rId5"/>
    <p:sldId id="441" r:id="rId6"/>
    <p:sldId id="442" r:id="rId7"/>
    <p:sldId id="415" r:id="rId8"/>
    <p:sldId id="443" r:id="rId9"/>
    <p:sldId id="416" r:id="rId10"/>
    <p:sldId id="444" r:id="rId11"/>
    <p:sldId id="445" r:id="rId12"/>
    <p:sldId id="446" r:id="rId13"/>
    <p:sldId id="447" r:id="rId14"/>
    <p:sldId id="437" r:id="rId15"/>
    <p:sldId id="422" r:id="rId16"/>
    <p:sldId id="420" r:id="rId17"/>
    <p:sldId id="449" r:id="rId18"/>
    <p:sldId id="448" r:id="rId19"/>
    <p:sldId id="426" r:id="rId2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57D22-191F-D649-9468-9036AE272C7F}" v="5" dt="2019-04-08T13:05:31.431"/>
    <p1510:client id="{4B5DB7F7-7FB3-BB4F-B143-8F52B4DBC45B}" v="47" dt="2019-04-08T14:45:41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6" autoAdjust="0"/>
    <p:restoredTop sz="99007" autoAdjust="0"/>
  </p:normalViewPr>
  <p:slideViewPr>
    <p:cSldViewPr>
      <p:cViewPr varScale="1">
        <p:scale>
          <a:sx n="153" d="100"/>
          <a:sy n="153" d="100"/>
        </p:scale>
        <p:origin x="944" y="144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1DD57D22-191F-D649-9468-9036AE272C7F}"/>
    <pc:docChg chg="undo custSel addSld delSld modSld">
      <pc:chgData name="Eric Torunski" userId="bfccb9e8-9d93-458e-85ba-f66efb9b0289" providerId="ADAL" clId="{1DD57D22-191F-D649-9468-9036AE272C7F}" dt="2019-04-08T13:05:54.195" v="30" actId="20577"/>
      <pc:docMkLst>
        <pc:docMk/>
      </pc:docMkLst>
      <pc:sldChg chg="del">
        <pc:chgData name="Eric Torunski" userId="bfccb9e8-9d93-458e-85ba-f66efb9b0289" providerId="ADAL" clId="{1DD57D22-191F-D649-9468-9036AE272C7F}" dt="2019-04-08T12:32:29.890" v="3" actId="2696"/>
        <pc:sldMkLst>
          <pc:docMk/>
          <pc:sldMk cId="4121162677" sldId="380"/>
        </pc:sldMkLst>
      </pc:sldChg>
      <pc:sldChg chg="del">
        <pc:chgData name="Eric Torunski" userId="bfccb9e8-9d93-458e-85ba-f66efb9b0289" providerId="ADAL" clId="{1DD57D22-191F-D649-9468-9036AE272C7F}" dt="2019-04-08T12:31:54.738" v="1" actId="2696"/>
        <pc:sldMkLst>
          <pc:docMk/>
          <pc:sldMk cId="16981545" sldId="410"/>
        </pc:sldMkLst>
      </pc:sldChg>
      <pc:sldChg chg="add">
        <pc:chgData name="Eric Torunski" userId="bfccb9e8-9d93-458e-85ba-f66efb9b0289" providerId="ADAL" clId="{1DD57D22-191F-D649-9468-9036AE272C7F}" dt="2019-04-08T12:33:45.502" v="5"/>
        <pc:sldMkLst>
          <pc:docMk/>
          <pc:sldMk cId="2279626329" sldId="420"/>
        </pc:sldMkLst>
      </pc:sldChg>
      <pc:sldChg chg="add">
        <pc:chgData name="Eric Torunski" userId="bfccb9e8-9d93-458e-85ba-f66efb9b0289" providerId="ADAL" clId="{1DD57D22-191F-D649-9468-9036AE272C7F}" dt="2019-04-08T12:31:50.215" v="0"/>
        <pc:sldMkLst>
          <pc:docMk/>
          <pc:sldMk cId="3029436827" sldId="427"/>
        </pc:sldMkLst>
      </pc:sldChg>
      <pc:sldChg chg="add">
        <pc:chgData name="Eric Torunski" userId="bfccb9e8-9d93-458e-85ba-f66efb9b0289" providerId="ADAL" clId="{1DD57D22-191F-D649-9468-9036AE272C7F}" dt="2019-04-08T12:32:26.391" v="2"/>
        <pc:sldMkLst>
          <pc:docMk/>
          <pc:sldMk cId="2496096414" sldId="428"/>
        </pc:sldMkLst>
      </pc:sldChg>
      <pc:sldChg chg="addSp delSp modSp add">
        <pc:chgData name="Eric Torunski" userId="bfccb9e8-9d93-458e-85ba-f66efb9b0289" providerId="ADAL" clId="{1DD57D22-191F-D649-9468-9036AE272C7F}" dt="2019-04-08T13:05:54.195" v="30" actId="20577"/>
        <pc:sldMkLst>
          <pc:docMk/>
          <pc:sldMk cId="728560549" sldId="430"/>
        </pc:sldMkLst>
        <pc:spChg chg="mod">
          <ac:chgData name="Eric Torunski" userId="bfccb9e8-9d93-458e-85ba-f66efb9b0289" providerId="ADAL" clId="{1DD57D22-191F-D649-9468-9036AE272C7F}" dt="2019-04-08T13:05:54.195" v="30" actId="20577"/>
          <ac:spMkLst>
            <pc:docMk/>
            <pc:sldMk cId="728560549" sldId="430"/>
            <ac:spMk id="3" creationId="{00000000-0000-0000-0000-000000000000}"/>
          </ac:spMkLst>
        </pc:spChg>
        <pc:picChg chg="add del">
          <ac:chgData name="Eric Torunski" userId="bfccb9e8-9d93-458e-85ba-f66efb9b0289" providerId="ADAL" clId="{1DD57D22-191F-D649-9468-9036AE272C7F}" dt="2019-04-08T13:05:28.432" v="8" actId="478"/>
          <ac:picMkLst>
            <pc:docMk/>
            <pc:sldMk cId="728560549" sldId="430"/>
            <ac:picMk id="5" creationId="{BF8E2843-BE43-9841-8447-E427D27F3B66}"/>
          </ac:picMkLst>
        </pc:picChg>
      </pc:sldChg>
      <pc:sldChg chg="add">
        <pc:chgData name="Eric Torunski" userId="bfccb9e8-9d93-458e-85ba-f66efb9b0289" providerId="ADAL" clId="{1DD57D22-191F-D649-9468-9036AE272C7F}" dt="2019-04-08T12:32:54.525" v="4"/>
        <pc:sldMkLst>
          <pc:docMk/>
          <pc:sldMk cId="3401558563" sldId="437"/>
        </pc:sldMkLst>
      </pc:sldChg>
      <pc:sldChg chg="add">
        <pc:chgData name="Eric Torunski" userId="bfccb9e8-9d93-458e-85ba-f66efb9b0289" providerId="ADAL" clId="{1DD57D22-191F-D649-9468-9036AE272C7F}" dt="2019-04-08T12:33:45.502" v="5"/>
        <pc:sldMkLst>
          <pc:docMk/>
          <pc:sldMk cId="1108344290" sldId="438"/>
        </pc:sldMkLst>
      </pc:sldChg>
    </pc:docChg>
  </pc:docChgLst>
  <pc:docChgLst>
    <pc:chgData name="Eric Torunski" userId="bfccb9e8-9d93-458e-85ba-f66efb9b0289" providerId="ADAL" clId="{7E361FF1-D2E9-5246-81B6-C07A9FC613F6}"/>
  </pc:docChgLst>
  <pc:docChgLst>
    <pc:chgData name="Eric Torunski" userId="bfccb9e8-9d93-458e-85ba-f66efb9b0289" providerId="ADAL" clId="{4B5DB7F7-7FB3-BB4F-B143-8F52B4DBC45B}"/>
    <pc:docChg chg="undo custSel addSld delSld modSld">
      <pc:chgData name="Eric Torunski" userId="bfccb9e8-9d93-458e-85ba-f66efb9b0289" providerId="ADAL" clId="{4B5DB7F7-7FB3-BB4F-B143-8F52B4DBC45B}" dt="2019-04-08T14:45:48.857" v="3429" actId="14100"/>
      <pc:docMkLst>
        <pc:docMk/>
      </pc:docMkLst>
      <pc:sldChg chg="modSp">
        <pc:chgData name="Eric Torunski" userId="bfccb9e8-9d93-458e-85ba-f66efb9b0289" providerId="ADAL" clId="{4B5DB7F7-7FB3-BB4F-B143-8F52B4DBC45B}" dt="2019-04-08T13:06:38.981" v="24" actId="20577"/>
        <pc:sldMkLst>
          <pc:docMk/>
          <pc:sldMk cId="1204534714" sldId="376"/>
        </pc:sldMkLst>
        <pc:spChg chg="mod">
          <ac:chgData name="Eric Torunski" userId="bfccb9e8-9d93-458e-85ba-f66efb9b0289" providerId="ADAL" clId="{4B5DB7F7-7FB3-BB4F-B143-8F52B4DBC45B}" dt="2019-04-08T13:06:38.981" v="24" actId="20577"/>
          <ac:spMkLst>
            <pc:docMk/>
            <pc:sldMk cId="1204534714" sldId="376"/>
            <ac:spMk id="5" creationId="{00000000-0000-0000-0000-000000000000}"/>
          </ac:spMkLst>
        </pc:spChg>
      </pc:sldChg>
      <pc:sldChg chg="del">
        <pc:chgData name="Eric Torunski" userId="bfccb9e8-9d93-458e-85ba-f66efb9b0289" providerId="ADAL" clId="{4B5DB7F7-7FB3-BB4F-B143-8F52B4DBC45B}" dt="2019-04-08T13:11:03.054" v="463" actId="2696"/>
        <pc:sldMkLst>
          <pc:docMk/>
          <pc:sldMk cId="1440026768" sldId="414"/>
        </pc:sldMkLst>
      </pc:sldChg>
      <pc:sldChg chg="addSp delSp modSp">
        <pc:chgData name="Eric Torunski" userId="bfccb9e8-9d93-458e-85ba-f66efb9b0289" providerId="ADAL" clId="{4B5DB7F7-7FB3-BB4F-B143-8F52B4DBC45B}" dt="2019-04-08T13:52:41.467" v="2306" actId="20577"/>
        <pc:sldMkLst>
          <pc:docMk/>
          <pc:sldMk cId="710986209" sldId="415"/>
        </pc:sldMkLst>
        <pc:spChg chg="mod">
          <ac:chgData name="Eric Torunski" userId="bfccb9e8-9d93-458e-85ba-f66efb9b0289" providerId="ADAL" clId="{4B5DB7F7-7FB3-BB4F-B143-8F52B4DBC45B}" dt="2019-04-08T13:50:48.228" v="1991" actId="20577"/>
          <ac:spMkLst>
            <pc:docMk/>
            <pc:sldMk cId="710986209" sldId="415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52:41.467" v="2306" actId="20577"/>
          <ac:spMkLst>
            <pc:docMk/>
            <pc:sldMk cId="710986209" sldId="415"/>
            <ac:spMk id="3" creationId="{00000000-0000-0000-0000-000000000000}"/>
          </ac:spMkLst>
        </pc:spChg>
        <pc:picChg chg="add del mod">
          <ac:chgData name="Eric Torunski" userId="bfccb9e8-9d93-458e-85ba-f66efb9b0289" providerId="ADAL" clId="{4B5DB7F7-7FB3-BB4F-B143-8F52B4DBC45B}" dt="2019-04-08T13:50:40.769" v="1966" actId="478"/>
          <ac:picMkLst>
            <pc:docMk/>
            <pc:sldMk cId="710986209" sldId="415"/>
            <ac:picMk id="4" creationId="{1AA29F4D-1412-5C4A-A180-FFFD39FACEEB}"/>
          </ac:picMkLst>
        </pc:picChg>
        <pc:picChg chg="add mod">
          <ac:chgData name="Eric Torunski" userId="bfccb9e8-9d93-458e-85ba-f66efb9b0289" providerId="ADAL" clId="{4B5DB7F7-7FB3-BB4F-B143-8F52B4DBC45B}" dt="2019-04-08T13:52:01.352" v="2208" actId="1076"/>
          <ac:picMkLst>
            <pc:docMk/>
            <pc:sldMk cId="710986209" sldId="415"/>
            <ac:picMk id="7" creationId="{8E50A968-8E2D-DC4E-898C-7E9C02B63D02}"/>
          </ac:picMkLst>
        </pc:picChg>
        <pc:cxnChg chg="add del mod">
          <ac:chgData name="Eric Torunski" userId="bfccb9e8-9d93-458e-85ba-f66efb9b0289" providerId="ADAL" clId="{4B5DB7F7-7FB3-BB4F-B143-8F52B4DBC45B}" dt="2019-04-08T13:50:42.546" v="1967" actId="478"/>
          <ac:cxnSpMkLst>
            <pc:docMk/>
            <pc:sldMk cId="710986209" sldId="415"/>
            <ac:cxnSpMk id="6" creationId="{76D2DDB9-0A86-7443-9AFC-0C738E44EF80}"/>
          </ac:cxnSpMkLst>
        </pc:cxnChg>
      </pc:sldChg>
      <pc:sldChg chg="addSp delSp modSp">
        <pc:chgData name="Eric Torunski" userId="bfccb9e8-9d93-458e-85ba-f66efb9b0289" providerId="ADAL" clId="{4B5DB7F7-7FB3-BB4F-B143-8F52B4DBC45B}" dt="2019-04-08T13:54:53.544" v="2370" actId="1582"/>
        <pc:sldMkLst>
          <pc:docMk/>
          <pc:sldMk cId="1894132446" sldId="416"/>
        </pc:sldMkLst>
        <pc:spChg chg="mod">
          <ac:chgData name="Eric Torunski" userId="bfccb9e8-9d93-458e-85ba-f66efb9b0289" providerId="ADAL" clId="{4B5DB7F7-7FB3-BB4F-B143-8F52B4DBC45B}" dt="2019-04-08T13:54:24.815" v="2361" actId="20577"/>
          <ac:spMkLst>
            <pc:docMk/>
            <pc:sldMk cId="1894132446" sldId="416"/>
            <ac:spMk id="2" creationId="{00000000-0000-0000-0000-000000000000}"/>
          </ac:spMkLst>
        </pc:spChg>
        <pc:spChg chg="del mod">
          <ac:chgData name="Eric Torunski" userId="bfccb9e8-9d93-458e-85ba-f66efb9b0289" providerId="ADAL" clId="{4B5DB7F7-7FB3-BB4F-B143-8F52B4DBC45B}" dt="2019-04-08T13:54:30.551" v="2363" actId="478"/>
          <ac:spMkLst>
            <pc:docMk/>
            <pc:sldMk cId="1894132446" sldId="416"/>
            <ac:spMk id="4" creationId="{00000000-0000-0000-0000-000000000000}"/>
          </ac:spMkLst>
        </pc:spChg>
        <pc:spChg chg="add del mod">
          <ac:chgData name="Eric Torunski" userId="bfccb9e8-9d93-458e-85ba-f66efb9b0289" providerId="ADAL" clId="{4B5DB7F7-7FB3-BB4F-B143-8F52B4DBC45B}" dt="2019-04-08T13:54:34.835" v="2364" actId="478"/>
          <ac:spMkLst>
            <pc:docMk/>
            <pc:sldMk cId="1894132446" sldId="416"/>
            <ac:spMk id="5" creationId="{D8BD49FB-1699-F343-8C9D-8FEED4ABE9B8}"/>
          </ac:spMkLst>
        </pc:spChg>
        <pc:picChg chg="add mod">
          <ac:chgData name="Eric Torunski" userId="bfccb9e8-9d93-458e-85ba-f66efb9b0289" providerId="ADAL" clId="{4B5DB7F7-7FB3-BB4F-B143-8F52B4DBC45B}" dt="2019-04-08T13:54:39.371" v="2367" actId="1076"/>
          <ac:picMkLst>
            <pc:docMk/>
            <pc:sldMk cId="1894132446" sldId="416"/>
            <ac:picMk id="6" creationId="{009EB426-E9FC-E044-8ED2-23337F7D3E6C}"/>
          </ac:picMkLst>
        </pc:picChg>
        <pc:cxnChg chg="add mod">
          <ac:chgData name="Eric Torunski" userId="bfccb9e8-9d93-458e-85ba-f66efb9b0289" providerId="ADAL" clId="{4B5DB7F7-7FB3-BB4F-B143-8F52B4DBC45B}" dt="2019-04-08T13:54:53.544" v="2370" actId="1582"/>
          <ac:cxnSpMkLst>
            <pc:docMk/>
            <pc:sldMk cId="1894132446" sldId="416"/>
            <ac:cxnSpMk id="8" creationId="{C6A69925-3783-DD41-9155-9D40B748EDD9}"/>
          </ac:cxnSpMkLst>
        </pc:cxnChg>
      </pc:sldChg>
      <pc:sldChg chg="addSp delSp modSp">
        <pc:chgData name="Eric Torunski" userId="bfccb9e8-9d93-458e-85ba-f66efb9b0289" providerId="ADAL" clId="{4B5DB7F7-7FB3-BB4F-B143-8F52B4DBC45B}" dt="2019-04-08T14:26:38.894" v="3151" actId="20577"/>
        <pc:sldMkLst>
          <pc:docMk/>
          <pc:sldMk cId="2279626329" sldId="420"/>
        </pc:sldMkLst>
        <pc:spChg chg="mod">
          <ac:chgData name="Eric Torunski" userId="bfccb9e8-9d93-458e-85ba-f66efb9b0289" providerId="ADAL" clId="{4B5DB7F7-7FB3-BB4F-B143-8F52B4DBC45B}" dt="2019-04-08T14:24:00.572" v="2940" actId="20577"/>
          <ac:spMkLst>
            <pc:docMk/>
            <pc:sldMk cId="2279626329" sldId="420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4:26:38.894" v="3151" actId="20577"/>
          <ac:spMkLst>
            <pc:docMk/>
            <pc:sldMk cId="2279626329" sldId="420"/>
            <ac:spMk id="3" creationId="{00000000-0000-0000-0000-000000000000}"/>
          </ac:spMkLst>
        </pc:spChg>
        <pc:picChg chg="add del mod">
          <ac:chgData name="Eric Torunski" userId="bfccb9e8-9d93-458e-85ba-f66efb9b0289" providerId="ADAL" clId="{4B5DB7F7-7FB3-BB4F-B143-8F52B4DBC45B}" dt="2019-04-08T14:26:21.770" v="3145" actId="478"/>
          <ac:picMkLst>
            <pc:docMk/>
            <pc:sldMk cId="2279626329" sldId="420"/>
            <ac:picMk id="4" creationId="{01CC45AA-322B-1544-A948-CD9833297221}"/>
          </ac:picMkLst>
        </pc:picChg>
        <pc:picChg chg="add del">
          <ac:chgData name="Eric Torunski" userId="bfccb9e8-9d93-458e-85ba-f66efb9b0289" providerId="ADAL" clId="{4B5DB7F7-7FB3-BB4F-B143-8F52B4DBC45B}" dt="2019-04-08T14:26:13.890" v="3143"/>
          <ac:picMkLst>
            <pc:docMk/>
            <pc:sldMk cId="2279626329" sldId="420"/>
            <ac:picMk id="5" creationId="{FC94A5EA-8B49-0445-A7DE-B5A65B15E694}"/>
          </ac:picMkLst>
        </pc:picChg>
        <pc:picChg chg="add mod">
          <ac:chgData name="Eric Torunski" userId="bfccb9e8-9d93-458e-85ba-f66efb9b0289" providerId="ADAL" clId="{4B5DB7F7-7FB3-BB4F-B143-8F52B4DBC45B}" dt="2019-04-08T14:26:34.900" v="3149" actId="1076"/>
          <ac:picMkLst>
            <pc:docMk/>
            <pc:sldMk cId="2279626329" sldId="420"/>
            <ac:picMk id="6" creationId="{F04F8FE9-6918-A649-B4FC-DBC9666B3DCA}"/>
          </ac:picMkLst>
        </pc:picChg>
      </pc:sldChg>
      <pc:sldChg chg="addSp delSp modSp">
        <pc:chgData name="Eric Torunski" userId="bfccb9e8-9d93-458e-85ba-f66efb9b0289" providerId="ADAL" clId="{4B5DB7F7-7FB3-BB4F-B143-8F52B4DBC45B}" dt="2019-04-08T14:04:46.641" v="2868" actId="1076"/>
        <pc:sldMkLst>
          <pc:docMk/>
          <pc:sldMk cId="2047429203" sldId="422"/>
        </pc:sldMkLst>
        <pc:spChg chg="mod">
          <ac:chgData name="Eric Torunski" userId="bfccb9e8-9d93-458e-85ba-f66efb9b0289" providerId="ADAL" clId="{4B5DB7F7-7FB3-BB4F-B143-8F52B4DBC45B}" dt="2019-04-08T14:02:40.220" v="2797" actId="20577"/>
          <ac:spMkLst>
            <pc:docMk/>
            <pc:sldMk cId="2047429203" sldId="422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4:04:28.472" v="2864" actId="20577"/>
          <ac:spMkLst>
            <pc:docMk/>
            <pc:sldMk cId="2047429203" sldId="422"/>
            <ac:spMk id="3" creationId="{00000000-0000-0000-0000-000000000000}"/>
          </ac:spMkLst>
        </pc:spChg>
        <pc:picChg chg="del">
          <ac:chgData name="Eric Torunski" userId="bfccb9e8-9d93-458e-85ba-f66efb9b0289" providerId="ADAL" clId="{4B5DB7F7-7FB3-BB4F-B143-8F52B4DBC45B}" dt="2019-04-08T14:02:42.135" v="2798" actId="478"/>
          <ac:picMkLst>
            <pc:docMk/>
            <pc:sldMk cId="2047429203" sldId="422"/>
            <ac:picMk id="4" creationId="{D857583B-F399-0C44-9137-86BBEA6182E5}"/>
          </ac:picMkLst>
        </pc:picChg>
        <pc:picChg chg="add mod">
          <ac:chgData name="Eric Torunski" userId="bfccb9e8-9d93-458e-85ba-f66efb9b0289" providerId="ADAL" clId="{4B5DB7F7-7FB3-BB4F-B143-8F52B4DBC45B}" dt="2019-04-08T14:04:46.641" v="2868" actId="1076"/>
          <ac:picMkLst>
            <pc:docMk/>
            <pc:sldMk cId="2047429203" sldId="422"/>
            <ac:picMk id="5" creationId="{32DC0539-C37E-D548-856C-C3B54145599B}"/>
          </ac:picMkLst>
        </pc:picChg>
      </pc:sldChg>
      <pc:sldChg chg="addSp delSp modSp">
        <pc:chgData name="Eric Torunski" userId="bfccb9e8-9d93-458e-85ba-f66efb9b0289" providerId="ADAL" clId="{4B5DB7F7-7FB3-BB4F-B143-8F52B4DBC45B}" dt="2019-04-08T14:45:48.857" v="3429" actId="14100"/>
        <pc:sldMkLst>
          <pc:docMk/>
          <pc:sldMk cId="1808460504" sldId="426"/>
        </pc:sldMkLst>
        <pc:spChg chg="mod">
          <ac:chgData name="Eric Torunski" userId="bfccb9e8-9d93-458e-85ba-f66efb9b0289" providerId="ADAL" clId="{4B5DB7F7-7FB3-BB4F-B143-8F52B4DBC45B}" dt="2019-04-08T14:29:05.443" v="3214" actId="20577"/>
          <ac:spMkLst>
            <pc:docMk/>
            <pc:sldMk cId="1808460504" sldId="426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4:45:04.283" v="3413" actId="20577"/>
          <ac:spMkLst>
            <pc:docMk/>
            <pc:sldMk cId="1808460504" sldId="426"/>
            <ac:spMk id="3" creationId="{00000000-0000-0000-0000-000000000000}"/>
          </ac:spMkLst>
        </pc:spChg>
        <pc:picChg chg="add mod">
          <ac:chgData name="Eric Torunski" userId="bfccb9e8-9d93-458e-85ba-f66efb9b0289" providerId="ADAL" clId="{4B5DB7F7-7FB3-BB4F-B143-8F52B4DBC45B}" dt="2019-04-08T14:44:53.327" v="3402" actId="14100"/>
          <ac:picMkLst>
            <pc:docMk/>
            <pc:sldMk cId="1808460504" sldId="426"/>
            <ac:picMk id="4" creationId="{33F9D937-A7B6-CA4B-8DC0-FAE07D470FDB}"/>
          </ac:picMkLst>
        </pc:picChg>
        <pc:picChg chg="add mod">
          <ac:chgData name="Eric Torunski" userId="bfccb9e8-9d93-458e-85ba-f66efb9b0289" providerId="ADAL" clId="{4B5DB7F7-7FB3-BB4F-B143-8F52B4DBC45B}" dt="2019-04-08T14:45:09.030" v="3416" actId="1076"/>
          <ac:picMkLst>
            <pc:docMk/>
            <pc:sldMk cId="1808460504" sldId="426"/>
            <ac:picMk id="5" creationId="{DA0EDCE6-6147-9A4C-BBB9-AA0C55F486CE}"/>
          </ac:picMkLst>
        </pc:picChg>
        <pc:picChg chg="add del">
          <ac:chgData name="Eric Torunski" userId="bfccb9e8-9d93-458e-85ba-f66efb9b0289" providerId="ADAL" clId="{4B5DB7F7-7FB3-BB4F-B143-8F52B4DBC45B}" dt="2019-04-08T14:45:25.711" v="3421"/>
          <ac:picMkLst>
            <pc:docMk/>
            <pc:sldMk cId="1808460504" sldId="426"/>
            <ac:picMk id="8" creationId="{6D61CDB6-CBF6-5043-817F-5AE4CE9A90B3}"/>
          </ac:picMkLst>
        </pc:picChg>
        <pc:cxnChg chg="add mod">
          <ac:chgData name="Eric Torunski" userId="bfccb9e8-9d93-458e-85ba-f66efb9b0289" providerId="ADAL" clId="{4B5DB7F7-7FB3-BB4F-B143-8F52B4DBC45B}" dt="2019-04-08T14:45:34.577" v="3425" actId="1076"/>
          <ac:cxnSpMkLst>
            <pc:docMk/>
            <pc:sldMk cId="1808460504" sldId="426"/>
            <ac:cxnSpMk id="7" creationId="{0D4FAE8A-5A37-834B-AACB-B182DA2097FF}"/>
          </ac:cxnSpMkLst>
        </pc:cxnChg>
        <pc:cxnChg chg="add mod">
          <ac:chgData name="Eric Torunski" userId="bfccb9e8-9d93-458e-85ba-f66efb9b0289" providerId="ADAL" clId="{4B5DB7F7-7FB3-BB4F-B143-8F52B4DBC45B}" dt="2019-04-08T14:45:36.819" v="3426" actId="14100"/>
          <ac:cxnSpMkLst>
            <pc:docMk/>
            <pc:sldMk cId="1808460504" sldId="426"/>
            <ac:cxnSpMk id="9" creationId="{4DB2B373-83AF-9340-A38F-2FE99A9FB5FD}"/>
          </ac:cxnSpMkLst>
        </pc:cxnChg>
        <pc:cxnChg chg="add mod">
          <ac:chgData name="Eric Torunski" userId="bfccb9e8-9d93-458e-85ba-f66efb9b0289" providerId="ADAL" clId="{4B5DB7F7-7FB3-BB4F-B143-8F52B4DBC45B}" dt="2019-04-08T14:45:48.857" v="3429" actId="14100"/>
          <ac:cxnSpMkLst>
            <pc:docMk/>
            <pc:sldMk cId="1808460504" sldId="426"/>
            <ac:cxnSpMk id="12" creationId="{ADF1814F-0902-D348-A1DF-1CDE5DFEF2F8}"/>
          </ac:cxnSpMkLst>
        </pc:cxnChg>
      </pc:sldChg>
      <pc:sldChg chg="del">
        <pc:chgData name="Eric Torunski" userId="bfccb9e8-9d93-458e-85ba-f66efb9b0289" providerId="ADAL" clId="{4B5DB7F7-7FB3-BB4F-B143-8F52B4DBC45B}" dt="2019-04-08T13:11:03.039" v="462" actId="2696"/>
        <pc:sldMkLst>
          <pc:docMk/>
          <pc:sldMk cId="3029436827" sldId="427"/>
        </pc:sldMkLst>
      </pc:sldChg>
      <pc:sldChg chg="modSp">
        <pc:chgData name="Eric Torunski" userId="bfccb9e8-9d93-458e-85ba-f66efb9b0289" providerId="ADAL" clId="{4B5DB7F7-7FB3-BB4F-B143-8F52B4DBC45B}" dt="2019-04-08T14:41:32.847" v="3353" actId="20577"/>
        <pc:sldMkLst>
          <pc:docMk/>
          <pc:sldMk cId="2496096414" sldId="428"/>
        </pc:sldMkLst>
        <pc:spChg chg="mod">
          <ac:chgData name="Eric Torunski" userId="bfccb9e8-9d93-458e-85ba-f66efb9b0289" providerId="ADAL" clId="{4B5DB7F7-7FB3-BB4F-B143-8F52B4DBC45B}" dt="2019-04-08T14:41:32.847" v="3353" actId="20577"/>
          <ac:spMkLst>
            <pc:docMk/>
            <pc:sldMk cId="2496096414" sldId="428"/>
            <ac:spMk id="3" creationId="{00000000-0000-0000-0000-000000000000}"/>
          </ac:spMkLst>
        </pc:spChg>
      </pc:sldChg>
      <pc:sldChg chg="del">
        <pc:chgData name="Eric Torunski" userId="bfccb9e8-9d93-458e-85ba-f66efb9b0289" providerId="ADAL" clId="{4B5DB7F7-7FB3-BB4F-B143-8F52B4DBC45B}" dt="2019-04-08T14:28:49.890" v="3155" actId="2696"/>
        <pc:sldMkLst>
          <pc:docMk/>
          <pc:sldMk cId="728560549" sldId="430"/>
        </pc:sldMkLst>
      </pc:sldChg>
      <pc:sldChg chg="addSp modSp">
        <pc:chgData name="Eric Torunski" userId="bfccb9e8-9d93-458e-85ba-f66efb9b0289" providerId="ADAL" clId="{4B5DB7F7-7FB3-BB4F-B143-8F52B4DBC45B}" dt="2019-04-08T14:02:17.869" v="2775" actId="1582"/>
        <pc:sldMkLst>
          <pc:docMk/>
          <pc:sldMk cId="3401558563" sldId="437"/>
        </pc:sldMkLst>
        <pc:spChg chg="mod">
          <ac:chgData name="Eric Torunski" userId="bfccb9e8-9d93-458e-85ba-f66efb9b0289" providerId="ADAL" clId="{4B5DB7F7-7FB3-BB4F-B143-8F52B4DBC45B}" dt="2019-04-08T14:01:10.031" v="2669" actId="20577"/>
          <ac:spMkLst>
            <pc:docMk/>
            <pc:sldMk cId="3401558563" sldId="437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4:01:53.478" v="2767" actId="14100"/>
          <ac:spMkLst>
            <pc:docMk/>
            <pc:sldMk cId="3401558563" sldId="437"/>
            <ac:spMk id="3" creationId="{00000000-0000-0000-0000-000000000000}"/>
          </ac:spMkLst>
        </pc:spChg>
        <pc:picChg chg="add mod">
          <ac:chgData name="Eric Torunski" userId="bfccb9e8-9d93-458e-85ba-f66efb9b0289" providerId="ADAL" clId="{4B5DB7F7-7FB3-BB4F-B143-8F52B4DBC45B}" dt="2019-04-08T14:02:00.982" v="2771" actId="14100"/>
          <ac:picMkLst>
            <pc:docMk/>
            <pc:sldMk cId="3401558563" sldId="437"/>
            <ac:picMk id="4" creationId="{A23882F2-676C-8E4B-8395-5179D6A068D0}"/>
          </ac:picMkLst>
        </pc:picChg>
        <pc:cxnChg chg="add mod">
          <ac:chgData name="Eric Torunski" userId="bfccb9e8-9d93-458e-85ba-f66efb9b0289" providerId="ADAL" clId="{4B5DB7F7-7FB3-BB4F-B143-8F52B4DBC45B}" dt="2019-04-08T14:02:17.869" v="2775" actId="1582"/>
          <ac:cxnSpMkLst>
            <pc:docMk/>
            <pc:sldMk cId="3401558563" sldId="437"/>
            <ac:cxnSpMk id="6" creationId="{B3B94D77-D4D7-FD4B-90B5-42CE6D3EF32A}"/>
          </ac:cxnSpMkLst>
        </pc:cxnChg>
      </pc:sldChg>
      <pc:sldChg chg="del">
        <pc:chgData name="Eric Torunski" userId="bfccb9e8-9d93-458e-85ba-f66efb9b0289" providerId="ADAL" clId="{4B5DB7F7-7FB3-BB4F-B143-8F52B4DBC45B}" dt="2019-04-08T14:28:37.713" v="3154" actId="2696"/>
        <pc:sldMkLst>
          <pc:docMk/>
          <pc:sldMk cId="1108344290" sldId="438"/>
        </pc:sldMkLst>
      </pc:sldChg>
      <pc:sldChg chg="addSp delSp modSp add">
        <pc:chgData name="Eric Torunski" userId="bfccb9e8-9d93-458e-85ba-f66efb9b0289" providerId="ADAL" clId="{4B5DB7F7-7FB3-BB4F-B143-8F52B4DBC45B}" dt="2019-04-08T13:37:24.529" v="1094" actId="14100"/>
        <pc:sldMkLst>
          <pc:docMk/>
          <pc:sldMk cId="194778938" sldId="439"/>
        </pc:sldMkLst>
        <pc:spChg chg="mod">
          <ac:chgData name="Eric Torunski" userId="bfccb9e8-9d93-458e-85ba-f66efb9b0289" providerId="ADAL" clId="{4B5DB7F7-7FB3-BB4F-B143-8F52B4DBC45B}" dt="2019-04-08T13:33:26.006" v="846" actId="20577"/>
          <ac:spMkLst>
            <pc:docMk/>
            <pc:sldMk cId="194778938" sldId="439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35:23.907" v="1086" actId="20577"/>
          <ac:spMkLst>
            <pc:docMk/>
            <pc:sldMk cId="194778938" sldId="439"/>
            <ac:spMk id="3" creationId="{00000000-0000-0000-0000-000000000000}"/>
          </ac:spMkLst>
        </pc:spChg>
        <pc:spChg chg="add del">
          <ac:chgData name="Eric Torunski" userId="bfccb9e8-9d93-458e-85ba-f66efb9b0289" providerId="ADAL" clId="{4B5DB7F7-7FB3-BB4F-B143-8F52B4DBC45B}" dt="2019-04-08T13:35:27.449" v="1088"/>
          <ac:spMkLst>
            <pc:docMk/>
            <pc:sldMk cId="194778938" sldId="439"/>
            <ac:spMk id="4" creationId="{3A7F343B-BC79-C74C-AAF1-55F6BF2F02EB}"/>
          </ac:spMkLst>
        </pc:spChg>
        <pc:picChg chg="add mod">
          <ac:chgData name="Eric Torunski" userId="bfccb9e8-9d93-458e-85ba-f66efb9b0289" providerId="ADAL" clId="{4B5DB7F7-7FB3-BB4F-B143-8F52B4DBC45B}" dt="2019-04-08T13:37:24.529" v="1094" actId="14100"/>
          <ac:picMkLst>
            <pc:docMk/>
            <pc:sldMk cId="194778938" sldId="439"/>
            <ac:picMk id="6" creationId="{347F4EE4-E6FC-1744-8454-F096C569A344}"/>
          </ac:picMkLst>
        </pc:picChg>
      </pc:sldChg>
      <pc:sldChg chg="add del">
        <pc:chgData name="Eric Torunski" userId="bfccb9e8-9d93-458e-85ba-f66efb9b0289" providerId="ADAL" clId="{4B5DB7F7-7FB3-BB4F-B143-8F52B4DBC45B}" dt="2019-04-08T13:33:18.094" v="828"/>
        <pc:sldMkLst>
          <pc:docMk/>
          <pc:sldMk cId="2537053545" sldId="439"/>
        </pc:sldMkLst>
      </pc:sldChg>
      <pc:sldChg chg="addSp delSp modSp add">
        <pc:chgData name="Eric Torunski" userId="bfccb9e8-9d93-458e-85ba-f66efb9b0289" providerId="ADAL" clId="{4B5DB7F7-7FB3-BB4F-B143-8F52B4DBC45B}" dt="2019-04-08T13:39:57.454" v="1531" actId="20577"/>
        <pc:sldMkLst>
          <pc:docMk/>
          <pc:sldMk cId="2572130152" sldId="440"/>
        </pc:sldMkLst>
        <pc:spChg chg="mod">
          <ac:chgData name="Eric Torunski" userId="bfccb9e8-9d93-458e-85ba-f66efb9b0289" providerId="ADAL" clId="{4B5DB7F7-7FB3-BB4F-B143-8F52B4DBC45B}" dt="2019-04-08T13:37:42.304" v="1106" actId="20577"/>
          <ac:spMkLst>
            <pc:docMk/>
            <pc:sldMk cId="2572130152" sldId="440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39:57.454" v="1531" actId="20577"/>
          <ac:spMkLst>
            <pc:docMk/>
            <pc:sldMk cId="2572130152" sldId="440"/>
            <ac:spMk id="3" creationId="{00000000-0000-0000-0000-000000000000}"/>
          </ac:spMkLst>
        </pc:spChg>
        <pc:picChg chg="add mod">
          <ac:chgData name="Eric Torunski" userId="bfccb9e8-9d93-458e-85ba-f66efb9b0289" providerId="ADAL" clId="{4B5DB7F7-7FB3-BB4F-B143-8F52B4DBC45B}" dt="2019-04-08T13:38:35.179" v="1228" actId="14100"/>
          <ac:picMkLst>
            <pc:docMk/>
            <pc:sldMk cId="2572130152" sldId="440"/>
            <ac:picMk id="4" creationId="{EAECAAED-6BF9-6648-AE19-17A3FEFFD304}"/>
          </ac:picMkLst>
        </pc:picChg>
        <pc:picChg chg="del">
          <ac:chgData name="Eric Torunski" userId="bfccb9e8-9d93-458e-85ba-f66efb9b0289" providerId="ADAL" clId="{4B5DB7F7-7FB3-BB4F-B143-8F52B4DBC45B}" dt="2019-04-08T13:37:58.325" v="1107" actId="478"/>
          <ac:picMkLst>
            <pc:docMk/>
            <pc:sldMk cId="2572130152" sldId="440"/>
            <ac:picMk id="6" creationId="{347F4EE4-E6FC-1744-8454-F096C569A344}"/>
          </ac:picMkLst>
        </pc:picChg>
      </pc:sldChg>
      <pc:sldChg chg="addSp delSp modSp add">
        <pc:chgData name="Eric Torunski" userId="bfccb9e8-9d93-458e-85ba-f66efb9b0289" providerId="ADAL" clId="{4B5DB7F7-7FB3-BB4F-B143-8F52B4DBC45B}" dt="2019-04-08T13:41:44.924" v="1697" actId="1076"/>
        <pc:sldMkLst>
          <pc:docMk/>
          <pc:sldMk cId="991563446" sldId="441"/>
        </pc:sldMkLst>
        <pc:spChg chg="mod">
          <ac:chgData name="Eric Torunski" userId="bfccb9e8-9d93-458e-85ba-f66efb9b0289" providerId="ADAL" clId="{4B5DB7F7-7FB3-BB4F-B143-8F52B4DBC45B}" dt="2019-04-08T13:40:45.828" v="1541" actId="20577"/>
          <ac:spMkLst>
            <pc:docMk/>
            <pc:sldMk cId="991563446" sldId="441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41:34.005" v="1693" actId="20577"/>
          <ac:spMkLst>
            <pc:docMk/>
            <pc:sldMk cId="991563446" sldId="441"/>
            <ac:spMk id="3" creationId="{00000000-0000-0000-0000-000000000000}"/>
          </ac:spMkLst>
        </pc:spChg>
        <pc:picChg chg="del">
          <ac:chgData name="Eric Torunski" userId="bfccb9e8-9d93-458e-85ba-f66efb9b0289" providerId="ADAL" clId="{4B5DB7F7-7FB3-BB4F-B143-8F52B4DBC45B}" dt="2019-04-08T13:41:35.617" v="1694" actId="478"/>
          <ac:picMkLst>
            <pc:docMk/>
            <pc:sldMk cId="991563446" sldId="441"/>
            <ac:picMk id="4" creationId="{EAECAAED-6BF9-6648-AE19-17A3FEFFD304}"/>
          </ac:picMkLst>
        </pc:picChg>
        <pc:picChg chg="add mod">
          <ac:chgData name="Eric Torunski" userId="bfccb9e8-9d93-458e-85ba-f66efb9b0289" providerId="ADAL" clId="{4B5DB7F7-7FB3-BB4F-B143-8F52B4DBC45B}" dt="2019-04-08T13:41:44.924" v="1697" actId="1076"/>
          <ac:picMkLst>
            <pc:docMk/>
            <pc:sldMk cId="991563446" sldId="441"/>
            <ac:picMk id="5" creationId="{38F46A57-4BD1-AE48-804B-96DA141BF8C4}"/>
          </ac:picMkLst>
        </pc:picChg>
      </pc:sldChg>
      <pc:sldChg chg="delSp modSp add">
        <pc:chgData name="Eric Torunski" userId="bfccb9e8-9d93-458e-85ba-f66efb9b0289" providerId="ADAL" clId="{4B5DB7F7-7FB3-BB4F-B143-8F52B4DBC45B}" dt="2019-04-08T13:50:37.522" v="1965" actId="20577"/>
        <pc:sldMkLst>
          <pc:docMk/>
          <pc:sldMk cId="2723025392" sldId="442"/>
        </pc:sldMkLst>
        <pc:spChg chg="mod">
          <ac:chgData name="Eric Torunski" userId="bfccb9e8-9d93-458e-85ba-f66efb9b0289" providerId="ADAL" clId="{4B5DB7F7-7FB3-BB4F-B143-8F52B4DBC45B}" dt="2019-04-08T13:42:08.967" v="1720" actId="20577"/>
          <ac:spMkLst>
            <pc:docMk/>
            <pc:sldMk cId="2723025392" sldId="442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50:37.522" v="1965" actId="20577"/>
          <ac:spMkLst>
            <pc:docMk/>
            <pc:sldMk cId="2723025392" sldId="442"/>
            <ac:spMk id="3" creationId="{00000000-0000-0000-0000-000000000000}"/>
          </ac:spMkLst>
        </pc:spChg>
        <pc:picChg chg="del">
          <ac:chgData name="Eric Torunski" userId="bfccb9e8-9d93-458e-85ba-f66efb9b0289" providerId="ADAL" clId="{4B5DB7F7-7FB3-BB4F-B143-8F52B4DBC45B}" dt="2019-04-08T13:42:12.311" v="1721" actId="478"/>
          <ac:picMkLst>
            <pc:docMk/>
            <pc:sldMk cId="2723025392" sldId="442"/>
            <ac:picMk id="5" creationId="{38F46A57-4BD1-AE48-804B-96DA141BF8C4}"/>
          </ac:picMkLst>
        </pc:picChg>
      </pc:sldChg>
      <pc:sldChg chg="addSp delSp modSp add">
        <pc:chgData name="Eric Torunski" userId="bfccb9e8-9d93-458e-85ba-f66efb9b0289" providerId="ADAL" clId="{4B5DB7F7-7FB3-BB4F-B143-8F52B4DBC45B}" dt="2019-04-08T13:53:21.071" v="2314" actId="478"/>
        <pc:sldMkLst>
          <pc:docMk/>
          <pc:sldMk cId="1115734728" sldId="443"/>
        </pc:sldMkLst>
        <pc:spChg chg="del mod">
          <ac:chgData name="Eric Torunski" userId="bfccb9e8-9d93-458e-85ba-f66efb9b0289" providerId="ADAL" clId="{4B5DB7F7-7FB3-BB4F-B143-8F52B4DBC45B}" dt="2019-04-08T13:53:14.354" v="2310" actId="478"/>
          <ac:spMkLst>
            <pc:docMk/>
            <pc:sldMk cId="1115734728" sldId="443"/>
            <ac:spMk id="3" creationId="{00000000-0000-0000-0000-000000000000}"/>
          </ac:spMkLst>
        </pc:spChg>
        <pc:spChg chg="add del mod">
          <ac:chgData name="Eric Torunski" userId="bfccb9e8-9d93-458e-85ba-f66efb9b0289" providerId="ADAL" clId="{4B5DB7F7-7FB3-BB4F-B143-8F52B4DBC45B}" dt="2019-04-08T13:53:21.071" v="2314" actId="478"/>
          <ac:spMkLst>
            <pc:docMk/>
            <pc:sldMk cId="1115734728" sldId="443"/>
            <ac:spMk id="5" creationId="{206AFC59-BFAE-204C-99C8-920FB4069832}"/>
          </ac:spMkLst>
        </pc:spChg>
        <pc:picChg chg="add mod">
          <ac:chgData name="Eric Torunski" userId="bfccb9e8-9d93-458e-85ba-f66efb9b0289" providerId="ADAL" clId="{4B5DB7F7-7FB3-BB4F-B143-8F52B4DBC45B}" dt="2019-04-08T13:53:18.957" v="2313" actId="1076"/>
          <ac:picMkLst>
            <pc:docMk/>
            <pc:sldMk cId="1115734728" sldId="443"/>
            <ac:picMk id="6" creationId="{C9595551-067E-BB4B-A244-86BD94B83C81}"/>
          </ac:picMkLst>
        </pc:picChg>
        <pc:picChg chg="del">
          <ac:chgData name="Eric Torunski" userId="bfccb9e8-9d93-458e-85ba-f66efb9b0289" providerId="ADAL" clId="{4B5DB7F7-7FB3-BB4F-B143-8F52B4DBC45B}" dt="2019-04-08T13:53:10.451" v="2308" actId="478"/>
          <ac:picMkLst>
            <pc:docMk/>
            <pc:sldMk cId="1115734728" sldId="443"/>
            <ac:picMk id="7" creationId="{8E50A968-8E2D-DC4E-898C-7E9C02B63D02}"/>
          </ac:picMkLst>
        </pc:picChg>
      </pc:sldChg>
      <pc:sldChg chg="addSp delSp modSp add">
        <pc:chgData name="Eric Torunski" userId="bfccb9e8-9d93-458e-85ba-f66efb9b0289" providerId="ADAL" clId="{4B5DB7F7-7FB3-BB4F-B143-8F52B4DBC45B}" dt="2019-04-08T13:55:28.306" v="2376" actId="1076"/>
        <pc:sldMkLst>
          <pc:docMk/>
          <pc:sldMk cId="2954347377" sldId="444"/>
        </pc:sldMkLst>
        <pc:picChg chg="add mod">
          <ac:chgData name="Eric Torunski" userId="bfccb9e8-9d93-458e-85ba-f66efb9b0289" providerId="ADAL" clId="{4B5DB7F7-7FB3-BB4F-B143-8F52B4DBC45B}" dt="2019-04-08T13:55:28.306" v="2376" actId="1076"/>
          <ac:picMkLst>
            <pc:docMk/>
            <pc:sldMk cId="2954347377" sldId="444"/>
            <ac:picMk id="3" creationId="{7A53F8D8-8967-7248-B262-7E07355993A2}"/>
          </ac:picMkLst>
        </pc:picChg>
        <pc:picChg chg="del">
          <ac:chgData name="Eric Torunski" userId="bfccb9e8-9d93-458e-85ba-f66efb9b0289" providerId="ADAL" clId="{4B5DB7F7-7FB3-BB4F-B143-8F52B4DBC45B}" dt="2019-04-08T13:55:23.244" v="2373" actId="478"/>
          <ac:picMkLst>
            <pc:docMk/>
            <pc:sldMk cId="2954347377" sldId="444"/>
            <ac:picMk id="6" creationId="{009EB426-E9FC-E044-8ED2-23337F7D3E6C}"/>
          </ac:picMkLst>
        </pc:picChg>
        <pc:cxnChg chg="del">
          <ac:chgData name="Eric Torunski" userId="bfccb9e8-9d93-458e-85ba-f66efb9b0289" providerId="ADAL" clId="{4B5DB7F7-7FB3-BB4F-B143-8F52B4DBC45B}" dt="2019-04-08T13:55:22.073" v="2372" actId="478"/>
          <ac:cxnSpMkLst>
            <pc:docMk/>
            <pc:sldMk cId="2954347377" sldId="444"/>
            <ac:cxnSpMk id="8" creationId="{C6A69925-3783-DD41-9155-9D40B748EDD9}"/>
          </ac:cxnSpMkLst>
        </pc:cxnChg>
      </pc:sldChg>
      <pc:sldChg chg="addSp delSp modSp add">
        <pc:chgData name="Eric Torunski" userId="bfccb9e8-9d93-458e-85ba-f66efb9b0289" providerId="ADAL" clId="{4B5DB7F7-7FB3-BB4F-B143-8F52B4DBC45B}" dt="2019-04-08T13:56:47.249" v="2453" actId="20577"/>
        <pc:sldMkLst>
          <pc:docMk/>
          <pc:sldMk cId="1894800705" sldId="445"/>
        </pc:sldMkLst>
        <pc:spChg chg="mod">
          <ac:chgData name="Eric Torunski" userId="bfccb9e8-9d93-458e-85ba-f66efb9b0289" providerId="ADAL" clId="{4B5DB7F7-7FB3-BB4F-B143-8F52B4DBC45B}" dt="2019-04-08T13:56:19.327" v="2408" actId="20577"/>
          <ac:spMkLst>
            <pc:docMk/>
            <pc:sldMk cId="1894800705" sldId="445"/>
            <ac:spMk id="2" creationId="{00000000-0000-0000-0000-000000000000}"/>
          </ac:spMkLst>
        </pc:spChg>
        <pc:spChg chg="add mod">
          <ac:chgData name="Eric Torunski" userId="bfccb9e8-9d93-458e-85ba-f66efb9b0289" providerId="ADAL" clId="{4B5DB7F7-7FB3-BB4F-B143-8F52B4DBC45B}" dt="2019-04-08T13:56:47.249" v="2453" actId="20577"/>
          <ac:spMkLst>
            <pc:docMk/>
            <pc:sldMk cId="1894800705" sldId="445"/>
            <ac:spMk id="5" creationId="{A5BD4C07-5910-9242-8620-F35EF8699B84}"/>
          </ac:spMkLst>
        </pc:spChg>
        <pc:picChg chg="del">
          <ac:chgData name="Eric Torunski" userId="bfccb9e8-9d93-458e-85ba-f66efb9b0289" providerId="ADAL" clId="{4B5DB7F7-7FB3-BB4F-B143-8F52B4DBC45B}" dt="2019-04-08T13:56:21.317" v="2409" actId="478"/>
          <ac:picMkLst>
            <pc:docMk/>
            <pc:sldMk cId="1894800705" sldId="445"/>
            <ac:picMk id="3" creationId="{7A53F8D8-8967-7248-B262-7E07355993A2}"/>
          </ac:picMkLst>
        </pc:picChg>
        <pc:picChg chg="add mod">
          <ac:chgData name="Eric Torunski" userId="bfccb9e8-9d93-458e-85ba-f66efb9b0289" providerId="ADAL" clId="{4B5DB7F7-7FB3-BB4F-B143-8F52B4DBC45B}" dt="2019-04-08T13:56:27.404" v="2412" actId="1076"/>
          <ac:picMkLst>
            <pc:docMk/>
            <pc:sldMk cId="1894800705" sldId="445"/>
            <ac:picMk id="4" creationId="{3B7F2F57-952B-DE46-AB3F-9676213598D5}"/>
          </ac:picMkLst>
        </pc:picChg>
      </pc:sldChg>
      <pc:sldChg chg="add">
        <pc:chgData name="Eric Torunski" userId="bfccb9e8-9d93-458e-85ba-f66efb9b0289" providerId="ADAL" clId="{4B5DB7F7-7FB3-BB4F-B143-8F52B4DBC45B}" dt="2019-04-08T13:56:50.451" v="2454"/>
        <pc:sldMkLst>
          <pc:docMk/>
          <pc:sldMk cId="1898414603" sldId="446"/>
        </pc:sldMkLst>
      </pc:sldChg>
      <pc:sldChg chg="addSp delSp modSp add">
        <pc:chgData name="Eric Torunski" userId="bfccb9e8-9d93-458e-85ba-f66efb9b0289" providerId="ADAL" clId="{4B5DB7F7-7FB3-BB4F-B143-8F52B4DBC45B}" dt="2019-04-08T13:58:21.495" v="2653" actId="20577"/>
        <pc:sldMkLst>
          <pc:docMk/>
          <pc:sldMk cId="1231780172" sldId="447"/>
        </pc:sldMkLst>
        <pc:spChg chg="mod">
          <ac:chgData name="Eric Torunski" userId="bfccb9e8-9d93-458e-85ba-f66efb9b0289" providerId="ADAL" clId="{4B5DB7F7-7FB3-BB4F-B143-8F52B4DBC45B}" dt="2019-04-08T13:57:21.842" v="2470" actId="20577"/>
          <ac:spMkLst>
            <pc:docMk/>
            <pc:sldMk cId="1231780172" sldId="447"/>
            <ac:spMk id="2" creationId="{00000000-0000-0000-0000-000000000000}"/>
          </ac:spMkLst>
        </pc:spChg>
        <pc:spChg chg="mod">
          <ac:chgData name="Eric Torunski" userId="bfccb9e8-9d93-458e-85ba-f66efb9b0289" providerId="ADAL" clId="{4B5DB7F7-7FB3-BB4F-B143-8F52B4DBC45B}" dt="2019-04-08T13:58:21.495" v="2653" actId="20577"/>
          <ac:spMkLst>
            <pc:docMk/>
            <pc:sldMk cId="1231780172" sldId="447"/>
            <ac:spMk id="5" creationId="{A5BD4C07-5910-9242-8620-F35EF8699B84}"/>
          </ac:spMkLst>
        </pc:spChg>
        <pc:picChg chg="add mod">
          <ac:chgData name="Eric Torunski" userId="bfccb9e8-9d93-458e-85ba-f66efb9b0289" providerId="ADAL" clId="{4B5DB7F7-7FB3-BB4F-B143-8F52B4DBC45B}" dt="2019-04-08T13:57:50.553" v="2541" actId="14100"/>
          <ac:picMkLst>
            <pc:docMk/>
            <pc:sldMk cId="1231780172" sldId="447"/>
            <ac:picMk id="3" creationId="{C8900D60-8C0A-4742-9DF7-8F6A9E9C89E1}"/>
          </ac:picMkLst>
        </pc:picChg>
        <pc:picChg chg="del">
          <ac:chgData name="Eric Torunski" userId="bfccb9e8-9d93-458e-85ba-f66efb9b0289" providerId="ADAL" clId="{4B5DB7F7-7FB3-BB4F-B143-8F52B4DBC45B}" dt="2019-04-08T13:57:24.069" v="2471" actId="478"/>
          <ac:picMkLst>
            <pc:docMk/>
            <pc:sldMk cId="1231780172" sldId="447"/>
            <ac:picMk id="4" creationId="{3B7F2F57-952B-DE46-AB3F-9676213598D5}"/>
          </ac:picMkLst>
        </pc:picChg>
      </pc:sldChg>
      <pc:sldChg chg="addSp delSp modSp add">
        <pc:chgData name="Eric Torunski" userId="bfccb9e8-9d93-458e-85ba-f66efb9b0289" providerId="ADAL" clId="{4B5DB7F7-7FB3-BB4F-B143-8F52B4DBC45B}" dt="2019-04-08T14:25:36.894" v="3141" actId="1076"/>
        <pc:sldMkLst>
          <pc:docMk/>
          <pc:sldMk cId="2797120799" sldId="448"/>
        </pc:sldMkLst>
        <pc:spChg chg="mod">
          <ac:chgData name="Eric Torunski" userId="bfccb9e8-9d93-458e-85ba-f66efb9b0289" providerId="ADAL" clId="{4B5DB7F7-7FB3-BB4F-B143-8F52B4DBC45B}" dt="2019-04-08T14:25:21.582" v="3134" actId="20577"/>
          <ac:spMkLst>
            <pc:docMk/>
            <pc:sldMk cId="2797120799" sldId="448"/>
            <ac:spMk id="3" creationId="{00000000-0000-0000-0000-000000000000}"/>
          </ac:spMkLst>
        </pc:spChg>
        <pc:picChg chg="del">
          <ac:chgData name="Eric Torunski" userId="bfccb9e8-9d93-458e-85ba-f66efb9b0289" providerId="ADAL" clId="{4B5DB7F7-7FB3-BB4F-B143-8F52B4DBC45B}" dt="2019-04-08T14:25:23.528" v="3135" actId="478"/>
          <ac:picMkLst>
            <pc:docMk/>
            <pc:sldMk cId="2797120799" sldId="448"/>
            <ac:picMk id="4" creationId="{01CC45AA-322B-1544-A948-CD9833297221}"/>
          </ac:picMkLst>
        </pc:picChg>
        <pc:picChg chg="add del">
          <ac:chgData name="Eric Torunski" userId="bfccb9e8-9d93-458e-85ba-f66efb9b0289" providerId="ADAL" clId="{4B5DB7F7-7FB3-BB4F-B143-8F52B4DBC45B}" dt="2019-04-08T14:25:31.922" v="3139" actId="478"/>
          <ac:picMkLst>
            <pc:docMk/>
            <pc:sldMk cId="2797120799" sldId="448"/>
            <ac:picMk id="5" creationId="{425AF1CF-0D69-E146-AC6F-0FA53DC6396E}"/>
          </ac:picMkLst>
        </pc:picChg>
        <pc:picChg chg="add mod">
          <ac:chgData name="Eric Torunski" userId="bfccb9e8-9d93-458e-85ba-f66efb9b0289" providerId="ADAL" clId="{4B5DB7F7-7FB3-BB4F-B143-8F52B4DBC45B}" dt="2019-04-08T14:25:36.894" v="3141" actId="1076"/>
          <ac:picMkLst>
            <pc:docMk/>
            <pc:sldMk cId="2797120799" sldId="448"/>
            <ac:picMk id="6" creationId="{5ACDF0C3-991D-4941-999F-617FA99BE966}"/>
          </ac:picMkLst>
        </pc:picChg>
      </pc:sldChg>
      <pc:sldChg chg="modSp add">
        <pc:chgData name="Eric Torunski" userId="bfccb9e8-9d93-458e-85ba-f66efb9b0289" providerId="ADAL" clId="{4B5DB7F7-7FB3-BB4F-B143-8F52B4DBC45B}" dt="2019-04-08T14:26:54.544" v="3153" actId="20577"/>
        <pc:sldMkLst>
          <pc:docMk/>
          <pc:sldMk cId="3891199090" sldId="449"/>
        </pc:sldMkLst>
        <pc:spChg chg="mod">
          <ac:chgData name="Eric Torunski" userId="bfccb9e8-9d93-458e-85ba-f66efb9b0289" providerId="ADAL" clId="{4B5DB7F7-7FB3-BB4F-B143-8F52B4DBC45B}" dt="2019-04-08T14:26:54.544" v="3153" actId="20577"/>
          <ac:spMkLst>
            <pc:docMk/>
            <pc:sldMk cId="3891199090" sldId="44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4/8/19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Extra material</a:t>
            </a:r>
          </a:p>
          <a:p>
            <a:r>
              <a:rPr lang="en-US" dirty="0"/>
              <a:t>Publishing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create the app on the marketplace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3F8D8-8967-7248-B262-7E073559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091804"/>
            <a:ext cx="4872322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2F57-952B-DE46-AB3F-96762135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91804"/>
            <a:ext cx="4538912" cy="33638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D4C07-5910-9242-8620-F35EF869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3886024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Tell customers about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948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2F57-952B-DE46-AB3F-96762135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91804"/>
            <a:ext cx="4538912" cy="33638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D4C07-5910-9242-8620-F35EF869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3886024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Tell customers about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9841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D4C07-5910-9242-8620-F35EF869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3886024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Upload some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screenshots so customers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can decide if they like your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Application. If you support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several devices, upload 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screenshot for each.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00D60-8C0A-4742-9DF7-8F6A9E9C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44" y="915566"/>
            <a:ext cx="481393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Upload APK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2376264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Under App Releases, upload an APK that will be sent to the marketplace.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882F2-676C-8E4B-8395-5179D6A0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7" y="843557"/>
            <a:ext cx="5043812" cy="35853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B94D77-D4D7-FD4B-90B5-42CE6D3EF32A}"/>
              </a:ext>
            </a:extLst>
          </p:cNvPr>
          <p:cNvCxnSpPr>
            <a:cxnSpLocks/>
          </p:cNvCxnSpPr>
          <p:nvPr/>
        </p:nvCxnSpPr>
        <p:spPr>
          <a:xfrm>
            <a:off x="2195736" y="3435846"/>
            <a:ext cx="5904656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Create Release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424936" cy="345638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You have to find the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apk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that was created by Android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C0539-C37E-D548-856C-C3B54145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3" y="1563638"/>
            <a:ext cx="5105393" cy="27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App Price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8208912" cy="346759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have to specify how much to charge for the application:</a:t>
            </a:r>
            <a:endParaRPr lang="en-CA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F8FE9-6918-A649-B4FC-DBC9666B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36340"/>
            <a:ext cx="7812360" cy="13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2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App Price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2880320" cy="346759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have to specify which countries to sell it in:</a:t>
            </a:r>
            <a:endParaRPr lang="en-CA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C45AA-322B-1544-A948-CD983329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846102"/>
            <a:ext cx="4812927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App Price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2016224" cy="346759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can also limit it to customers of certain cell phone companies:</a:t>
            </a:r>
            <a:endParaRPr lang="en-CA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DF0C3-991D-4941-999F-617FA99B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44315"/>
            <a:ext cx="6359708" cy="310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2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your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1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Once the signed </a:t>
            </a:r>
            <a:r>
              <a:rPr lang="en-US" sz="2000" dirty="0" err="1">
                <a:solidFill>
                  <a:schemeClr val="tx1"/>
                </a:solidFill>
              </a:rPr>
              <a:t>apk</a:t>
            </a:r>
            <a:r>
              <a:rPr lang="en-US" sz="2000" dirty="0">
                <a:solidFill>
                  <a:schemeClr val="tx1"/>
                </a:solidFill>
              </a:rPr>
              <a:t> is uploaded, and all of the marketplace information is set, you can roll out your application: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 of the checkboxes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must be green: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9D937-A7B6-CA4B-8DC0-FAE07D47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92" y="1834218"/>
            <a:ext cx="3479287" cy="260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EDCE6-6147-9A4C-BBB9-AA0C55F4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635646"/>
            <a:ext cx="1082878" cy="28518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FAE8A-5A37-834B-AACB-B182DA2097FF}"/>
              </a:ext>
            </a:extLst>
          </p:cNvPr>
          <p:cNvCxnSpPr/>
          <p:nvPr/>
        </p:nvCxnSpPr>
        <p:spPr>
          <a:xfrm>
            <a:off x="2195736" y="2571750"/>
            <a:ext cx="1944216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B373-83AF-9340-A38F-2FE99A9FB5FD}"/>
              </a:ext>
            </a:extLst>
          </p:cNvPr>
          <p:cNvCxnSpPr>
            <a:cxnSpLocks/>
          </p:cNvCxnSpPr>
          <p:nvPr/>
        </p:nvCxnSpPr>
        <p:spPr>
          <a:xfrm>
            <a:off x="2627784" y="2196009"/>
            <a:ext cx="1584176" cy="735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1814F-0902-D348-A1DF-1CDE5DFEF2F8}"/>
              </a:ext>
            </a:extLst>
          </p:cNvPr>
          <p:cNvCxnSpPr>
            <a:cxnSpLocks/>
          </p:cNvCxnSpPr>
          <p:nvPr/>
        </p:nvCxnSpPr>
        <p:spPr>
          <a:xfrm>
            <a:off x="6804248" y="1463886"/>
            <a:ext cx="1296144" cy="2764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There are extra steps involved if you want to publish an Android application to the Google Marketplace: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Remove all Log.() debug calls from your code.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 err="1">
                <a:solidFill>
                  <a:schemeClr val="tx1"/>
                </a:solidFill>
              </a:rPr>
              <a:t>Build.gradle</a:t>
            </a:r>
            <a:r>
              <a:rPr lang="en-US" sz="2000" dirty="0">
                <a:solidFill>
                  <a:schemeClr val="tx1"/>
                </a:solidFill>
              </a:rPr>
              <a:t> file, provide </a:t>
            </a:r>
            <a:r>
              <a:rPr lang="en-US" sz="2000" dirty="0" err="1">
                <a:solidFill>
                  <a:schemeClr val="tx1"/>
                </a:solidFill>
              </a:rPr>
              <a:t>android:versionCode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android:versionName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Digitally sign your application with a developer key.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Sign your </a:t>
            </a:r>
            <a:r>
              <a:rPr lang="en-US" sz="2000" dirty="0" err="1">
                <a:solidFill>
                  <a:schemeClr val="tx1"/>
                </a:solidFill>
              </a:rPr>
              <a:t>apk</a:t>
            </a:r>
            <a:r>
              <a:rPr lang="en-US" sz="2000" dirty="0">
                <a:solidFill>
                  <a:schemeClr val="tx1"/>
                </a:solidFill>
              </a:rPr>
              <a:t> in a Release build. Right-click on your “app” folder, and select “Open Module Settings”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need to create a cryptographic key on your computer to digitally sign your </a:t>
            </a:r>
            <a:r>
              <a:rPr lang="en-US" sz="2400" dirty="0" err="1">
                <a:solidFill>
                  <a:schemeClr val="tx1"/>
                </a:solidFill>
              </a:rPr>
              <a:t>apk</a:t>
            </a:r>
            <a:r>
              <a:rPr lang="en-US" sz="2400" dirty="0">
                <a:solidFill>
                  <a:schemeClr val="tx1"/>
                </a:solidFill>
              </a:rPr>
              <a:t> file. In the Build menu, select Build -&gt; Generate Signed Bundle / APK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Android App Bundle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F4EE4-E6FC-1744-8454-F096C569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7693"/>
            <a:ext cx="3384376" cy="23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Key store path is a file to store your key. It should be password protected so that no one else can read it.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have several keys in the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file so give this key an Alias (name).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key is also password protected.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Normally, you also give some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information on the key’s creator,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and set the validity of the key in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CAAED-6BF9-6648-AE19-17A3FEFF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75" y="1811883"/>
            <a:ext cx="2736480" cy="27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Android studio will now generate the </a:t>
            </a:r>
            <a:r>
              <a:rPr lang="en-US" sz="2400" dirty="0" err="1">
                <a:solidFill>
                  <a:schemeClr val="tx1"/>
                </a:solidFill>
              </a:rPr>
              <a:t>keystore</a:t>
            </a:r>
            <a:r>
              <a:rPr lang="en-US" sz="2400" dirty="0">
                <a:solidFill>
                  <a:schemeClr val="tx1"/>
                </a:solidFill>
              </a:rPr>
              <a:t> file for signing your application. If you have a bad memory, select “Remember passwords”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46A57-4BD1-AE48-804B-96DA141B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67694"/>
            <a:ext cx="4129410" cy="2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can specify if you want to sign both debug or release builds. The Release build is what will get sent to the google marketplace.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Android Studio will then generate a signed APK for upload into the marketplace.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Enrolling in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42493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Google needs to know who the author of the application is. You must sign in with a </a:t>
            </a:r>
            <a:r>
              <a:rPr lang="en-US" sz="2000" dirty="0" err="1">
                <a:solidFill>
                  <a:schemeClr val="tx1"/>
                </a:solidFill>
              </a:rPr>
              <a:t>gmail</a:t>
            </a:r>
            <a:r>
              <a:rPr lang="en-US" sz="2000" dirty="0">
                <a:solidFill>
                  <a:schemeClr val="tx1"/>
                </a:solidFill>
              </a:rPr>
              <a:t> account.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also have to accept the license agreement, and pay $25 to register the application.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next step is to pay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a credit card. This is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to register as a developer.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0A968-8E2D-DC4E-898C-7E9C02B6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71" y="1931645"/>
            <a:ext cx="5292080" cy="24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Enrolling in Marketplace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95551-067E-BB4B-A244-86BD94B8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789552"/>
            <a:ext cx="4669024" cy="37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create the app on the marketplace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EB426-E9FC-E044-8ED2-23337F7D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83021"/>
            <a:ext cx="5413127" cy="32671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69925-3783-DD41-9155-9D40B748EDD9}"/>
              </a:ext>
            </a:extLst>
          </p:cNvPr>
          <p:cNvCxnSpPr/>
          <p:nvPr/>
        </p:nvCxnSpPr>
        <p:spPr>
          <a:xfrm>
            <a:off x="2699792" y="1779662"/>
            <a:ext cx="2448272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21009</TotalTime>
  <Words>500</Words>
  <Application>Microsoft Macintosh PowerPoint</Application>
  <PresentationFormat>On-screen Show (16:9)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CST2335 Graphical Interface programming</vt:lpstr>
      <vt:lpstr>Introduction</vt:lpstr>
      <vt:lpstr>Create key store</vt:lpstr>
      <vt:lpstr>Create a Key</vt:lpstr>
      <vt:lpstr>Passwords</vt:lpstr>
      <vt:lpstr>Build Variants</vt:lpstr>
      <vt:lpstr>Enrolling in Marketplace</vt:lpstr>
      <vt:lpstr>Enrolling in Marketplace</vt:lpstr>
      <vt:lpstr>Now you create the app on the marketplace</vt:lpstr>
      <vt:lpstr>Now you create the app on the marketplace</vt:lpstr>
      <vt:lpstr>Marketing Information</vt:lpstr>
      <vt:lpstr>Marketing Information</vt:lpstr>
      <vt:lpstr>Screenshots</vt:lpstr>
      <vt:lpstr>Upload APK</vt:lpstr>
      <vt:lpstr>Create Release version</vt:lpstr>
      <vt:lpstr>App Price and Availability</vt:lpstr>
      <vt:lpstr>App Price and Availability</vt:lpstr>
      <vt:lpstr>App Price and Availability</vt:lpstr>
      <vt:lpstr>Deploy your 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723</cp:revision>
  <cp:lastPrinted>2011-05-25T13:43:07Z</cp:lastPrinted>
  <dcterms:created xsi:type="dcterms:W3CDTF">2010-07-27T15:40:45Z</dcterms:created>
  <dcterms:modified xsi:type="dcterms:W3CDTF">2019-04-08T14:45:51Z</dcterms:modified>
</cp:coreProperties>
</file>