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4"/>
  </p:notesMasterIdLst>
  <p:handoutMasterIdLst>
    <p:handoutMasterId r:id="rId15"/>
  </p:handoutMasterIdLst>
  <p:sldIdLst>
    <p:sldId id="376" r:id="rId2"/>
    <p:sldId id="428" r:id="rId3"/>
    <p:sldId id="427" r:id="rId4"/>
    <p:sldId id="414" r:id="rId5"/>
    <p:sldId id="415" r:id="rId6"/>
    <p:sldId id="416" r:id="rId7"/>
    <p:sldId id="437" r:id="rId8"/>
    <p:sldId id="422" r:id="rId9"/>
    <p:sldId id="420" r:id="rId10"/>
    <p:sldId id="438" r:id="rId11"/>
    <p:sldId id="430" r:id="rId12"/>
    <p:sldId id="426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57D22-191F-D649-9468-9036AE272C7F}" v="5" dt="2019-04-08T13:05:31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7" autoAdjust="0"/>
    <p:restoredTop sz="99007" autoAdjust="0"/>
  </p:normalViewPr>
  <p:slideViewPr>
    <p:cSldViewPr>
      <p:cViewPr varScale="1">
        <p:scale>
          <a:sx n="165" d="100"/>
          <a:sy n="165" d="100"/>
        </p:scale>
        <p:origin x="408" y="168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1DD57D22-191F-D649-9468-9036AE272C7F}"/>
    <pc:docChg chg="undo custSel addSld delSld modSld">
      <pc:chgData name="Eric Torunski" userId="bfccb9e8-9d93-458e-85ba-f66efb9b0289" providerId="ADAL" clId="{1DD57D22-191F-D649-9468-9036AE272C7F}" dt="2019-04-08T13:05:54.195" v="30" actId="20577"/>
      <pc:docMkLst>
        <pc:docMk/>
      </pc:docMkLst>
      <pc:sldChg chg="del">
        <pc:chgData name="Eric Torunski" userId="bfccb9e8-9d93-458e-85ba-f66efb9b0289" providerId="ADAL" clId="{1DD57D22-191F-D649-9468-9036AE272C7F}" dt="2019-04-08T12:32:29.890" v="3" actId="2696"/>
        <pc:sldMkLst>
          <pc:docMk/>
          <pc:sldMk cId="4121162677" sldId="380"/>
        </pc:sldMkLst>
      </pc:sldChg>
      <pc:sldChg chg="del">
        <pc:chgData name="Eric Torunski" userId="bfccb9e8-9d93-458e-85ba-f66efb9b0289" providerId="ADAL" clId="{1DD57D22-191F-D649-9468-9036AE272C7F}" dt="2019-04-08T12:31:54.738" v="1" actId="2696"/>
        <pc:sldMkLst>
          <pc:docMk/>
          <pc:sldMk cId="16981545" sldId="410"/>
        </pc:sldMkLst>
      </pc:sldChg>
      <pc:sldChg chg="add">
        <pc:chgData name="Eric Torunski" userId="bfccb9e8-9d93-458e-85ba-f66efb9b0289" providerId="ADAL" clId="{1DD57D22-191F-D649-9468-9036AE272C7F}" dt="2019-04-08T12:33:45.502" v="5"/>
        <pc:sldMkLst>
          <pc:docMk/>
          <pc:sldMk cId="2279626329" sldId="420"/>
        </pc:sldMkLst>
      </pc:sldChg>
      <pc:sldChg chg="add">
        <pc:chgData name="Eric Torunski" userId="bfccb9e8-9d93-458e-85ba-f66efb9b0289" providerId="ADAL" clId="{1DD57D22-191F-D649-9468-9036AE272C7F}" dt="2019-04-08T12:31:50.215" v="0"/>
        <pc:sldMkLst>
          <pc:docMk/>
          <pc:sldMk cId="3029436827" sldId="427"/>
        </pc:sldMkLst>
      </pc:sldChg>
      <pc:sldChg chg="add">
        <pc:chgData name="Eric Torunski" userId="bfccb9e8-9d93-458e-85ba-f66efb9b0289" providerId="ADAL" clId="{1DD57D22-191F-D649-9468-9036AE272C7F}" dt="2019-04-08T12:32:26.391" v="2"/>
        <pc:sldMkLst>
          <pc:docMk/>
          <pc:sldMk cId="2496096414" sldId="428"/>
        </pc:sldMkLst>
      </pc:sldChg>
      <pc:sldChg chg="addSp delSp modSp add">
        <pc:chgData name="Eric Torunski" userId="bfccb9e8-9d93-458e-85ba-f66efb9b0289" providerId="ADAL" clId="{1DD57D22-191F-D649-9468-9036AE272C7F}" dt="2019-04-08T13:05:54.195" v="30" actId="20577"/>
        <pc:sldMkLst>
          <pc:docMk/>
          <pc:sldMk cId="728560549" sldId="430"/>
        </pc:sldMkLst>
        <pc:spChg chg="mod">
          <ac:chgData name="Eric Torunski" userId="bfccb9e8-9d93-458e-85ba-f66efb9b0289" providerId="ADAL" clId="{1DD57D22-191F-D649-9468-9036AE272C7F}" dt="2019-04-08T13:05:54.195" v="30" actId="20577"/>
          <ac:spMkLst>
            <pc:docMk/>
            <pc:sldMk cId="728560549" sldId="430"/>
            <ac:spMk id="3" creationId="{00000000-0000-0000-0000-000000000000}"/>
          </ac:spMkLst>
        </pc:spChg>
        <pc:picChg chg="add del">
          <ac:chgData name="Eric Torunski" userId="bfccb9e8-9d93-458e-85ba-f66efb9b0289" providerId="ADAL" clId="{1DD57D22-191F-D649-9468-9036AE272C7F}" dt="2019-04-08T13:05:28.432" v="8" actId="478"/>
          <ac:picMkLst>
            <pc:docMk/>
            <pc:sldMk cId="728560549" sldId="430"/>
            <ac:picMk id="5" creationId="{BF8E2843-BE43-9841-8447-E427D27F3B66}"/>
          </ac:picMkLst>
        </pc:picChg>
      </pc:sldChg>
      <pc:sldChg chg="add">
        <pc:chgData name="Eric Torunski" userId="bfccb9e8-9d93-458e-85ba-f66efb9b0289" providerId="ADAL" clId="{1DD57D22-191F-D649-9468-9036AE272C7F}" dt="2019-04-08T12:32:54.525" v="4"/>
        <pc:sldMkLst>
          <pc:docMk/>
          <pc:sldMk cId="3401558563" sldId="437"/>
        </pc:sldMkLst>
      </pc:sldChg>
      <pc:sldChg chg="add">
        <pc:chgData name="Eric Torunski" userId="bfccb9e8-9d93-458e-85ba-f66efb9b0289" providerId="ADAL" clId="{1DD57D22-191F-D649-9468-9036AE272C7F}" dt="2019-04-08T12:33:45.502" v="5"/>
        <pc:sldMkLst>
          <pc:docMk/>
          <pc:sldMk cId="1108344290" sldId="438"/>
        </pc:sldMkLst>
      </pc:sldChg>
    </pc:docChg>
  </pc:docChgLst>
  <pc:docChgLst>
    <pc:chgData name="Eric Torunski" userId="bfccb9e8-9d93-458e-85ba-f66efb9b0289" providerId="ADAL" clId="{7E361FF1-D2E9-5246-81B6-C07A9FC613F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4/8/19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wearables/ui/layou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Extra material</a:t>
            </a:r>
          </a:p>
          <a:p>
            <a:r>
              <a:rPr lang="en-US" dirty="0"/>
              <a:t>Wear and TV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Android 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8208912" cy="346759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the layout, add buttons, </a:t>
            </a:r>
            <a:r>
              <a:rPr lang="en-US" sz="2400" dirty="0" err="1">
                <a:solidFill>
                  <a:schemeClr val="tx1"/>
                </a:solidFill>
              </a:rPr>
              <a:t>listViews</a:t>
            </a:r>
            <a:r>
              <a:rPr lang="en-US" sz="2400" dirty="0">
                <a:solidFill>
                  <a:schemeClr val="tx1"/>
                </a:solidFill>
              </a:rPr>
              <a:t>. You should handle d-pad navigation: up, down, left, right.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android:nextFocusDown</a:t>
            </a:r>
            <a:r>
              <a:rPr lang="en-US" sz="2400" dirty="0">
                <a:solidFill>
                  <a:schemeClr val="tx1"/>
                </a:solidFill>
              </a:rPr>
              <a:t>="@id/item1"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android:nextFocusUp</a:t>
            </a:r>
            <a:r>
              <a:rPr lang="en-US" sz="2400" dirty="0">
                <a:solidFill>
                  <a:schemeClr val="tx1"/>
                </a:solidFill>
              </a:rPr>
              <a:t>="@id/item2”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android:nextFocusRight</a:t>
            </a:r>
            <a:r>
              <a:rPr lang="en-US" sz="2400" dirty="0">
                <a:solidFill>
                  <a:schemeClr val="tx1"/>
                </a:solidFill>
              </a:rPr>
              <a:t>="@id/item3”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android:nextFocusLeft</a:t>
            </a:r>
            <a:r>
              <a:rPr lang="en-US" sz="2400" dirty="0">
                <a:solidFill>
                  <a:schemeClr val="tx1"/>
                </a:solidFill>
              </a:rPr>
              <a:t>="@id/item4”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801189"/>
            <a:ext cx="8362858" cy="355275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tx1"/>
                </a:solidFill>
              </a:rPr>
              <a:t>VideoView</a:t>
            </a:r>
            <a:r>
              <a:rPr lang="en-US" sz="2400" dirty="0">
                <a:solidFill>
                  <a:schemeClr val="tx1"/>
                </a:solidFill>
              </a:rPr>
              <a:t> is a widget that plays videos. In a layout, add &lt;</a:t>
            </a:r>
            <a:r>
              <a:rPr lang="en-US" sz="2400" dirty="0" err="1">
                <a:solidFill>
                  <a:schemeClr val="tx1"/>
                </a:solidFill>
              </a:rPr>
              <a:t>VideoView</a:t>
            </a:r>
            <a:r>
              <a:rPr lang="en-US" sz="2400" dirty="0">
                <a:solidFill>
                  <a:schemeClr val="tx1"/>
                </a:solidFill>
              </a:rPr>
              <a:t>&gt;. In Java:</a:t>
            </a:r>
            <a:endParaRPr lang="en-CA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VideoView</a:t>
            </a:r>
            <a:r>
              <a:rPr lang="en-US" sz="1400" dirty="0">
                <a:solidFill>
                  <a:schemeClr val="tx1"/>
                </a:solidFill>
              </a:rPr>
              <a:t> player =(</a:t>
            </a:r>
            <a:r>
              <a:rPr lang="en-US" sz="1400" dirty="0" err="1">
                <a:solidFill>
                  <a:schemeClr val="tx1"/>
                </a:solidFill>
              </a:rPr>
              <a:t>VideoView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r>
              <a:rPr lang="en-US" sz="1400" dirty="0" err="1">
                <a:solidFill>
                  <a:schemeClr val="tx1"/>
                </a:solidFill>
              </a:rPr>
              <a:t>findViewById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R.id.videoView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mediaController</a:t>
            </a:r>
            <a:r>
              <a:rPr lang="en-US" sz="1400" dirty="0">
                <a:solidFill>
                  <a:schemeClr val="tx1"/>
                </a:solidFill>
              </a:rPr>
              <a:t> = new </a:t>
            </a:r>
            <a:r>
              <a:rPr lang="en-US" sz="1400" dirty="0" err="1">
                <a:solidFill>
                  <a:schemeClr val="tx1"/>
                </a:solidFill>
              </a:rPr>
              <a:t>MediaController</a:t>
            </a:r>
            <a:r>
              <a:rPr lang="en-US" sz="1400" dirty="0">
                <a:solidFill>
                  <a:schemeClr val="tx1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mediaController.setAnchorView</a:t>
            </a:r>
            <a:r>
              <a:rPr lang="en-US" sz="1400" dirty="0">
                <a:solidFill>
                  <a:schemeClr val="tx1"/>
                </a:solidFill>
              </a:rPr>
              <a:t>(player);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mediaController.setMediaPlayer</a:t>
            </a:r>
            <a:r>
              <a:rPr lang="en-US" sz="1400" dirty="0">
                <a:solidFill>
                  <a:schemeClr val="tx1"/>
                </a:solidFill>
              </a:rPr>
              <a:t>(player);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player.setMediaController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mediaController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player.setVideoURI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Uri.parse</a:t>
            </a:r>
            <a:r>
              <a:rPr lang="en-US" sz="1400" dirty="0">
                <a:solidFill>
                  <a:schemeClr val="tx1"/>
                </a:solidFill>
              </a:rPr>
              <a:t>("https://</a:t>
            </a:r>
            <a:r>
              <a:rPr lang="en-US" sz="1400" dirty="0" err="1">
                <a:solidFill>
                  <a:schemeClr val="tx1"/>
                </a:solidFill>
              </a:rPr>
              <a:t>archive.org</a:t>
            </a:r>
            <a:r>
              <a:rPr lang="en-US" sz="1400" dirty="0">
                <a:solidFill>
                  <a:schemeClr val="tx1"/>
                </a:solidFill>
              </a:rPr>
              <a:t>/download/</a:t>
            </a:r>
            <a:r>
              <a:rPr lang="en-US" sz="1400" dirty="0" err="1">
                <a:solidFill>
                  <a:schemeClr val="tx1"/>
                </a:solidFill>
              </a:rPr>
              <a:t>ElephantsDream</a:t>
            </a:r>
            <a:r>
              <a:rPr lang="en-US" sz="1400" dirty="0">
                <a:solidFill>
                  <a:schemeClr val="tx1"/>
                </a:solidFill>
              </a:rPr>
              <a:t>/ed_1024_512kb.mp4"));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player.setOnPreparedListener</a:t>
            </a:r>
            <a:r>
              <a:rPr lang="en-US" sz="1400" dirty="0">
                <a:solidFill>
                  <a:schemeClr val="tx1"/>
                </a:solidFill>
              </a:rPr>
              <a:t>( video -&gt;{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player.seekTo</a:t>
            </a:r>
            <a:r>
              <a:rPr lang="en-US" sz="1400" dirty="0">
                <a:solidFill>
                  <a:schemeClr val="tx1"/>
                </a:solidFill>
              </a:rPr>
              <a:t>(position);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if(position == 0).   </a:t>
            </a:r>
            <a:r>
              <a:rPr lang="en-US" sz="1400" dirty="0" err="1">
                <a:solidFill>
                  <a:schemeClr val="tx1"/>
                </a:solidFill>
              </a:rPr>
              <a:t>player.start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});</a:t>
            </a:r>
          </a:p>
          <a:p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6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1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Create a blank TV application. Follow these steps in the tutorial: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http://</a:t>
            </a:r>
            <a:r>
              <a:rPr lang="en-US" sz="2000" dirty="0" err="1">
                <a:solidFill>
                  <a:schemeClr val="tx1"/>
                </a:solidFill>
              </a:rPr>
              <a:t>corochann.com</a:t>
            </a:r>
            <a:r>
              <a:rPr lang="en-US" sz="2000" dirty="0">
                <a:solidFill>
                  <a:schemeClr val="tx1"/>
                </a:solidFill>
              </a:rPr>
              <a:t>/android-tv-application-hands-on-tutorial-1-45.html</a:t>
            </a:r>
          </a:p>
        </p:txBody>
      </p:sp>
    </p:spTree>
    <p:extLst>
      <p:ext uri="{BB962C8B-B14F-4D97-AF65-F5344CB8AC3E}">
        <p14:creationId xmlns:p14="http://schemas.microsoft.com/office/powerpoint/2010/main" val="180846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Android wear applications are just like normal applications except they are on a watch.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two layouts: layout-round and layout-</a:t>
            </a:r>
            <a:r>
              <a:rPr lang="en-US" sz="2400" dirty="0" err="1">
                <a:solidFill>
                  <a:schemeClr val="tx1"/>
                </a:solidFill>
              </a:rPr>
              <a:t>notround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You can just use layout for square interfaces.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change an android application to a watch application, add this to </a:t>
            </a:r>
            <a:r>
              <a:rPr lang="en-US" sz="2400" dirty="0" err="1">
                <a:solidFill>
                  <a:schemeClr val="tx1"/>
                </a:solidFill>
              </a:rPr>
              <a:t>AndroidManifest.xml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tx1"/>
                </a:solidFill>
              </a:rPr>
              <a:t>&lt;uses-feature </a:t>
            </a:r>
            <a:r>
              <a:rPr lang="en-CA" sz="2000" dirty="0" err="1">
                <a:solidFill>
                  <a:schemeClr val="tx1"/>
                </a:solidFill>
              </a:rPr>
              <a:t>android:name</a:t>
            </a:r>
            <a:r>
              <a:rPr lang="en-CA" sz="2000" dirty="0">
                <a:solidFill>
                  <a:schemeClr val="tx1"/>
                </a:solidFill>
              </a:rPr>
              <a:t>="</a:t>
            </a:r>
            <a:r>
              <a:rPr lang="en-CA" sz="2000" dirty="0" err="1">
                <a:solidFill>
                  <a:schemeClr val="tx1"/>
                </a:solidFill>
              </a:rPr>
              <a:t>android.hardware.type.watch</a:t>
            </a:r>
            <a:r>
              <a:rPr lang="en-CA" sz="2000" dirty="0">
                <a:solidFill>
                  <a:schemeClr val="tx1"/>
                </a:solidFill>
              </a:rPr>
              <a:t>"/&gt;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9E019-BF37-804C-B12E-451F00587601}"/>
              </a:ext>
            </a:extLst>
          </p:cNvPr>
          <p:cNvSpPr/>
          <p:nvPr/>
        </p:nvSpPr>
        <p:spPr>
          <a:xfrm>
            <a:off x="7092280" y="1725656"/>
            <a:ext cx="1224136" cy="1062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Square, Round and Chin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round interface extends past the radius of the circle: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More info:</a:t>
            </a:r>
          </a:p>
          <a:p>
            <a:r>
              <a:rPr lang="en-CA" sz="2400" dirty="0">
                <a:hlinkClick r:id="rId2"/>
              </a:rPr>
              <a:t>https://developer.android.com/training/wearables/ui/layouts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FC7D4-6EBA-0749-8F10-017B915F7F97}"/>
              </a:ext>
            </a:extLst>
          </p:cNvPr>
          <p:cNvSpPr/>
          <p:nvPr/>
        </p:nvSpPr>
        <p:spPr>
          <a:xfrm>
            <a:off x="4788024" y="1599642"/>
            <a:ext cx="1368152" cy="13681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92E57E-3DEB-D043-9BEA-7D56ED6D94F7}"/>
              </a:ext>
            </a:extLst>
          </p:cNvPr>
          <p:cNvSpPr/>
          <p:nvPr/>
        </p:nvSpPr>
        <p:spPr>
          <a:xfrm>
            <a:off x="4788024" y="1635646"/>
            <a:ext cx="1368152" cy="133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03945-5928-9644-A375-634202A9C8D3}"/>
              </a:ext>
            </a:extLst>
          </p:cNvPr>
          <p:cNvSpPr/>
          <p:nvPr/>
        </p:nvSpPr>
        <p:spPr>
          <a:xfrm>
            <a:off x="2123946" y="1599642"/>
            <a:ext cx="1368152" cy="13681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B743B-7EC3-7E41-8310-E10D5ED3BB61}"/>
              </a:ext>
            </a:extLst>
          </p:cNvPr>
          <p:cNvSpPr/>
          <p:nvPr/>
        </p:nvSpPr>
        <p:spPr>
          <a:xfrm>
            <a:off x="7092280" y="1725656"/>
            <a:ext cx="1224136" cy="124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E3E14-3A4B-AD41-8199-AE7150D2FAF0}"/>
              </a:ext>
            </a:extLst>
          </p:cNvPr>
          <p:cNvSpPr/>
          <p:nvPr/>
        </p:nvSpPr>
        <p:spPr>
          <a:xfrm>
            <a:off x="6948264" y="2787774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55C2F0C-B6E2-D94F-9172-3DC119DE2D1E}"/>
              </a:ext>
            </a:extLst>
          </p:cNvPr>
          <p:cNvSpPr/>
          <p:nvPr/>
        </p:nvSpPr>
        <p:spPr>
          <a:xfrm>
            <a:off x="4716016" y="1599642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BoxInsetLayout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08912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tx1"/>
                </a:solidFill>
              </a:rPr>
              <a:t>BoxInsetLayout</a:t>
            </a:r>
            <a:r>
              <a:rPr lang="en-US" sz="2400" dirty="0">
                <a:solidFill>
                  <a:schemeClr val="tx1"/>
                </a:solidFill>
              </a:rPr>
              <a:t> will give a square layout on either device: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49480-D2ED-B04F-9948-B0A29BC7A484}"/>
              </a:ext>
            </a:extLst>
          </p:cNvPr>
          <p:cNvSpPr/>
          <p:nvPr/>
        </p:nvSpPr>
        <p:spPr>
          <a:xfrm>
            <a:off x="5004048" y="1745978"/>
            <a:ext cx="864096" cy="999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FB883-D731-4143-8F29-3605DC6309F5}"/>
              </a:ext>
            </a:extLst>
          </p:cNvPr>
          <p:cNvSpPr/>
          <p:nvPr/>
        </p:nvSpPr>
        <p:spPr>
          <a:xfrm>
            <a:off x="2123946" y="1599642"/>
            <a:ext cx="1368152" cy="13681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single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1039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&lt;</a:t>
            </a:r>
            <a:r>
              <a:rPr lang="en-CA" sz="2000" b="1" dirty="0" err="1">
                <a:solidFill>
                  <a:schemeClr val="tx1"/>
                </a:solidFill>
              </a:rPr>
              <a:t>android.support.wear.widget.BoxInsetLayout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 </a:t>
            </a:r>
            <a:r>
              <a:rPr lang="en-CA" sz="2000" dirty="0" err="1">
                <a:solidFill>
                  <a:schemeClr val="tx1"/>
                </a:solidFill>
              </a:rPr>
              <a:t>xmlns:android</a:t>
            </a:r>
            <a:r>
              <a:rPr lang="en-CA" sz="2000" dirty="0">
                <a:solidFill>
                  <a:schemeClr val="tx1"/>
                </a:solidFill>
              </a:rPr>
              <a:t>="http://</a:t>
            </a:r>
            <a:r>
              <a:rPr lang="en-CA" sz="2000" dirty="0" err="1">
                <a:solidFill>
                  <a:schemeClr val="tx1"/>
                </a:solidFill>
              </a:rPr>
              <a:t>schemas.android.com</a:t>
            </a:r>
            <a:r>
              <a:rPr lang="en-CA" sz="2000" dirty="0">
                <a:solidFill>
                  <a:schemeClr val="tx1"/>
                </a:solidFill>
              </a:rPr>
              <a:t>/</a:t>
            </a:r>
            <a:r>
              <a:rPr lang="en-CA" sz="2000" dirty="0" err="1">
                <a:solidFill>
                  <a:schemeClr val="tx1"/>
                </a:solidFill>
              </a:rPr>
              <a:t>apk</a:t>
            </a:r>
            <a:r>
              <a:rPr lang="en-CA" sz="2000" dirty="0">
                <a:solidFill>
                  <a:schemeClr val="tx1"/>
                </a:solidFill>
              </a:rPr>
              <a:t>/res/android"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 </a:t>
            </a:r>
            <a:r>
              <a:rPr lang="en-CA" sz="2000" dirty="0" err="1">
                <a:solidFill>
                  <a:schemeClr val="tx1"/>
                </a:solidFill>
              </a:rPr>
              <a:t>xmlns:app</a:t>
            </a:r>
            <a:r>
              <a:rPr lang="en-CA" sz="2000" dirty="0">
                <a:solidFill>
                  <a:schemeClr val="tx1"/>
                </a:solidFill>
              </a:rPr>
              <a:t>="http://</a:t>
            </a:r>
            <a:r>
              <a:rPr lang="en-CA" sz="2000" dirty="0" err="1">
                <a:solidFill>
                  <a:schemeClr val="tx1"/>
                </a:solidFill>
              </a:rPr>
              <a:t>schemas.android.com</a:t>
            </a:r>
            <a:r>
              <a:rPr lang="en-CA" sz="2000" dirty="0">
                <a:solidFill>
                  <a:schemeClr val="tx1"/>
                </a:solidFill>
              </a:rPr>
              <a:t>/</a:t>
            </a:r>
            <a:r>
              <a:rPr lang="en-CA" sz="2000" dirty="0" err="1">
                <a:solidFill>
                  <a:schemeClr val="tx1"/>
                </a:solidFill>
              </a:rPr>
              <a:t>apk</a:t>
            </a:r>
            <a:r>
              <a:rPr lang="en-CA" sz="2000" dirty="0">
                <a:solidFill>
                  <a:schemeClr val="tx1"/>
                </a:solidFill>
              </a:rPr>
              <a:t>/res-auto"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 </a:t>
            </a:r>
            <a:r>
              <a:rPr lang="en-CA" sz="2000" dirty="0" err="1">
                <a:solidFill>
                  <a:schemeClr val="tx1"/>
                </a:solidFill>
              </a:rPr>
              <a:t>android:layout_height</a:t>
            </a:r>
            <a:r>
              <a:rPr lang="en-CA" sz="2000" dirty="0">
                <a:solidFill>
                  <a:schemeClr val="tx1"/>
                </a:solidFill>
              </a:rPr>
              <a:t>="</a:t>
            </a:r>
            <a:r>
              <a:rPr lang="en-CA" sz="2000" dirty="0" err="1">
                <a:solidFill>
                  <a:schemeClr val="tx1"/>
                </a:solidFill>
              </a:rPr>
              <a:t>match_parent</a:t>
            </a:r>
            <a:r>
              <a:rPr lang="en-CA" sz="2000" dirty="0">
                <a:solidFill>
                  <a:schemeClr val="tx1"/>
                </a:solidFill>
              </a:rPr>
              <a:t>"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 </a:t>
            </a:r>
            <a:r>
              <a:rPr lang="en-CA" sz="2000" dirty="0" err="1">
                <a:solidFill>
                  <a:schemeClr val="tx1"/>
                </a:solidFill>
              </a:rPr>
              <a:t>android:layout_width</a:t>
            </a:r>
            <a:r>
              <a:rPr lang="en-CA" sz="2000" dirty="0">
                <a:solidFill>
                  <a:schemeClr val="tx1"/>
                </a:solidFill>
              </a:rPr>
              <a:t>="</a:t>
            </a:r>
            <a:r>
              <a:rPr lang="en-CA" sz="2000" dirty="0" err="1">
                <a:solidFill>
                  <a:schemeClr val="tx1"/>
                </a:solidFill>
              </a:rPr>
              <a:t>match_parent</a:t>
            </a:r>
            <a:r>
              <a:rPr lang="en-CA" sz="2000" dirty="0">
                <a:solidFill>
                  <a:schemeClr val="tx1"/>
                </a:solidFill>
              </a:rPr>
              <a:t>"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 </a:t>
            </a:r>
            <a:r>
              <a:rPr lang="en-CA" sz="2000" b="1" dirty="0" err="1">
                <a:solidFill>
                  <a:schemeClr val="tx1"/>
                </a:solidFill>
              </a:rPr>
              <a:t>android:padding</a:t>
            </a:r>
            <a:r>
              <a:rPr lang="en-CA" sz="2000" b="1" dirty="0">
                <a:solidFill>
                  <a:schemeClr val="tx1"/>
                </a:solidFill>
              </a:rPr>
              <a:t>="15dp"</a:t>
            </a:r>
            <a:r>
              <a:rPr lang="en-CA" sz="2000" dirty="0">
                <a:solidFill>
                  <a:schemeClr val="tx1"/>
                </a:solidFill>
              </a:rPr>
              <a:t>&gt;</a:t>
            </a:r>
            <a:br>
              <a:rPr lang="en-CA" sz="2000" dirty="0">
                <a:solidFill>
                  <a:schemeClr val="tx1"/>
                </a:solidFill>
              </a:rPr>
            </a:b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&lt;/</a:t>
            </a:r>
            <a:r>
              <a:rPr lang="en-CA" sz="2000" dirty="0" err="1">
                <a:solidFill>
                  <a:schemeClr val="tx1"/>
                </a:solidFill>
              </a:rPr>
              <a:t>android.support.wear.widget.BoxInsetLayout</a:t>
            </a:r>
            <a:r>
              <a:rPr lang="en-CA" sz="2000" dirty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app from watch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9398" y="916732"/>
            <a:ext cx="8067018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Check if your app is installed on the paired phone: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https://</a:t>
            </a:r>
            <a:r>
              <a:rPr lang="en-US" sz="1800" dirty="0" err="1">
                <a:solidFill>
                  <a:schemeClr val="tx1"/>
                </a:solidFill>
              </a:rPr>
              <a:t>github.com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googlesamples</a:t>
            </a:r>
            <a:r>
              <a:rPr lang="en-US" sz="1800" dirty="0">
                <a:solidFill>
                  <a:schemeClr val="tx1"/>
                </a:solidFill>
              </a:rPr>
              <a:t>/android-</a:t>
            </a:r>
            <a:r>
              <a:rPr lang="en-US" sz="1800" dirty="0" err="1">
                <a:solidFill>
                  <a:schemeClr val="tx1"/>
                </a:solidFill>
              </a:rPr>
              <a:t>WearVerifyRemoteApp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424936" cy="3456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TV applications are the same as normal applications only with a fixed screen ratio (1920x1080). 4K tv is 3840x2160.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TV applications are mainly for navigating videos. The interfaces are really basic since there is no keyboard. The only input is the direction pad (D-pad). </a:t>
            </a:r>
          </a:p>
        </p:txBody>
      </p:sp>
    </p:spTree>
    <p:extLst>
      <p:ext uri="{BB962C8B-B14F-4D97-AF65-F5344CB8AC3E}">
        <p14:creationId xmlns:p14="http://schemas.microsoft.com/office/powerpoint/2010/main" val="34015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424936" cy="345638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 a TV application using the new project wizard.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the manifest, specify that the TV doesn’t have touch input: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tx1"/>
                </a:solidFill>
              </a:rPr>
              <a:t>&lt;uses-feature </a:t>
            </a:r>
            <a:r>
              <a:rPr lang="en-CA" sz="2000" dirty="0" err="1">
                <a:solidFill>
                  <a:schemeClr val="tx1"/>
                </a:solidFill>
              </a:rPr>
              <a:t>android:name</a:t>
            </a:r>
            <a:r>
              <a:rPr lang="en-CA" sz="2000" dirty="0">
                <a:solidFill>
                  <a:schemeClr val="tx1"/>
                </a:solidFill>
              </a:rPr>
              <a:t>="</a:t>
            </a:r>
            <a:r>
              <a:rPr lang="en-CA" sz="2000" dirty="0" err="1">
                <a:solidFill>
                  <a:schemeClr val="tx1"/>
                </a:solidFill>
              </a:rPr>
              <a:t>android.hardware.touchscreen</a:t>
            </a:r>
            <a:r>
              <a:rPr lang="en-CA" sz="2000" dirty="0">
                <a:solidFill>
                  <a:schemeClr val="tx1"/>
                </a:solidFill>
              </a:rPr>
              <a:t>"</a:t>
            </a:r>
            <a:br>
              <a:rPr lang="en-CA" sz="2000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              </a:t>
            </a:r>
            <a:r>
              <a:rPr lang="en-CA" sz="2000" dirty="0" err="1">
                <a:solidFill>
                  <a:schemeClr val="tx1"/>
                </a:solidFill>
              </a:rPr>
              <a:t>android:required</a:t>
            </a:r>
            <a:r>
              <a:rPr lang="en-CA" sz="2000" dirty="0">
                <a:solidFill>
                  <a:schemeClr val="tx1"/>
                </a:solidFill>
              </a:rPr>
              <a:t>="false" /&gt;</a:t>
            </a:r>
          </a:p>
          <a:p>
            <a:r>
              <a:rPr lang="en-CA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Provide a </a:t>
            </a:r>
            <a:r>
              <a:rPr lang="en-CA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homescreen</a:t>
            </a:r>
            <a:r>
              <a:rPr lang="en-CA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banner:</a:t>
            </a:r>
          </a:p>
          <a:p>
            <a:r>
              <a:rPr lang="en-CA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This banner can be localized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using the right drawable folder</a:t>
            </a: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7583B-F399-0C44-9137-86BBEA61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0" y="2562717"/>
            <a:ext cx="4584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 dirty="0"/>
              <a:t>Android 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8208912" cy="346759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From the files generated, delete all the files, except </a:t>
            </a:r>
            <a:r>
              <a:rPr lang="en-US" sz="2000" dirty="0" err="1">
                <a:solidFill>
                  <a:schemeClr val="tx1"/>
                </a:solidFill>
              </a:rPr>
              <a:t>MainActivity.kt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activity_main.xml</a:t>
            </a:r>
            <a:r>
              <a:rPr lang="en-US" sz="2000" dirty="0">
                <a:solidFill>
                  <a:schemeClr val="tx1"/>
                </a:solidFill>
              </a:rPr>
              <a:t>. Delete everything in </a:t>
            </a:r>
            <a:r>
              <a:rPr lang="en-US" sz="2000" dirty="0" err="1">
                <a:solidFill>
                  <a:schemeClr val="tx1"/>
                </a:solidFill>
              </a:rPr>
              <a:t>activity_main.xml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Add some buttons and other widgets.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Some TVs cut off part of the video to scale the image properly. You should add a buffer zone around the edge of the screen: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		</a:t>
            </a:r>
            <a:r>
              <a:rPr lang="en-CA" sz="1600" dirty="0" err="1">
                <a:solidFill>
                  <a:schemeClr val="tx1"/>
                </a:solidFill>
              </a:rPr>
              <a:t>android:layout_marginTop</a:t>
            </a:r>
            <a:r>
              <a:rPr lang="en-CA" sz="1600" dirty="0">
                <a:solidFill>
                  <a:schemeClr val="tx1"/>
                </a:solidFill>
              </a:rPr>
              <a:t>="27dp"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       		</a:t>
            </a:r>
            <a:r>
              <a:rPr lang="en-CA" sz="1600" dirty="0" err="1">
                <a:solidFill>
                  <a:schemeClr val="tx1"/>
                </a:solidFill>
              </a:rPr>
              <a:t>android:layout_marginBottom</a:t>
            </a:r>
            <a:r>
              <a:rPr lang="en-CA" sz="1600" dirty="0">
                <a:solidFill>
                  <a:schemeClr val="tx1"/>
                </a:solidFill>
              </a:rPr>
              <a:t>="27dp"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       		</a:t>
            </a:r>
            <a:r>
              <a:rPr lang="en-CA" sz="1600" dirty="0" err="1">
                <a:solidFill>
                  <a:schemeClr val="tx1"/>
                </a:solidFill>
              </a:rPr>
              <a:t>android:layout_marginLeft</a:t>
            </a:r>
            <a:r>
              <a:rPr lang="en-CA" sz="1600" dirty="0">
                <a:solidFill>
                  <a:schemeClr val="tx1"/>
                </a:solidFill>
              </a:rPr>
              <a:t>="48dp"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       		</a:t>
            </a:r>
            <a:r>
              <a:rPr lang="en-CA" sz="1600" dirty="0" err="1">
                <a:solidFill>
                  <a:schemeClr val="tx1"/>
                </a:solidFill>
              </a:rPr>
              <a:t>android:layout_marginRight</a:t>
            </a:r>
            <a:r>
              <a:rPr lang="en-CA" sz="1600" dirty="0">
                <a:solidFill>
                  <a:schemeClr val="tx1"/>
                </a:solidFill>
              </a:rPr>
              <a:t>="48dp"</a:t>
            </a:r>
          </a:p>
        </p:txBody>
      </p:sp>
    </p:spTree>
    <p:extLst>
      <p:ext uri="{BB962C8B-B14F-4D97-AF65-F5344CB8AC3E}">
        <p14:creationId xmlns:p14="http://schemas.microsoft.com/office/powerpoint/2010/main" val="227962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20910</TotalTime>
  <Words>478</Words>
  <Application>Microsoft Macintosh PowerPoint</Application>
  <PresentationFormat>On-screen Show (16:9)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CST2335 Graphical Interface programming</vt:lpstr>
      <vt:lpstr>Introduction</vt:lpstr>
      <vt:lpstr>Square, Round and Chin interfaces</vt:lpstr>
      <vt:lpstr>BoxInsetLayout </vt:lpstr>
      <vt:lpstr>Use a single layout</vt:lpstr>
      <vt:lpstr>Launch app from watch</vt:lpstr>
      <vt:lpstr>TV Application</vt:lpstr>
      <vt:lpstr>TV Application</vt:lpstr>
      <vt:lpstr>Android TV application</vt:lpstr>
      <vt:lpstr>Android TV application</vt:lpstr>
      <vt:lpstr>Video player</vt:lpstr>
      <vt:lpstr>Create test 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723</cp:revision>
  <cp:lastPrinted>2011-05-25T13:43:07Z</cp:lastPrinted>
  <dcterms:created xsi:type="dcterms:W3CDTF">2010-07-27T15:40:45Z</dcterms:created>
  <dcterms:modified xsi:type="dcterms:W3CDTF">2019-04-08T13:05:59Z</dcterms:modified>
</cp:coreProperties>
</file>