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2"/>
  </p:notesMasterIdLst>
  <p:handoutMasterIdLst>
    <p:handoutMasterId r:id="rId33"/>
  </p:handoutMasterIdLst>
  <p:sldIdLst>
    <p:sldId id="376" r:id="rId2"/>
    <p:sldId id="380" r:id="rId3"/>
    <p:sldId id="385" r:id="rId4"/>
    <p:sldId id="386" r:id="rId5"/>
    <p:sldId id="387" r:id="rId6"/>
    <p:sldId id="388" r:id="rId7"/>
    <p:sldId id="389" r:id="rId8"/>
    <p:sldId id="390" r:id="rId9"/>
    <p:sldId id="391" r:id="rId10"/>
    <p:sldId id="392" r:id="rId11"/>
    <p:sldId id="393" r:id="rId12"/>
    <p:sldId id="395" r:id="rId13"/>
    <p:sldId id="396" r:id="rId14"/>
    <p:sldId id="402" r:id="rId15"/>
    <p:sldId id="407" r:id="rId16"/>
    <p:sldId id="406" r:id="rId17"/>
    <p:sldId id="408" r:id="rId18"/>
    <p:sldId id="409" r:id="rId19"/>
    <p:sldId id="404" r:id="rId20"/>
    <p:sldId id="411" r:id="rId21"/>
    <p:sldId id="405" r:id="rId22"/>
    <p:sldId id="410" r:id="rId23"/>
    <p:sldId id="398" r:id="rId24"/>
    <p:sldId id="413" r:id="rId25"/>
    <p:sldId id="399" r:id="rId26"/>
    <p:sldId id="400" r:id="rId27"/>
    <p:sldId id="382" r:id="rId28"/>
    <p:sldId id="412" r:id="rId29"/>
    <p:sldId id="403" r:id="rId30"/>
    <p:sldId id="401" r:id="rId3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A4BBF-9062-CE40-982A-E91CC99DFB52}" v="52" dt="2018-12-28T14:46:54.6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25"/>
    <p:restoredTop sz="94195"/>
  </p:normalViewPr>
  <p:slideViewPr>
    <p:cSldViewPr snapToGrid="0">
      <p:cViewPr varScale="1">
        <p:scale>
          <a:sx n="165" d="100"/>
          <a:sy n="165" d="100"/>
        </p:scale>
        <p:origin x="240" y="192"/>
      </p:cViewPr>
      <p:guideLst>
        <p:guide orient="horz" pos="688"/>
        <p:guide pos="2654"/>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Wardere" userId="S::ward0276@algonquinlive.com::eb33ee36-504f-4619-aece-16822d0e5e35" providerId="AD" clId="Web-{7EB891F6-DD5A-46D3-BB66-489476748B35}"/>
  </pc:docChgLst>
  <pc:docChgLst>
    <pc:chgData name="Hanish Kanda" userId="S::kand0052@algonquinlive.com::18f36fc1-53a7-44d1-9f41-a03e0db31015" providerId="AD" clId="Web-{55396A5A-8899-76D0-B05A-A531EBF4FB2F}"/>
    <pc:docChg chg="modSld">
      <pc:chgData name="Hanish Kanda" userId="S::kand0052@algonquinlive.com::18f36fc1-53a7-44d1-9f41-a03e0db31015" providerId="AD" clId="Web-{55396A5A-8899-76D0-B05A-A531EBF4FB2F}" dt="2018-10-25T23:26:04.952" v="0" actId="1076"/>
      <pc:docMkLst>
        <pc:docMk/>
      </pc:docMkLst>
      <pc:sldChg chg="modSp">
        <pc:chgData name="Hanish Kanda" userId="S::kand0052@algonquinlive.com::18f36fc1-53a7-44d1-9f41-a03e0db31015" providerId="AD" clId="Web-{55396A5A-8899-76D0-B05A-A531EBF4FB2F}" dt="2018-10-25T23:26:04.952" v="0" actId="1076"/>
        <pc:sldMkLst>
          <pc:docMk/>
          <pc:sldMk cId="1877658536" sldId="396"/>
        </pc:sldMkLst>
        <pc:spChg chg="mod">
          <ac:chgData name="Hanish Kanda" userId="S::kand0052@algonquinlive.com::18f36fc1-53a7-44d1-9f41-a03e0db31015" providerId="AD" clId="Web-{55396A5A-8899-76D0-B05A-A531EBF4FB2F}" dt="2018-10-25T23:26:04.952" v="0" actId="1076"/>
          <ac:spMkLst>
            <pc:docMk/>
            <pc:sldMk cId="1877658536" sldId="396"/>
            <ac:spMk id="3" creationId="{00000000-0000-0000-0000-000000000000}"/>
          </ac:spMkLst>
        </pc:spChg>
      </pc:sldChg>
    </pc:docChg>
  </pc:docChgLst>
  <pc:docChgLst>
    <pc:chgData name="Harshbhavinb Mistry" userId="S::mist0025@algonquinlive.com::54ad6f62-cf0c-488e-8546-4c06a8b5b551" providerId="AD" clId="Web-{856173E0-C5B5-4B76-9DEA-93BC3A8149B1}"/>
    <pc:docChg chg="modSld">
      <pc:chgData name="Harshbhavinb Mistry" userId="S::mist0025@algonquinlive.com::54ad6f62-cf0c-488e-8546-4c06a8b5b551" providerId="AD" clId="Web-{856173E0-C5B5-4B76-9DEA-93BC3A8149B1}" dt="2018-10-25T19:56:14.398" v="7" actId="20577"/>
      <pc:docMkLst>
        <pc:docMk/>
      </pc:docMkLst>
      <pc:sldChg chg="modSp">
        <pc:chgData name="Harshbhavinb Mistry" userId="S::mist0025@algonquinlive.com::54ad6f62-cf0c-488e-8546-4c06a8b5b551" providerId="AD" clId="Web-{856173E0-C5B5-4B76-9DEA-93BC3A8149B1}" dt="2018-10-25T19:56:14.398" v="7" actId="20577"/>
        <pc:sldMkLst>
          <pc:docMk/>
          <pc:sldMk cId="822460574" sldId="404"/>
        </pc:sldMkLst>
        <pc:spChg chg="mod">
          <ac:chgData name="Harshbhavinb Mistry" userId="S::mist0025@algonquinlive.com::54ad6f62-cf0c-488e-8546-4c06a8b5b551" providerId="AD" clId="Web-{856173E0-C5B5-4B76-9DEA-93BC3A8149B1}" dt="2018-10-25T19:56:14.398" v="7" actId="20577"/>
          <ac:spMkLst>
            <pc:docMk/>
            <pc:sldMk cId="822460574" sldId="404"/>
            <ac:spMk id="3" creationId="{00000000-0000-0000-0000-000000000000}"/>
          </ac:spMkLst>
        </pc:spChg>
      </pc:sldChg>
    </pc:docChg>
  </pc:docChgLst>
  <pc:docChgLst>
    <pc:chgData name="Kamilla Samykbaeva" userId="S::samy0003@algonquinlive.com::f2e54c08-814c-4cd0-952e-d17f7213da13" providerId="AD" clId="Web-{9507D9C2-AB9F-22A6-2BC9-09A13DB64A3A}"/>
    <pc:docChg chg="modSld">
      <pc:chgData name="Kamilla Samykbaeva" userId="S::samy0003@algonquinlive.com::f2e54c08-814c-4cd0-952e-d17f7213da13" providerId="AD" clId="Web-{9507D9C2-AB9F-22A6-2BC9-09A13DB64A3A}" dt="2018-12-12T04:07:04.880" v="1" actId="20577"/>
      <pc:docMkLst>
        <pc:docMk/>
      </pc:docMkLst>
      <pc:sldChg chg="modSp">
        <pc:chgData name="Kamilla Samykbaeva" userId="S::samy0003@algonquinlive.com::f2e54c08-814c-4cd0-952e-d17f7213da13" providerId="AD" clId="Web-{9507D9C2-AB9F-22A6-2BC9-09A13DB64A3A}" dt="2018-12-12T04:07:04.880" v="1" actId="20577"/>
        <pc:sldMkLst>
          <pc:docMk/>
          <pc:sldMk cId="4121162677" sldId="380"/>
        </pc:sldMkLst>
        <pc:spChg chg="mod">
          <ac:chgData name="Kamilla Samykbaeva" userId="S::samy0003@algonquinlive.com::f2e54c08-814c-4cd0-952e-d17f7213da13" providerId="AD" clId="Web-{9507D9C2-AB9F-22A6-2BC9-09A13DB64A3A}" dt="2018-12-12T04:07:04.880" v="1" actId="20577"/>
          <ac:spMkLst>
            <pc:docMk/>
            <pc:sldMk cId="4121162677" sldId="380"/>
            <ac:spMk id="3" creationId="{00000000-0000-0000-0000-000000000000}"/>
          </ac:spMkLst>
        </pc:spChg>
      </pc:sldChg>
    </pc:docChg>
  </pc:docChgLst>
  <pc:docChgLst>
    <pc:chgData name="Eric Torunski" userId="bfccb9e8-9d93-458e-85ba-f66efb9b0289" providerId="ADAL" clId="{3D7DB6E9-63CC-B740-AFA6-C0737C10B3A6}"/>
  </pc:docChgLst>
  <pc:docChgLst>
    <pc:chgData name="Kiet Tran" userId="S::tran0252@algonquinlive.com::02b05c0d-4012-44e2-a58c-1cdd61b739c7" providerId="AD" clId="Web-{C1D0D368-8AB0-4652-A4D1-7BD7575DBBD4}"/>
    <pc:docChg chg="modSld">
      <pc:chgData name="Kiet Tran" userId="S::tran0252@algonquinlive.com::02b05c0d-4012-44e2-a58c-1cdd61b739c7" providerId="AD" clId="Web-{C1D0D368-8AB0-4652-A4D1-7BD7575DBBD4}" dt="2018-10-26T03:39:21.942" v="2" actId="14100"/>
      <pc:docMkLst>
        <pc:docMk/>
      </pc:docMkLst>
    </pc:docChg>
  </pc:docChgLst>
  <pc:docChgLst>
    <pc:chgData name="Jean Lecompte" userId="S::leco0067@algonquinlive.com::d7f327c2-2adf-4955-b43f-5e888feb48a1" providerId="AD" clId="Web-{1A03CCFE-17AB-83EA-EEC2-FCF24F0634A5}"/>
    <pc:docChg chg="delSld">
      <pc:chgData name="Jean Lecompte" userId="S::leco0067@algonquinlive.com::d7f327c2-2adf-4955-b43f-5e888feb48a1" providerId="AD" clId="Web-{1A03CCFE-17AB-83EA-EEC2-FCF24F0634A5}" dt="2018-10-26T09:55:45.929" v="0"/>
      <pc:docMkLst>
        <pc:docMk/>
      </pc:docMkLst>
    </pc:docChg>
  </pc:docChgLst>
  <pc:docChgLst>
    <pc:chgData name="Zhenyu Yin" userId="S::yin00031@algonquinlive.com::e345b879-5fb4-482d-aa00-98271d1bd162" providerId="AD" clId="Web-{3D0D2827-A284-D628-5F84-1414B935EC33}"/>
  </pc:docChgLst>
  <pc:docChgLst>
    <pc:chgData name="Hanish Kanda" userId="S::kand0052@algonquinlive.com::18f36fc1-53a7-44d1-9f41-a03e0db31015" providerId="AD" clId="Web-{B53D4CEE-D14D-79A3-8D2D-A786B5E75128}"/>
  </pc:docChgLst>
  <pc:docChgLst>
    <pc:chgData name="Tunganh Hoang" userId="S::hoan0076@algonquinlive.com::3e03dbce-b39f-4a27-b930-bd22af00e746" providerId="AD" clId="Web-{61A743FE-1306-0242-9DD9-DC44B1D466F3}"/>
  </pc:docChgLst>
  <pc:docChgLst>
    <pc:chgData name="Karan Joshi" userId="S::josh0024@algonquinlive.com::3224f334-f3ae-413b-9f15-e62cd0f0e6d4" providerId="AD" clId="Web-{69422E3D-F8D6-D64C-7940-54FB1B904D89}"/>
    <pc:docChg chg="modSld">
      <pc:chgData name="Karan Joshi" userId="S::josh0024@algonquinlive.com::3224f334-f3ae-413b-9f15-e62cd0f0e6d4" providerId="AD" clId="Web-{69422E3D-F8D6-D64C-7940-54FB1B904D89}" dt="2018-10-25T23:30:39.890" v="1" actId="20577"/>
      <pc:docMkLst>
        <pc:docMk/>
      </pc:docMkLst>
      <pc:sldChg chg="modSp">
        <pc:chgData name="Karan Joshi" userId="S::josh0024@algonquinlive.com::3224f334-f3ae-413b-9f15-e62cd0f0e6d4" providerId="AD" clId="Web-{69422E3D-F8D6-D64C-7940-54FB1B904D89}" dt="2018-10-25T23:30:39.890" v="1" actId="20577"/>
        <pc:sldMkLst>
          <pc:docMk/>
          <pc:sldMk cId="826928978" sldId="401"/>
        </pc:sldMkLst>
        <pc:spChg chg="mod">
          <ac:chgData name="Karan Joshi" userId="S::josh0024@algonquinlive.com::3224f334-f3ae-413b-9f15-e62cd0f0e6d4" providerId="AD" clId="Web-{69422E3D-F8D6-D64C-7940-54FB1B904D89}" dt="2018-10-25T23:30:39.890" v="1" actId="20577"/>
          <ac:spMkLst>
            <pc:docMk/>
            <pc:sldMk cId="826928978" sldId="401"/>
            <ac:spMk id="3" creationId="{00000000-0000-0000-0000-000000000000}"/>
          </ac:spMkLst>
        </pc:spChg>
      </pc:sldChg>
    </pc:docChg>
  </pc:docChgLst>
  <pc:docChgLst>
    <pc:chgData name="Varinderpal Singh" userId="S::sing0833@algonquinlive.com::ad093550-dfe1-419f-85aa-e2e44e7e356d" providerId="AD" clId="Web-{CCEC2D6E-40C3-462B-B751-52FD05180F70}"/>
    <pc:docChg chg="modSld">
      <pc:chgData name="Varinderpal Singh" userId="S::sing0833@algonquinlive.com::ad093550-dfe1-419f-85aa-e2e44e7e356d" providerId="AD" clId="Web-{CCEC2D6E-40C3-462B-B751-52FD05180F70}" dt="2018-12-12T17:13:54.517" v="1" actId="20577"/>
      <pc:docMkLst>
        <pc:docMk/>
      </pc:docMkLst>
      <pc:sldChg chg="modSp">
        <pc:chgData name="Varinderpal Singh" userId="S::sing0833@algonquinlive.com::ad093550-dfe1-419f-85aa-e2e44e7e356d" providerId="AD" clId="Web-{CCEC2D6E-40C3-462B-B751-52FD05180F70}" dt="2018-12-12T17:13:54.517" v="1" actId="20577"/>
        <pc:sldMkLst>
          <pc:docMk/>
          <pc:sldMk cId="1639623075" sldId="387"/>
        </pc:sldMkLst>
        <pc:spChg chg="mod">
          <ac:chgData name="Varinderpal Singh" userId="S::sing0833@algonquinlive.com::ad093550-dfe1-419f-85aa-e2e44e7e356d" providerId="AD" clId="Web-{CCEC2D6E-40C3-462B-B751-52FD05180F70}" dt="2018-12-12T17:13:54.517" v="1" actId="20577"/>
          <ac:spMkLst>
            <pc:docMk/>
            <pc:sldMk cId="1639623075" sldId="387"/>
            <ac:spMk id="3" creationId="{00000000-0000-0000-0000-000000000000}"/>
          </ac:spMkLst>
        </pc:spChg>
      </pc:sldChg>
    </pc:docChg>
  </pc:docChgLst>
  <pc:docChgLst>
    <pc:chgData name="Tyler Desjardins" userId="S::desj0256@algonquinlive.com::76aafa53-2985-4d8e-a4ef-1cfbaacd103a" providerId="AD" clId="Web-{4667B903-F0E3-C2E8-7C7D-7358467C28AB}"/>
  </pc:docChgLst>
  <pc:docChgLst>
    <pc:chgData name="Simrandeep Kaur" userId="S::kaur0299@algonquinlive.com::36fe2a95-5afd-4817-ba84-53904e2e7a2d" providerId="AD" clId="Web-{80E1D965-10D2-C092-C657-5D2FE4216BA1}"/>
  </pc:docChgLst>
  <pc:docChgLst>
    <pc:chgData name="Surajdarshan Vasnani" userId="S::vasn0001@algonquinlive.com::8cae2526-1da3-42f1-b060-72bef1db967e" providerId="AD" clId="Web-{536677B4-2EDA-A361-7648-8DF13FC945DD}"/>
    <pc:docChg chg="modSld">
      <pc:chgData name="Surajdarshan Vasnani" userId="S::vasn0001@algonquinlive.com::8cae2526-1da3-42f1-b060-72bef1db967e" providerId="AD" clId="Web-{536677B4-2EDA-A361-7648-8DF13FC945DD}" dt="2018-10-25T19:14:52.215" v="3" actId="20577"/>
      <pc:docMkLst>
        <pc:docMk/>
      </pc:docMkLst>
      <pc:sldChg chg="modSp">
        <pc:chgData name="Surajdarshan Vasnani" userId="S::vasn0001@algonquinlive.com::8cae2526-1da3-42f1-b060-72bef1db967e" providerId="AD" clId="Web-{536677B4-2EDA-A361-7648-8DF13FC945DD}" dt="2018-10-25T19:14:52.215" v="3" actId="20577"/>
        <pc:sldMkLst>
          <pc:docMk/>
          <pc:sldMk cId="1204534714" sldId="376"/>
        </pc:sldMkLst>
        <pc:spChg chg="mod">
          <ac:chgData name="Surajdarshan Vasnani" userId="S::vasn0001@algonquinlive.com::8cae2526-1da3-42f1-b060-72bef1db967e" providerId="AD" clId="Web-{536677B4-2EDA-A361-7648-8DF13FC945DD}" dt="2018-10-25T19:14:52.215" v="3" actId="20577"/>
          <ac:spMkLst>
            <pc:docMk/>
            <pc:sldMk cId="1204534714" sldId="376"/>
            <ac:spMk id="2" creationId="{00000000-0000-0000-0000-000000000000}"/>
          </ac:spMkLst>
        </pc:spChg>
      </pc:sldChg>
    </pc:docChg>
  </pc:docChgLst>
  <pc:docChgLst>
    <pc:chgData name="Eric Torunski" userId="bfccb9e8-9d93-458e-85ba-f66efb9b0289" providerId="ADAL" clId="{293A4BBF-9062-CE40-982A-E91CC99DFB52}"/>
    <pc:docChg chg="undo custSel addSld delSld modSld sldOrd">
      <pc:chgData name="Eric Torunski" userId="bfccb9e8-9d93-458e-85ba-f66efb9b0289" providerId="ADAL" clId="{293A4BBF-9062-CE40-982A-E91CC99DFB52}" dt="2019-01-03T14:09:29.123" v="4957" actId="255"/>
      <pc:docMkLst>
        <pc:docMk/>
      </pc:docMkLst>
      <pc:sldChg chg="modSp">
        <pc:chgData name="Eric Torunski" userId="bfccb9e8-9d93-458e-85ba-f66efb9b0289" providerId="ADAL" clId="{293A4BBF-9062-CE40-982A-E91CC99DFB52}" dt="2018-12-28T12:13:17.664" v="7"/>
        <pc:sldMkLst>
          <pc:docMk/>
          <pc:sldMk cId="4121162677" sldId="380"/>
        </pc:sldMkLst>
        <pc:spChg chg="mod">
          <ac:chgData name="Eric Torunski" userId="bfccb9e8-9d93-458e-85ba-f66efb9b0289" providerId="ADAL" clId="{293A4BBF-9062-CE40-982A-E91CC99DFB52}" dt="2018-12-28T12:13:17.664" v="7"/>
          <ac:spMkLst>
            <pc:docMk/>
            <pc:sldMk cId="4121162677" sldId="380"/>
            <ac:spMk id="3" creationId="{00000000-0000-0000-0000-000000000000}"/>
          </ac:spMkLst>
        </pc:spChg>
      </pc:sldChg>
      <pc:sldChg chg="modSp ord">
        <pc:chgData name="Eric Torunski" userId="bfccb9e8-9d93-458e-85ba-f66efb9b0289" providerId="ADAL" clId="{293A4BBF-9062-CE40-982A-E91CC99DFB52}" dt="2018-12-28T14:10:15.506" v="3866"/>
        <pc:sldMkLst>
          <pc:docMk/>
          <pc:sldMk cId="3735005925" sldId="382"/>
        </pc:sldMkLst>
        <pc:spChg chg="mod">
          <ac:chgData name="Eric Torunski" userId="bfccb9e8-9d93-458e-85ba-f66efb9b0289" providerId="ADAL" clId="{293A4BBF-9062-CE40-982A-E91CC99DFB52}" dt="2018-12-28T14:04:01.379" v="3378" actId="20577"/>
          <ac:spMkLst>
            <pc:docMk/>
            <pc:sldMk cId="3735005925" sldId="382"/>
            <ac:spMk id="2" creationId="{00000000-0000-0000-0000-000000000000}"/>
          </ac:spMkLst>
        </pc:spChg>
        <pc:spChg chg="mod">
          <ac:chgData name="Eric Torunski" userId="bfccb9e8-9d93-458e-85ba-f66efb9b0289" providerId="ADAL" clId="{293A4BBF-9062-CE40-982A-E91CC99DFB52}" dt="2018-12-28T14:07:00.285" v="3756" actId="20577"/>
          <ac:spMkLst>
            <pc:docMk/>
            <pc:sldMk cId="3735005925" sldId="382"/>
            <ac:spMk id="3" creationId="{00000000-0000-0000-0000-000000000000}"/>
          </ac:spMkLst>
        </pc:spChg>
      </pc:sldChg>
      <pc:sldChg chg="modSp">
        <pc:chgData name="Eric Torunski" userId="bfccb9e8-9d93-458e-85ba-f66efb9b0289" providerId="ADAL" clId="{293A4BBF-9062-CE40-982A-E91CC99DFB52}" dt="2018-12-28T12:24:33.379" v="13" actId="1076"/>
        <pc:sldMkLst>
          <pc:docMk/>
          <pc:sldMk cId="2114927908" sldId="385"/>
        </pc:sldMkLst>
        <pc:spChg chg="mod">
          <ac:chgData name="Eric Torunski" userId="bfccb9e8-9d93-458e-85ba-f66efb9b0289" providerId="ADAL" clId="{293A4BBF-9062-CE40-982A-E91CC99DFB52}" dt="2018-12-28T12:24:33.379" v="13" actId="1076"/>
          <ac:spMkLst>
            <pc:docMk/>
            <pc:sldMk cId="2114927908" sldId="385"/>
            <ac:spMk id="3" creationId="{00000000-0000-0000-0000-000000000000}"/>
          </ac:spMkLst>
        </pc:spChg>
      </pc:sldChg>
      <pc:sldChg chg="modSp">
        <pc:chgData name="Eric Torunski" userId="bfccb9e8-9d93-458e-85ba-f66efb9b0289" providerId="ADAL" clId="{293A4BBF-9062-CE40-982A-E91CC99DFB52}" dt="2018-12-28T12:25:25.765" v="53" actId="20577"/>
        <pc:sldMkLst>
          <pc:docMk/>
          <pc:sldMk cId="838461482" sldId="386"/>
        </pc:sldMkLst>
        <pc:spChg chg="mod">
          <ac:chgData name="Eric Torunski" userId="bfccb9e8-9d93-458e-85ba-f66efb9b0289" providerId="ADAL" clId="{293A4BBF-9062-CE40-982A-E91CC99DFB52}" dt="2018-12-28T12:25:25.765" v="53" actId="20577"/>
          <ac:spMkLst>
            <pc:docMk/>
            <pc:sldMk cId="838461482" sldId="386"/>
            <ac:spMk id="3" creationId="{00000000-0000-0000-0000-000000000000}"/>
          </ac:spMkLst>
        </pc:spChg>
      </pc:sldChg>
      <pc:sldChg chg="modSp">
        <pc:chgData name="Eric Torunski" userId="bfccb9e8-9d93-458e-85ba-f66efb9b0289" providerId="ADAL" clId="{293A4BBF-9062-CE40-982A-E91CC99DFB52}" dt="2018-12-28T12:25:49.364" v="67" actId="20577"/>
        <pc:sldMkLst>
          <pc:docMk/>
          <pc:sldMk cId="1639623075" sldId="387"/>
        </pc:sldMkLst>
        <pc:spChg chg="mod">
          <ac:chgData name="Eric Torunski" userId="bfccb9e8-9d93-458e-85ba-f66efb9b0289" providerId="ADAL" clId="{293A4BBF-9062-CE40-982A-E91CC99DFB52}" dt="2018-12-28T12:25:49.364" v="67" actId="20577"/>
          <ac:spMkLst>
            <pc:docMk/>
            <pc:sldMk cId="1639623075" sldId="387"/>
            <ac:spMk id="3" creationId="{00000000-0000-0000-0000-000000000000}"/>
          </ac:spMkLst>
        </pc:spChg>
      </pc:sldChg>
      <pc:sldChg chg="modSp">
        <pc:chgData name="Eric Torunski" userId="bfccb9e8-9d93-458e-85ba-f66efb9b0289" providerId="ADAL" clId="{293A4BBF-9062-CE40-982A-E91CC99DFB52}" dt="2018-12-28T12:26:17.767" v="76" actId="20577"/>
        <pc:sldMkLst>
          <pc:docMk/>
          <pc:sldMk cId="609929557" sldId="388"/>
        </pc:sldMkLst>
        <pc:spChg chg="mod">
          <ac:chgData name="Eric Torunski" userId="bfccb9e8-9d93-458e-85ba-f66efb9b0289" providerId="ADAL" clId="{293A4BBF-9062-CE40-982A-E91CC99DFB52}" dt="2018-12-28T12:26:17.767" v="76" actId="20577"/>
          <ac:spMkLst>
            <pc:docMk/>
            <pc:sldMk cId="609929557" sldId="388"/>
            <ac:spMk id="3" creationId="{00000000-0000-0000-0000-000000000000}"/>
          </ac:spMkLst>
        </pc:spChg>
      </pc:sldChg>
      <pc:sldChg chg="modSp">
        <pc:chgData name="Eric Torunski" userId="bfccb9e8-9d93-458e-85ba-f66efb9b0289" providerId="ADAL" clId="{293A4BBF-9062-CE40-982A-E91CC99DFB52}" dt="2018-12-28T12:26:40.073" v="82" actId="20577"/>
        <pc:sldMkLst>
          <pc:docMk/>
          <pc:sldMk cId="343523600" sldId="389"/>
        </pc:sldMkLst>
        <pc:spChg chg="mod">
          <ac:chgData name="Eric Torunski" userId="bfccb9e8-9d93-458e-85ba-f66efb9b0289" providerId="ADAL" clId="{293A4BBF-9062-CE40-982A-E91CC99DFB52}" dt="2018-12-28T12:26:40.073" v="82" actId="20577"/>
          <ac:spMkLst>
            <pc:docMk/>
            <pc:sldMk cId="343523600" sldId="389"/>
            <ac:spMk id="3" creationId="{00000000-0000-0000-0000-000000000000}"/>
          </ac:spMkLst>
        </pc:spChg>
      </pc:sldChg>
      <pc:sldChg chg="modSp">
        <pc:chgData name="Eric Torunski" userId="bfccb9e8-9d93-458e-85ba-f66efb9b0289" providerId="ADAL" clId="{293A4BBF-9062-CE40-982A-E91CC99DFB52}" dt="2018-12-28T12:41:02.515" v="213" actId="20577"/>
        <pc:sldMkLst>
          <pc:docMk/>
          <pc:sldMk cId="790778907" sldId="391"/>
        </pc:sldMkLst>
        <pc:spChg chg="mod">
          <ac:chgData name="Eric Torunski" userId="bfccb9e8-9d93-458e-85ba-f66efb9b0289" providerId="ADAL" clId="{293A4BBF-9062-CE40-982A-E91CC99DFB52}" dt="2018-12-28T12:41:02.515" v="213" actId="20577"/>
          <ac:spMkLst>
            <pc:docMk/>
            <pc:sldMk cId="790778907" sldId="391"/>
            <ac:spMk id="3" creationId="{00000000-0000-0000-0000-000000000000}"/>
          </ac:spMkLst>
        </pc:spChg>
      </pc:sldChg>
      <pc:sldChg chg="delSp modSp">
        <pc:chgData name="Eric Torunski" userId="bfccb9e8-9d93-458e-85ba-f66efb9b0289" providerId="ADAL" clId="{293A4BBF-9062-CE40-982A-E91CC99DFB52}" dt="2018-12-28T14:14:16.776" v="4365" actId="20577"/>
        <pc:sldMkLst>
          <pc:docMk/>
          <pc:sldMk cId="1504242035" sldId="398"/>
        </pc:sldMkLst>
        <pc:spChg chg="mod">
          <ac:chgData name="Eric Torunski" userId="bfccb9e8-9d93-458e-85ba-f66efb9b0289" providerId="ADAL" clId="{293A4BBF-9062-CE40-982A-E91CC99DFB52}" dt="2018-12-28T14:14:16.776" v="4365" actId="20577"/>
          <ac:spMkLst>
            <pc:docMk/>
            <pc:sldMk cId="1504242035" sldId="398"/>
            <ac:spMk id="3" creationId="{00000000-0000-0000-0000-000000000000}"/>
          </ac:spMkLst>
        </pc:spChg>
        <pc:spChg chg="del">
          <ac:chgData name="Eric Torunski" userId="bfccb9e8-9d93-458e-85ba-f66efb9b0289" providerId="ADAL" clId="{293A4BBF-9062-CE40-982A-E91CC99DFB52}" dt="2018-12-28T14:10:39.505" v="3868" actId="478"/>
          <ac:spMkLst>
            <pc:docMk/>
            <pc:sldMk cId="1504242035" sldId="398"/>
            <ac:spMk id="5" creationId="{00000000-0000-0000-0000-000000000000}"/>
          </ac:spMkLst>
        </pc:spChg>
        <pc:spChg chg="del">
          <ac:chgData name="Eric Torunski" userId="bfccb9e8-9d93-458e-85ba-f66efb9b0289" providerId="ADAL" clId="{293A4BBF-9062-CE40-982A-E91CC99DFB52}" dt="2018-12-28T14:10:39.505" v="3868" actId="478"/>
          <ac:spMkLst>
            <pc:docMk/>
            <pc:sldMk cId="1504242035" sldId="398"/>
            <ac:spMk id="6" creationId="{00000000-0000-0000-0000-000000000000}"/>
          </ac:spMkLst>
        </pc:spChg>
        <pc:spChg chg="del">
          <ac:chgData name="Eric Torunski" userId="bfccb9e8-9d93-458e-85ba-f66efb9b0289" providerId="ADAL" clId="{293A4BBF-9062-CE40-982A-E91CC99DFB52}" dt="2018-12-28T14:10:39.505" v="3868" actId="478"/>
          <ac:spMkLst>
            <pc:docMk/>
            <pc:sldMk cId="1504242035" sldId="398"/>
            <ac:spMk id="14" creationId="{00000000-0000-0000-0000-000000000000}"/>
          </ac:spMkLst>
        </pc:spChg>
        <pc:spChg chg="del">
          <ac:chgData name="Eric Torunski" userId="bfccb9e8-9d93-458e-85ba-f66efb9b0289" providerId="ADAL" clId="{293A4BBF-9062-CE40-982A-E91CC99DFB52}" dt="2018-12-28T14:10:39.505" v="3868" actId="478"/>
          <ac:spMkLst>
            <pc:docMk/>
            <pc:sldMk cId="1504242035" sldId="398"/>
            <ac:spMk id="16" creationId="{00000000-0000-0000-0000-000000000000}"/>
          </ac:spMkLst>
        </pc:spChg>
        <pc:picChg chg="del">
          <ac:chgData name="Eric Torunski" userId="bfccb9e8-9d93-458e-85ba-f66efb9b0289" providerId="ADAL" clId="{293A4BBF-9062-CE40-982A-E91CC99DFB52}" dt="2018-12-28T14:10:39.505" v="3868" actId="478"/>
          <ac:picMkLst>
            <pc:docMk/>
            <pc:sldMk cId="1504242035" sldId="398"/>
            <ac:picMk id="8" creationId="{00000000-0000-0000-0000-000000000000}"/>
          </ac:picMkLst>
        </pc:picChg>
        <pc:cxnChg chg="del">
          <ac:chgData name="Eric Torunski" userId="bfccb9e8-9d93-458e-85ba-f66efb9b0289" providerId="ADAL" clId="{293A4BBF-9062-CE40-982A-E91CC99DFB52}" dt="2018-12-28T14:10:39.505" v="3868" actId="478"/>
          <ac:cxnSpMkLst>
            <pc:docMk/>
            <pc:sldMk cId="1504242035" sldId="398"/>
            <ac:cxnSpMk id="7" creationId="{00000000-0000-0000-0000-000000000000}"/>
          </ac:cxnSpMkLst>
        </pc:cxnChg>
        <pc:cxnChg chg="del mod">
          <ac:chgData name="Eric Torunski" userId="bfccb9e8-9d93-458e-85ba-f66efb9b0289" providerId="ADAL" clId="{293A4BBF-9062-CE40-982A-E91CC99DFB52}" dt="2018-12-28T14:10:39.505" v="3868" actId="478"/>
          <ac:cxnSpMkLst>
            <pc:docMk/>
            <pc:sldMk cId="1504242035" sldId="398"/>
            <ac:cxnSpMk id="12" creationId="{00000000-0000-0000-0000-000000000000}"/>
          </ac:cxnSpMkLst>
        </pc:cxnChg>
      </pc:sldChg>
      <pc:sldChg chg="modSp">
        <pc:chgData name="Eric Torunski" userId="bfccb9e8-9d93-458e-85ba-f66efb9b0289" providerId="ADAL" clId="{293A4BBF-9062-CE40-982A-E91CC99DFB52}" dt="2018-12-28T14:41:26.812" v="4396" actId="14100"/>
        <pc:sldMkLst>
          <pc:docMk/>
          <pc:sldMk cId="1007614322" sldId="400"/>
        </pc:sldMkLst>
        <pc:spChg chg="mod">
          <ac:chgData name="Eric Torunski" userId="bfccb9e8-9d93-458e-85ba-f66efb9b0289" providerId="ADAL" clId="{293A4BBF-9062-CE40-982A-E91CC99DFB52}" dt="2018-12-28T14:41:04.495" v="4393" actId="20577"/>
          <ac:spMkLst>
            <pc:docMk/>
            <pc:sldMk cId="1007614322" sldId="400"/>
            <ac:spMk id="3" creationId="{00000000-0000-0000-0000-000000000000}"/>
          </ac:spMkLst>
        </pc:spChg>
        <pc:cxnChg chg="mod">
          <ac:chgData name="Eric Torunski" userId="bfccb9e8-9d93-458e-85ba-f66efb9b0289" providerId="ADAL" clId="{293A4BBF-9062-CE40-982A-E91CC99DFB52}" dt="2018-12-28T14:41:26.812" v="4396" actId="14100"/>
          <ac:cxnSpMkLst>
            <pc:docMk/>
            <pc:sldMk cId="1007614322" sldId="400"/>
            <ac:cxnSpMk id="6" creationId="{00000000-0000-0000-0000-000000000000}"/>
          </ac:cxnSpMkLst>
        </pc:cxnChg>
      </pc:sldChg>
      <pc:sldChg chg="modSp">
        <pc:chgData name="Eric Torunski" userId="bfccb9e8-9d93-458e-85ba-f66efb9b0289" providerId="ADAL" clId="{293A4BBF-9062-CE40-982A-E91CC99DFB52}" dt="2019-01-03T14:09:29.123" v="4957" actId="255"/>
        <pc:sldMkLst>
          <pc:docMk/>
          <pc:sldMk cId="826928978" sldId="401"/>
        </pc:sldMkLst>
        <pc:spChg chg="mod">
          <ac:chgData name="Eric Torunski" userId="bfccb9e8-9d93-458e-85ba-f66efb9b0289" providerId="ADAL" clId="{293A4BBF-9062-CE40-982A-E91CC99DFB52}" dt="2019-01-03T14:09:29.123" v="4957" actId="255"/>
          <ac:spMkLst>
            <pc:docMk/>
            <pc:sldMk cId="826928978" sldId="401"/>
            <ac:spMk id="3" creationId="{00000000-0000-0000-0000-000000000000}"/>
          </ac:spMkLst>
        </pc:spChg>
      </pc:sldChg>
      <pc:sldChg chg="modSp">
        <pc:chgData name="Eric Torunski" userId="bfccb9e8-9d93-458e-85ba-f66efb9b0289" providerId="ADAL" clId="{293A4BBF-9062-CE40-982A-E91CC99DFB52}" dt="2018-12-28T12:44:30.621" v="390" actId="20577"/>
        <pc:sldMkLst>
          <pc:docMk/>
          <pc:sldMk cId="288365648" sldId="402"/>
        </pc:sldMkLst>
        <pc:spChg chg="mod">
          <ac:chgData name="Eric Torunski" userId="bfccb9e8-9d93-458e-85ba-f66efb9b0289" providerId="ADAL" clId="{293A4BBF-9062-CE40-982A-E91CC99DFB52}" dt="2018-12-28T12:44:30.621" v="390" actId="20577"/>
          <ac:spMkLst>
            <pc:docMk/>
            <pc:sldMk cId="288365648" sldId="402"/>
            <ac:spMk id="3" creationId="{00000000-0000-0000-0000-000000000000}"/>
          </ac:spMkLst>
        </pc:spChg>
      </pc:sldChg>
      <pc:sldChg chg="modSp ord">
        <pc:chgData name="Eric Torunski" userId="bfccb9e8-9d93-458e-85ba-f66efb9b0289" providerId="ADAL" clId="{293A4BBF-9062-CE40-982A-E91CC99DFB52}" dt="2018-12-28T13:11:21.835" v="2483" actId="20577"/>
        <pc:sldMkLst>
          <pc:docMk/>
          <pc:sldMk cId="822460574" sldId="404"/>
        </pc:sldMkLst>
        <pc:spChg chg="mod">
          <ac:chgData name="Eric Torunski" userId="bfccb9e8-9d93-458e-85ba-f66efb9b0289" providerId="ADAL" clId="{293A4BBF-9062-CE40-982A-E91CC99DFB52}" dt="2018-12-28T13:11:21.835" v="2483" actId="20577"/>
          <ac:spMkLst>
            <pc:docMk/>
            <pc:sldMk cId="822460574" sldId="404"/>
            <ac:spMk id="2" creationId="{00000000-0000-0000-0000-000000000000}"/>
          </ac:spMkLst>
        </pc:spChg>
        <pc:spChg chg="mod">
          <ac:chgData name="Eric Torunski" userId="bfccb9e8-9d93-458e-85ba-f66efb9b0289" providerId="ADAL" clId="{293A4BBF-9062-CE40-982A-E91CC99DFB52}" dt="2018-12-28T13:10:36.389" v="2469" actId="20577"/>
          <ac:spMkLst>
            <pc:docMk/>
            <pc:sldMk cId="822460574" sldId="404"/>
            <ac:spMk id="3" creationId="{00000000-0000-0000-0000-000000000000}"/>
          </ac:spMkLst>
        </pc:spChg>
      </pc:sldChg>
      <pc:sldChg chg="addSp delSp modSp">
        <pc:chgData name="Eric Torunski" userId="bfccb9e8-9d93-458e-85ba-f66efb9b0289" providerId="ADAL" clId="{293A4BBF-9062-CE40-982A-E91CC99DFB52}" dt="2018-12-28T13:26:48.017" v="3100" actId="14100"/>
        <pc:sldMkLst>
          <pc:docMk/>
          <pc:sldMk cId="2747130890" sldId="405"/>
        </pc:sldMkLst>
        <pc:spChg chg="mod">
          <ac:chgData name="Eric Torunski" userId="bfccb9e8-9d93-458e-85ba-f66efb9b0289" providerId="ADAL" clId="{293A4BBF-9062-CE40-982A-E91CC99DFB52}" dt="2018-12-28T13:13:51.248" v="2549" actId="20577"/>
          <ac:spMkLst>
            <pc:docMk/>
            <pc:sldMk cId="2747130890" sldId="405"/>
            <ac:spMk id="2" creationId="{00000000-0000-0000-0000-000000000000}"/>
          </ac:spMkLst>
        </pc:spChg>
        <pc:spChg chg="mod">
          <ac:chgData name="Eric Torunski" userId="bfccb9e8-9d93-458e-85ba-f66efb9b0289" providerId="ADAL" clId="{293A4BBF-9062-CE40-982A-E91CC99DFB52}" dt="2018-12-28T13:26:24.188" v="3094" actId="1076"/>
          <ac:spMkLst>
            <pc:docMk/>
            <pc:sldMk cId="2747130890" sldId="405"/>
            <ac:spMk id="3" creationId="{00000000-0000-0000-0000-000000000000}"/>
          </ac:spMkLst>
        </pc:spChg>
        <pc:spChg chg="add mod">
          <ac:chgData name="Eric Torunski" userId="bfccb9e8-9d93-458e-85ba-f66efb9b0289" providerId="ADAL" clId="{293A4BBF-9062-CE40-982A-E91CC99DFB52}" dt="2018-12-28T13:20:03.160" v="2871" actId="14100"/>
          <ac:spMkLst>
            <pc:docMk/>
            <pc:sldMk cId="2747130890" sldId="405"/>
            <ac:spMk id="4" creationId="{ACDE2F9E-6273-0D4C-B005-858686471D80}"/>
          </ac:spMkLst>
        </pc:spChg>
        <pc:spChg chg="add mod">
          <ac:chgData name="Eric Torunski" userId="bfccb9e8-9d93-458e-85ba-f66efb9b0289" providerId="ADAL" clId="{293A4BBF-9062-CE40-982A-E91CC99DFB52}" dt="2018-12-28T13:20:08.030" v="2873" actId="20577"/>
          <ac:spMkLst>
            <pc:docMk/>
            <pc:sldMk cId="2747130890" sldId="405"/>
            <ac:spMk id="5" creationId="{679909EF-35CE-3A42-AD3F-EE96D139BFE6}"/>
          </ac:spMkLst>
        </pc:spChg>
        <pc:spChg chg="add del mod">
          <ac:chgData name="Eric Torunski" userId="bfccb9e8-9d93-458e-85ba-f66efb9b0289" providerId="ADAL" clId="{293A4BBF-9062-CE40-982A-E91CC99DFB52}" dt="2018-12-28T13:19:14.820" v="2839" actId="478"/>
          <ac:spMkLst>
            <pc:docMk/>
            <pc:sldMk cId="2747130890" sldId="405"/>
            <ac:spMk id="6" creationId="{628AA4CD-E287-A143-A385-366CB7FB3FCC}"/>
          </ac:spMkLst>
        </pc:spChg>
        <pc:spChg chg="add del mod">
          <ac:chgData name="Eric Torunski" userId="bfccb9e8-9d93-458e-85ba-f66efb9b0289" providerId="ADAL" clId="{293A4BBF-9062-CE40-982A-E91CC99DFB52}" dt="2018-12-28T13:22:20.931" v="2988" actId="478"/>
          <ac:spMkLst>
            <pc:docMk/>
            <pc:sldMk cId="2747130890" sldId="405"/>
            <ac:spMk id="7" creationId="{C5810BCF-7B32-1A4E-B9A7-D55EEEB55F8C}"/>
          </ac:spMkLst>
        </pc:spChg>
        <pc:spChg chg="add mod">
          <ac:chgData name="Eric Torunski" userId="bfccb9e8-9d93-458e-85ba-f66efb9b0289" providerId="ADAL" clId="{293A4BBF-9062-CE40-982A-E91CC99DFB52}" dt="2018-12-28T13:24:54.395" v="3064" actId="14100"/>
          <ac:spMkLst>
            <pc:docMk/>
            <pc:sldMk cId="2747130890" sldId="405"/>
            <ac:spMk id="13" creationId="{60896382-7BEF-A749-896A-6F45E10C2B04}"/>
          </ac:spMkLst>
        </pc:spChg>
        <pc:spChg chg="add del">
          <ac:chgData name="Eric Torunski" userId="bfccb9e8-9d93-458e-85ba-f66efb9b0289" providerId="ADAL" clId="{293A4BBF-9062-CE40-982A-E91CC99DFB52}" dt="2018-12-28T13:24:17.915" v="3043"/>
          <ac:spMkLst>
            <pc:docMk/>
            <pc:sldMk cId="2747130890" sldId="405"/>
            <ac:spMk id="14" creationId="{B1B02147-93F9-0745-B8E1-0F02F020AD59}"/>
          </ac:spMkLst>
        </pc:spChg>
        <pc:spChg chg="add mod">
          <ac:chgData name="Eric Torunski" userId="bfccb9e8-9d93-458e-85ba-f66efb9b0289" providerId="ADAL" clId="{293A4BBF-9062-CE40-982A-E91CC99DFB52}" dt="2018-12-28T13:25:06.183" v="3079" actId="20577"/>
          <ac:spMkLst>
            <pc:docMk/>
            <pc:sldMk cId="2747130890" sldId="405"/>
            <ac:spMk id="15" creationId="{6AF3E5B7-AEE5-EE49-B9DF-45FD0415B296}"/>
          </ac:spMkLst>
        </pc:spChg>
        <pc:cxnChg chg="add mod">
          <ac:chgData name="Eric Torunski" userId="bfccb9e8-9d93-458e-85ba-f66efb9b0289" providerId="ADAL" clId="{293A4BBF-9062-CE40-982A-E91CC99DFB52}" dt="2018-12-28T13:26:48.017" v="3100" actId="14100"/>
          <ac:cxnSpMkLst>
            <pc:docMk/>
            <pc:sldMk cId="2747130890" sldId="405"/>
            <ac:cxnSpMk id="9" creationId="{AD007F3A-B391-BD42-B6CB-C49A9C0AFB9F}"/>
          </ac:cxnSpMkLst>
        </pc:cxnChg>
        <pc:cxnChg chg="add mod">
          <ac:chgData name="Eric Torunski" userId="bfccb9e8-9d93-458e-85ba-f66efb9b0289" providerId="ADAL" clId="{293A4BBF-9062-CE40-982A-E91CC99DFB52}" dt="2018-12-28T13:26:39.747" v="3099" actId="14100"/>
          <ac:cxnSpMkLst>
            <pc:docMk/>
            <pc:sldMk cId="2747130890" sldId="405"/>
            <ac:cxnSpMk id="10" creationId="{69CC04A1-E57B-F044-BC0A-59AF1C628A0F}"/>
          </ac:cxnSpMkLst>
        </pc:cxnChg>
        <pc:cxnChg chg="add mod">
          <ac:chgData name="Eric Torunski" userId="bfccb9e8-9d93-458e-85ba-f66efb9b0289" providerId="ADAL" clId="{293A4BBF-9062-CE40-982A-E91CC99DFB52}" dt="2018-12-28T13:26:29.434" v="3095" actId="14100"/>
          <ac:cxnSpMkLst>
            <pc:docMk/>
            <pc:sldMk cId="2747130890" sldId="405"/>
            <ac:cxnSpMk id="17" creationId="{D436CA49-84CC-A048-A480-3E21690BE46F}"/>
          </ac:cxnSpMkLst>
        </pc:cxnChg>
        <pc:cxnChg chg="add mod">
          <ac:chgData name="Eric Torunski" userId="bfccb9e8-9d93-458e-85ba-f66efb9b0289" providerId="ADAL" clId="{293A4BBF-9062-CE40-982A-E91CC99DFB52}" dt="2018-12-28T13:26:36.335" v="3098" actId="14100"/>
          <ac:cxnSpMkLst>
            <pc:docMk/>
            <pc:sldMk cId="2747130890" sldId="405"/>
            <ac:cxnSpMk id="21" creationId="{D4FCF21E-9BB7-5E40-95BC-F0C1C72A77E5}"/>
          </ac:cxnSpMkLst>
        </pc:cxnChg>
      </pc:sldChg>
      <pc:sldChg chg="modSp add">
        <pc:chgData name="Eric Torunski" userId="bfccb9e8-9d93-458e-85ba-f66efb9b0289" providerId="ADAL" clId="{293A4BBF-9062-CE40-982A-E91CC99DFB52}" dt="2018-12-28T12:52:25.815" v="1066" actId="207"/>
        <pc:sldMkLst>
          <pc:docMk/>
          <pc:sldMk cId="2298995674" sldId="406"/>
        </pc:sldMkLst>
        <pc:spChg chg="mod">
          <ac:chgData name="Eric Torunski" userId="bfccb9e8-9d93-458e-85ba-f66efb9b0289" providerId="ADAL" clId="{293A4BBF-9062-CE40-982A-E91CC99DFB52}" dt="2018-12-28T12:52:25.815" v="1066" actId="207"/>
          <ac:spMkLst>
            <pc:docMk/>
            <pc:sldMk cId="2298995674" sldId="406"/>
            <ac:spMk id="3" creationId="{00000000-0000-0000-0000-000000000000}"/>
          </ac:spMkLst>
        </pc:spChg>
      </pc:sldChg>
      <pc:sldChg chg="modSp add">
        <pc:chgData name="Eric Torunski" userId="bfccb9e8-9d93-458e-85ba-f66efb9b0289" providerId="ADAL" clId="{293A4BBF-9062-CE40-982A-E91CC99DFB52}" dt="2018-12-28T12:48:42.011" v="716" actId="20577"/>
        <pc:sldMkLst>
          <pc:docMk/>
          <pc:sldMk cId="4081228854" sldId="407"/>
        </pc:sldMkLst>
        <pc:spChg chg="mod">
          <ac:chgData name="Eric Torunski" userId="bfccb9e8-9d93-458e-85ba-f66efb9b0289" providerId="ADAL" clId="{293A4BBF-9062-CE40-982A-E91CC99DFB52}" dt="2018-12-28T12:48:42.011" v="716" actId="20577"/>
          <ac:spMkLst>
            <pc:docMk/>
            <pc:sldMk cId="4081228854" sldId="407"/>
            <ac:spMk id="3" creationId="{00000000-0000-0000-0000-000000000000}"/>
          </ac:spMkLst>
        </pc:spChg>
      </pc:sldChg>
      <pc:sldChg chg="modSp add">
        <pc:chgData name="Eric Torunski" userId="bfccb9e8-9d93-458e-85ba-f66efb9b0289" providerId="ADAL" clId="{293A4BBF-9062-CE40-982A-E91CC99DFB52}" dt="2018-12-28T12:57:25.498" v="1725" actId="20577"/>
        <pc:sldMkLst>
          <pc:docMk/>
          <pc:sldMk cId="4115759033" sldId="408"/>
        </pc:sldMkLst>
        <pc:spChg chg="mod">
          <ac:chgData name="Eric Torunski" userId="bfccb9e8-9d93-458e-85ba-f66efb9b0289" providerId="ADAL" clId="{293A4BBF-9062-CE40-982A-E91CC99DFB52}" dt="2018-12-28T12:52:49.018" v="1084" actId="20577"/>
          <ac:spMkLst>
            <pc:docMk/>
            <pc:sldMk cId="4115759033" sldId="408"/>
            <ac:spMk id="2" creationId="{00000000-0000-0000-0000-000000000000}"/>
          </ac:spMkLst>
        </pc:spChg>
        <pc:spChg chg="mod">
          <ac:chgData name="Eric Torunski" userId="bfccb9e8-9d93-458e-85ba-f66efb9b0289" providerId="ADAL" clId="{293A4BBF-9062-CE40-982A-E91CC99DFB52}" dt="2018-12-28T12:57:25.498" v="1725" actId="20577"/>
          <ac:spMkLst>
            <pc:docMk/>
            <pc:sldMk cId="4115759033" sldId="408"/>
            <ac:spMk id="3" creationId="{00000000-0000-0000-0000-000000000000}"/>
          </ac:spMkLst>
        </pc:spChg>
      </pc:sldChg>
      <pc:sldChg chg="modSp add">
        <pc:chgData name="Eric Torunski" userId="bfccb9e8-9d93-458e-85ba-f66efb9b0289" providerId="ADAL" clId="{293A4BBF-9062-CE40-982A-E91CC99DFB52}" dt="2018-12-28T13:02:01.107" v="2087" actId="113"/>
        <pc:sldMkLst>
          <pc:docMk/>
          <pc:sldMk cId="1376973341" sldId="409"/>
        </pc:sldMkLst>
        <pc:spChg chg="mod">
          <ac:chgData name="Eric Torunski" userId="bfccb9e8-9d93-458e-85ba-f66efb9b0289" providerId="ADAL" clId="{293A4BBF-9062-CE40-982A-E91CC99DFB52}" dt="2018-12-28T13:02:01.107" v="2087" actId="113"/>
          <ac:spMkLst>
            <pc:docMk/>
            <pc:sldMk cId="1376973341" sldId="409"/>
            <ac:spMk id="3" creationId="{00000000-0000-0000-0000-000000000000}"/>
          </ac:spMkLst>
        </pc:spChg>
      </pc:sldChg>
      <pc:sldChg chg="modSp add">
        <pc:chgData name="Eric Torunski" userId="bfccb9e8-9d93-458e-85ba-f66efb9b0289" providerId="ADAL" clId="{293A4BBF-9062-CE40-982A-E91CC99DFB52}" dt="2018-12-28T14:02:31.175" v="3369" actId="20577"/>
        <pc:sldMkLst>
          <pc:docMk/>
          <pc:sldMk cId="708613752" sldId="410"/>
        </pc:sldMkLst>
        <pc:spChg chg="mod">
          <ac:chgData name="Eric Torunski" userId="bfccb9e8-9d93-458e-85ba-f66efb9b0289" providerId="ADAL" clId="{293A4BBF-9062-CE40-982A-E91CC99DFB52}" dt="2018-12-28T14:00:32.019" v="3109" actId="20577"/>
          <ac:spMkLst>
            <pc:docMk/>
            <pc:sldMk cId="708613752" sldId="410"/>
            <ac:spMk id="2" creationId="{00000000-0000-0000-0000-000000000000}"/>
          </ac:spMkLst>
        </pc:spChg>
        <pc:spChg chg="mod">
          <ac:chgData name="Eric Torunski" userId="bfccb9e8-9d93-458e-85ba-f66efb9b0289" providerId="ADAL" clId="{293A4BBF-9062-CE40-982A-E91CC99DFB52}" dt="2018-12-28T14:02:31.175" v="3369" actId="20577"/>
          <ac:spMkLst>
            <pc:docMk/>
            <pc:sldMk cId="708613752" sldId="410"/>
            <ac:spMk id="3" creationId="{00000000-0000-0000-0000-000000000000}"/>
          </ac:spMkLst>
        </pc:spChg>
      </pc:sldChg>
      <pc:sldChg chg="modSp add">
        <pc:chgData name="Eric Torunski" userId="bfccb9e8-9d93-458e-85ba-f66efb9b0289" providerId="ADAL" clId="{293A4BBF-9062-CE40-982A-E91CC99DFB52}" dt="2018-12-28T13:13:40.767" v="2539" actId="14100"/>
        <pc:sldMkLst>
          <pc:docMk/>
          <pc:sldMk cId="1527348862" sldId="411"/>
        </pc:sldMkLst>
        <pc:spChg chg="mod">
          <ac:chgData name="Eric Torunski" userId="bfccb9e8-9d93-458e-85ba-f66efb9b0289" providerId="ADAL" clId="{293A4BBF-9062-CE40-982A-E91CC99DFB52}" dt="2018-12-28T13:13:40.767" v="2539" actId="14100"/>
          <ac:spMkLst>
            <pc:docMk/>
            <pc:sldMk cId="1527348862" sldId="411"/>
            <ac:spMk id="3" creationId="{00000000-0000-0000-0000-000000000000}"/>
          </ac:spMkLst>
        </pc:spChg>
      </pc:sldChg>
      <pc:sldChg chg="modSp add ord">
        <pc:chgData name="Eric Torunski" userId="bfccb9e8-9d93-458e-85ba-f66efb9b0289" providerId="ADAL" clId="{293A4BBF-9062-CE40-982A-E91CC99DFB52}" dt="2018-12-28T14:45:04.659" v="4853" actId="20577"/>
        <pc:sldMkLst>
          <pc:docMk/>
          <pc:sldMk cId="9815783" sldId="412"/>
        </pc:sldMkLst>
        <pc:spChg chg="mod">
          <ac:chgData name="Eric Torunski" userId="bfccb9e8-9d93-458e-85ba-f66efb9b0289" providerId="ADAL" clId="{293A4BBF-9062-CE40-982A-E91CC99DFB52}" dt="2018-12-28T14:45:04.659" v="4853" actId="20577"/>
          <ac:spMkLst>
            <pc:docMk/>
            <pc:sldMk cId="9815783" sldId="412"/>
            <ac:spMk id="3" creationId="{00000000-0000-0000-0000-000000000000}"/>
          </ac:spMkLst>
        </pc:spChg>
      </pc:sldChg>
      <pc:sldChg chg="addSp delSp modSp add">
        <pc:chgData name="Eric Torunski" userId="bfccb9e8-9d93-458e-85ba-f66efb9b0289" providerId="ADAL" clId="{293A4BBF-9062-CE40-982A-E91CC99DFB52}" dt="2018-12-28T14:40:20.068" v="4391" actId="14100"/>
        <pc:sldMkLst>
          <pc:docMk/>
          <pc:sldMk cId="1363774520" sldId="413"/>
        </pc:sldMkLst>
        <pc:spChg chg="mod">
          <ac:chgData name="Eric Torunski" userId="bfccb9e8-9d93-458e-85ba-f66efb9b0289" providerId="ADAL" clId="{293A4BBF-9062-CE40-982A-E91CC99DFB52}" dt="2018-12-28T14:17:53.768" v="4373" actId="20577"/>
          <ac:spMkLst>
            <pc:docMk/>
            <pc:sldMk cId="1363774520" sldId="413"/>
            <ac:spMk id="3" creationId="{00000000-0000-0000-0000-000000000000}"/>
          </ac:spMkLst>
        </pc:spChg>
        <pc:spChg chg="mod">
          <ac:chgData name="Eric Torunski" userId="bfccb9e8-9d93-458e-85ba-f66efb9b0289" providerId="ADAL" clId="{293A4BBF-9062-CE40-982A-E91CC99DFB52}" dt="2018-12-28T14:40:14.740" v="4389" actId="1076"/>
          <ac:spMkLst>
            <pc:docMk/>
            <pc:sldMk cId="1363774520" sldId="413"/>
            <ac:spMk id="5" creationId="{00000000-0000-0000-0000-000000000000}"/>
          </ac:spMkLst>
        </pc:spChg>
        <pc:spChg chg="mod">
          <ac:chgData name="Eric Torunski" userId="bfccb9e8-9d93-458e-85ba-f66efb9b0289" providerId="ADAL" clId="{293A4BBF-9062-CE40-982A-E91CC99DFB52}" dt="2018-12-28T14:39:56.018" v="4384" actId="1076"/>
          <ac:spMkLst>
            <pc:docMk/>
            <pc:sldMk cId="1363774520" sldId="413"/>
            <ac:spMk id="14" creationId="{00000000-0000-0000-0000-000000000000}"/>
          </ac:spMkLst>
        </pc:spChg>
        <pc:spChg chg="mod">
          <ac:chgData name="Eric Torunski" userId="bfccb9e8-9d93-458e-85ba-f66efb9b0289" providerId="ADAL" clId="{293A4BBF-9062-CE40-982A-E91CC99DFB52}" dt="2018-12-28T14:39:56.018" v="4384" actId="1076"/>
          <ac:spMkLst>
            <pc:docMk/>
            <pc:sldMk cId="1363774520" sldId="413"/>
            <ac:spMk id="16" creationId="{00000000-0000-0000-0000-000000000000}"/>
          </ac:spMkLst>
        </pc:spChg>
        <pc:picChg chg="add mod">
          <ac:chgData name="Eric Torunski" userId="bfccb9e8-9d93-458e-85ba-f66efb9b0289" providerId="ADAL" clId="{293A4BBF-9062-CE40-982A-E91CC99DFB52}" dt="2018-12-28T14:39:56.018" v="4384" actId="1076"/>
          <ac:picMkLst>
            <pc:docMk/>
            <pc:sldMk cId="1363774520" sldId="413"/>
            <ac:picMk id="4" creationId="{4B401FA2-4F4C-704F-A21A-822B6353E7FF}"/>
          </ac:picMkLst>
        </pc:picChg>
        <pc:picChg chg="del">
          <ac:chgData name="Eric Torunski" userId="bfccb9e8-9d93-458e-85ba-f66efb9b0289" providerId="ADAL" clId="{293A4BBF-9062-CE40-982A-E91CC99DFB52}" dt="2018-12-28T14:39:43.204" v="4383" actId="478"/>
          <ac:picMkLst>
            <pc:docMk/>
            <pc:sldMk cId="1363774520" sldId="413"/>
            <ac:picMk id="8" creationId="{00000000-0000-0000-0000-000000000000}"/>
          </ac:picMkLst>
        </pc:picChg>
        <pc:cxnChg chg="mod">
          <ac:chgData name="Eric Torunski" userId="bfccb9e8-9d93-458e-85ba-f66efb9b0289" providerId="ADAL" clId="{293A4BBF-9062-CE40-982A-E91CC99DFB52}" dt="2018-12-28T14:40:20.068" v="4391" actId="14100"/>
          <ac:cxnSpMkLst>
            <pc:docMk/>
            <pc:sldMk cId="1363774520" sldId="413"/>
            <ac:cxnSpMk id="7" creationId="{00000000-0000-0000-0000-000000000000}"/>
          </ac:cxnSpMkLst>
        </pc:cxnChg>
        <pc:cxnChg chg="mod">
          <ac:chgData name="Eric Torunski" userId="bfccb9e8-9d93-458e-85ba-f66efb9b0289" providerId="ADAL" clId="{293A4BBF-9062-CE40-982A-E91CC99DFB52}" dt="2018-12-28T14:40:09.548" v="4388" actId="14100"/>
          <ac:cxnSpMkLst>
            <pc:docMk/>
            <pc:sldMk cId="1363774520" sldId="413"/>
            <ac:cxnSpMk id="12" creationId="{00000000-0000-0000-0000-000000000000}"/>
          </ac:cxnSpMkLst>
        </pc:cxnChg>
      </pc:sldChg>
    </pc:docChg>
  </pc:docChgLst>
  <pc:docChgLst>
    <pc:chgData name="Rashmindersi Samra" userId="S::samr0007@algonquinlive.com::83c9ddbf-8cf6-430c-8505-4e5102fd33e8" providerId="AD" clId="Web-{518FBCEA-B09C-D80C-A33E-72EA7A8A2D68}"/>
    <pc:docChg chg="modSld">
      <pc:chgData name="Rashmindersi Samra" userId="S::samr0007@algonquinlive.com::83c9ddbf-8cf6-430c-8505-4e5102fd33e8" providerId="AD" clId="Web-{518FBCEA-B09C-D80C-A33E-72EA7A8A2D68}" dt="2018-12-11T15:44:36.383" v="0" actId="1076"/>
      <pc:docMkLst>
        <pc:docMk/>
      </pc:docMkLst>
      <pc:sldChg chg="modSp">
        <pc:chgData name="Rashmindersi Samra" userId="S::samr0007@algonquinlive.com::83c9ddbf-8cf6-430c-8505-4e5102fd33e8" providerId="AD" clId="Web-{518FBCEA-B09C-D80C-A33E-72EA7A8A2D68}" dt="2018-12-11T15:44:36.383" v="0" actId="1076"/>
        <pc:sldMkLst>
          <pc:docMk/>
          <pc:sldMk cId="2114927908" sldId="385"/>
        </pc:sldMkLst>
        <pc:spChg chg="mod">
          <ac:chgData name="Rashmindersi Samra" userId="S::samr0007@algonquinlive.com::83c9ddbf-8cf6-430c-8505-4e5102fd33e8" providerId="AD" clId="Web-{518FBCEA-B09C-D80C-A33E-72EA7A8A2D68}" dt="2018-12-11T15:44:36.383" v="0" actId="1076"/>
          <ac:spMkLst>
            <pc:docMk/>
            <pc:sldMk cId="2114927908" sldId="385"/>
            <ac:spMk id="3" creationId="{00000000-0000-0000-0000-000000000000}"/>
          </ac:spMkLst>
        </pc:spChg>
      </pc:sldChg>
    </pc:docChg>
  </pc:docChgLst>
  <pc:docChgLst>
    <pc:chgData name="Peter Tu" userId="S::tu000017@algonquinlive.com::a4423a35-47ca-424f-8a26-41d03d0b345d" providerId="AD" clId="Web-{E72BA430-242F-455B-9DA5-98542990C2F4}"/>
  </pc:docChgLst>
  <pc:docChgLst>
    <pc:chgData name="Tristan Duck" userId="S::duck0021@algonquinlive.com::64ca7e4c-e612-4103-bd56-fd8ffc492243" providerId="AD" clId="Web-{10C5AB49-9159-312B-C417-DAE9D0BB374A}"/>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1/3/19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1/3/19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3FE971-1D92-490D-A46B-ED988BD8BA72}" type="slidenum">
              <a:rPr lang="en-CA" smtClean="0"/>
              <a:pPr>
                <a:defRPr/>
              </a:pPr>
              <a:t>23</a:t>
            </a:fld>
            <a:endParaRPr lang="en-CA"/>
          </a:p>
        </p:txBody>
      </p:sp>
    </p:spTree>
    <p:extLst>
      <p:ext uri="{BB962C8B-B14F-4D97-AF65-F5344CB8AC3E}">
        <p14:creationId xmlns:p14="http://schemas.microsoft.com/office/powerpoint/2010/main" val="114315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3FE971-1D92-490D-A46B-ED988BD8BA72}" type="slidenum">
              <a:rPr lang="en-CA" smtClean="0"/>
              <a:pPr>
                <a:defRPr/>
              </a:pPr>
              <a:t>24</a:t>
            </a:fld>
            <a:endParaRPr lang="en-CA"/>
          </a:p>
        </p:txBody>
      </p:sp>
    </p:spTree>
    <p:extLst>
      <p:ext uri="{BB962C8B-B14F-4D97-AF65-F5344CB8AC3E}">
        <p14:creationId xmlns:p14="http://schemas.microsoft.com/office/powerpoint/2010/main" val="1428096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a:t>
            </a:r>
            <a:br>
              <a:rPr lang="en-US"/>
            </a:br>
            <a:r>
              <a:rPr lang="en-US"/>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a:t>Click to edit</a:t>
            </a:r>
            <a:br>
              <a:rPr lang="en-US"/>
            </a:br>
            <a:r>
              <a:rPr lang="en-US"/>
              <a:t>Master </a:t>
            </a:r>
            <a:br>
              <a:rPr lang="en-US"/>
            </a:br>
            <a:r>
              <a:rPr lang="en-US"/>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a:t>
            </a:r>
            <a:br>
              <a:rPr lang="en-US"/>
            </a:br>
            <a:r>
              <a:rPr lang="en-US"/>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ndroid.com/studio/debug/dev-op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eveloper.android.com/tools/devices/managing-avds.html"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android.com/studio/pre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fwSBLdGCjn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a:solidFill>
                  <a:srgbClr val="FFFFFF"/>
                </a:solidFill>
              </a:rPr>
              <a:t>CST2335</a:t>
            </a:r>
            <a:br>
              <a:rPr lang="en-US"/>
            </a:br>
            <a:r>
              <a:rPr lang="en-US"/>
              <a:t>Graphical Interface programming</a:t>
            </a:r>
          </a:p>
        </p:txBody>
      </p:sp>
      <p:sp>
        <p:nvSpPr>
          <p:cNvPr id="5" name="Subtitle 4"/>
          <p:cNvSpPr>
            <a:spLocks noGrp="1"/>
          </p:cNvSpPr>
          <p:nvPr>
            <p:ph type="subTitle" idx="1"/>
          </p:nvPr>
        </p:nvSpPr>
        <p:spPr>
          <a:xfrm>
            <a:off x="4933002" y="3561860"/>
            <a:ext cx="3815463" cy="1026114"/>
          </a:xfrm>
        </p:spPr>
        <p:txBody>
          <a:bodyPr/>
          <a:lstStyle/>
          <a:p>
            <a:r>
              <a:rPr lang="en-US"/>
              <a:t>Week 1</a:t>
            </a:r>
          </a:p>
          <a:p>
            <a:r>
              <a:rPr lang="en-US"/>
              <a:t>Introduction</a:t>
            </a:r>
          </a:p>
        </p:txBody>
      </p:sp>
    </p:spTree>
    <p:extLst>
      <p:ext uri="{BB962C8B-B14F-4D97-AF65-F5344CB8AC3E}">
        <p14:creationId xmlns:p14="http://schemas.microsoft.com/office/powerpoint/2010/main" val="120453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development</a:t>
            </a:r>
          </a:p>
        </p:txBody>
      </p:sp>
      <p:sp>
        <p:nvSpPr>
          <p:cNvPr id="3" name="Content Placeholder 2"/>
          <p:cNvSpPr>
            <a:spLocks noGrp="1"/>
          </p:cNvSpPr>
          <p:nvPr>
            <p:ph idx="1"/>
          </p:nvPr>
        </p:nvSpPr>
        <p:spPr>
          <a:xfrm>
            <a:off x="467545" y="915566"/>
            <a:ext cx="8208912" cy="3438382"/>
          </a:xfrm>
        </p:spPr>
        <p:txBody>
          <a:bodyPr/>
          <a:lstStyle/>
          <a:p>
            <a:r>
              <a:rPr lang="en-US" sz="2400">
                <a:solidFill>
                  <a:schemeClr val="tx1"/>
                </a:solidFill>
              </a:rPr>
              <a:t>Java is the official language for Android development, but the GO language is also supported. </a:t>
            </a:r>
            <a:r>
              <a:rPr lang="en-US" sz="2400" err="1">
                <a:solidFill>
                  <a:schemeClr val="tx1"/>
                </a:solidFill>
              </a:rPr>
              <a:t>Kotlin</a:t>
            </a:r>
            <a:r>
              <a:rPr lang="en-US" sz="2400">
                <a:solidFill>
                  <a:schemeClr val="tx1"/>
                </a:solidFill>
              </a:rPr>
              <a:t> is a new language that basically makes Java look like Swift.</a:t>
            </a:r>
          </a:p>
          <a:p>
            <a:r>
              <a:rPr lang="en-US" sz="2400">
                <a:solidFill>
                  <a:schemeClr val="tx1"/>
                </a:solidFill>
              </a:rPr>
              <a:t>There are many versions of Android (currently 27). Newer versions support more and more features.</a:t>
            </a:r>
          </a:p>
          <a:p>
            <a:r>
              <a:rPr lang="en-US" sz="2400">
                <a:solidFill>
                  <a:schemeClr val="tx1"/>
                </a:solidFill>
              </a:rPr>
              <a:t>Only Android Studio version 2.1 (and newer) supports Lambda functions. Everything before that uses anonymous classes. Android Studio 3.0 supports it natively, Android 2.1 </a:t>
            </a:r>
            <a:r>
              <a:rPr lang="mr-IN" sz="2400">
                <a:solidFill>
                  <a:schemeClr val="tx1"/>
                </a:solidFill>
              </a:rPr>
              <a:t>–</a:t>
            </a:r>
            <a:r>
              <a:rPr lang="en-US" sz="2400">
                <a:solidFill>
                  <a:schemeClr val="tx1"/>
                </a:solidFill>
              </a:rPr>
              <a:t> 3.0 use the Jack toolchain.</a:t>
            </a:r>
          </a:p>
        </p:txBody>
      </p:sp>
    </p:spTree>
    <p:extLst>
      <p:ext uri="{BB962C8B-B14F-4D97-AF65-F5344CB8AC3E}">
        <p14:creationId xmlns:p14="http://schemas.microsoft.com/office/powerpoint/2010/main" val="187191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30" y="123478"/>
            <a:ext cx="8208912" cy="896318"/>
          </a:xfrm>
        </p:spPr>
        <p:txBody>
          <a:bodyPr/>
          <a:lstStyle/>
          <a:p>
            <a:r>
              <a:rPr lang="en-US"/>
              <a:t>Android Versions</a:t>
            </a:r>
          </a:p>
        </p:txBody>
      </p:sp>
      <p:sp>
        <p:nvSpPr>
          <p:cNvPr id="3" name="Content Placeholder 2"/>
          <p:cNvSpPr>
            <a:spLocks noGrp="1"/>
          </p:cNvSpPr>
          <p:nvPr>
            <p:ph idx="1"/>
          </p:nvPr>
        </p:nvSpPr>
        <p:spPr>
          <a:xfrm>
            <a:off x="539551" y="915566"/>
            <a:ext cx="8103091" cy="3438382"/>
          </a:xfrm>
        </p:spPr>
        <p:txBody>
          <a:bodyPr/>
          <a:lstStyle/>
          <a:p>
            <a:r>
              <a:rPr lang="en-US" sz="2800">
                <a:solidFill>
                  <a:schemeClr val="tx1"/>
                </a:solidFill>
              </a:rPr>
              <a:t>Android has many versions. With each new version comes new features:</a:t>
            </a:r>
          </a:p>
          <a:p>
            <a:pPr lvl="1">
              <a:buFont typeface="Courier New" charset="0"/>
              <a:buChar char="o"/>
            </a:pPr>
            <a:r>
              <a:rPr lang="en-US" sz="2400" err="1">
                <a:solidFill>
                  <a:schemeClr val="tx1"/>
                </a:solidFill>
              </a:rPr>
              <a:t>AsyncTask</a:t>
            </a:r>
            <a:r>
              <a:rPr lang="en-US" sz="2400">
                <a:solidFill>
                  <a:schemeClr val="tx1"/>
                </a:solidFill>
              </a:rPr>
              <a:t> was introduced in level 3</a:t>
            </a:r>
          </a:p>
          <a:p>
            <a:pPr lvl="1">
              <a:buFont typeface="Courier New" charset="0"/>
              <a:buChar char="o"/>
            </a:pPr>
            <a:r>
              <a:rPr lang="en-US" sz="2400">
                <a:solidFill>
                  <a:schemeClr val="tx1"/>
                </a:solidFill>
              </a:rPr>
              <a:t>Download Manager was introduced in level 9.</a:t>
            </a:r>
          </a:p>
          <a:p>
            <a:pPr lvl="1">
              <a:buFont typeface="Courier New" charset="0"/>
              <a:buChar char="o"/>
            </a:pPr>
            <a:r>
              <a:rPr lang="en-US" sz="2400" err="1">
                <a:solidFill>
                  <a:schemeClr val="tx1"/>
                </a:solidFill>
              </a:rPr>
              <a:t>GridLayout</a:t>
            </a:r>
            <a:r>
              <a:rPr lang="en-US" sz="2400">
                <a:solidFill>
                  <a:schemeClr val="tx1"/>
                </a:solidFill>
              </a:rPr>
              <a:t> was introduced in API level 14.</a:t>
            </a:r>
          </a:p>
          <a:p>
            <a:pPr lvl="1">
              <a:buFont typeface="Courier New" charset="0"/>
              <a:buChar char="o"/>
            </a:pPr>
            <a:r>
              <a:rPr lang="en-US" sz="2400" err="1">
                <a:solidFill>
                  <a:schemeClr val="tx1"/>
                </a:solidFill>
              </a:rPr>
              <a:t>NetworkServiceDiscovery</a:t>
            </a:r>
            <a:r>
              <a:rPr lang="en-US" sz="2400">
                <a:solidFill>
                  <a:schemeClr val="tx1"/>
                </a:solidFill>
              </a:rPr>
              <a:t> was introduced in level 16</a:t>
            </a:r>
          </a:p>
          <a:p>
            <a:pPr lvl="1">
              <a:buFont typeface="Courier New" charset="0"/>
              <a:buChar char="o"/>
            </a:pPr>
            <a:r>
              <a:rPr lang="en-US" sz="2400">
                <a:solidFill>
                  <a:schemeClr val="tx1"/>
                </a:solidFill>
              </a:rPr>
              <a:t>OpenGL 3.0, 4K displays are introduced in level 18</a:t>
            </a:r>
          </a:p>
        </p:txBody>
      </p:sp>
      <p:sp>
        <p:nvSpPr>
          <p:cNvPr id="4" name="TextBox 3"/>
          <p:cNvSpPr txBox="1"/>
          <p:nvPr/>
        </p:nvSpPr>
        <p:spPr>
          <a:xfrm>
            <a:off x="640046" y="4083918"/>
            <a:ext cx="7902100" cy="400110"/>
          </a:xfrm>
          <a:prstGeom prst="rect">
            <a:avLst/>
          </a:prstGeom>
          <a:noFill/>
        </p:spPr>
        <p:txBody>
          <a:bodyPr wrap="none" rtlCol="0">
            <a:spAutoFit/>
          </a:bodyPr>
          <a:lstStyle/>
          <a:p>
            <a:r>
              <a:rPr lang="en-US" sz="2000"/>
              <a:t>Basically, every new version of Android has more features available!</a:t>
            </a:r>
          </a:p>
        </p:txBody>
      </p:sp>
    </p:spTree>
    <p:extLst>
      <p:ext uri="{BB962C8B-B14F-4D97-AF65-F5344CB8AC3E}">
        <p14:creationId xmlns:p14="http://schemas.microsoft.com/office/powerpoint/2010/main" val="149744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Manifest</a:t>
            </a:r>
          </a:p>
        </p:txBody>
      </p:sp>
      <p:sp>
        <p:nvSpPr>
          <p:cNvPr id="3" name="Content Placeholder 2"/>
          <p:cNvSpPr>
            <a:spLocks noGrp="1"/>
          </p:cNvSpPr>
          <p:nvPr>
            <p:ph idx="1"/>
          </p:nvPr>
        </p:nvSpPr>
        <p:spPr>
          <a:xfrm>
            <a:off x="467545" y="915566"/>
            <a:ext cx="8208912" cy="3438382"/>
          </a:xfrm>
        </p:spPr>
        <p:txBody>
          <a:bodyPr/>
          <a:lstStyle/>
          <a:p>
            <a:r>
              <a:rPr lang="en-US" sz="2800">
                <a:solidFill>
                  <a:schemeClr val="tx1"/>
                </a:solidFill>
              </a:rPr>
              <a:t>An XML document saying which Activities are part of your application, and which is Activity to launch on startup.</a:t>
            </a:r>
          </a:p>
          <a:p>
            <a:r>
              <a:rPr lang="en-US" sz="2800">
                <a:solidFill>
                  <a:schemeClr val="tx1"/>
                </a:solidFill>
              </a:rPr>
              <a:t>Defines permissions of the Application (access internet, read files, make phone calls).</a:t>
            </a:r>
          </a:p>
          <a:p>
            <a:r>
              <a:rPr lang="en-US" sz="2800">
                <a:solidFill>
                  <a:schemeClr val="tx1"/>
                </a:solidFill>
              </a:rPr>
              <a:t>Specifies the minimum API level required.</a:t>
            </a:r>
          </a:p>
          <a:p>
            <a:r>
              <a:rPr lang="en-US" sz="2800">
                <a:solidFill>
                  <a:schemeClr val="tx1"/>
                </a:solidFill>
              </a:rPr>
              <a:t>Every application must have a manifest.</a:t>
            </a:r>
          </a:p>
        </p:txBody>
      </p:sp>
    </p:spTree>
    <p:extLst>
      <p:ext uri="{BB962C8B-B14F-4D97-AF65-F5344CB8AC3E}">
        <p14:creationId xmlns:p14="http://schemas.microsoft.com/office/powerpoint/2010/main" val="93087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a:t>
            </a:r>
          </a:p>
        </p:txBody>
      </p:sp>
      <p:sp>
        <p:nvSpPr>
          <p:cNvPr id="3" name="Content Placeholder 2"/>
          <p:cNvSpPr>
            <a:spLocks noGrp="1"/>
          </p:cNvSpPr>
          <p:nvPr>
            <p:ph idx="1"/>
          </p:nvPr>
        </p:nvSpPr>
        <p:spPr>
          <a:xfrm>
            <a:off x="639778" y="877971"/>
            <a:ext cx="8208912" cy="3366374"/>
          </a:xfrm>
        </p:spPr>
        <p:txBody>
          <a:bodyPr/>
          <a:lstStyle/>
          <a:p>
            <a:r>
              <a:rPr lang="en-US" sz="2400">
                <a:solidFill>
                  <a:schemeClr val="tx1"/>
                </a:solidFill>
              </a:rPr>
              <a:t>XML stands for Extensible Markup Language. It is similar to HTML, but the tags used are not defined by a committee.</a:t>
            </a:r>
          </a:p>
          <a:p>
            <a:r>
              <a:rPr lang="en-US" sz="2400">
                <a:solidFill>
                  <a:schemeClr val="tx1"/>
                </a:solidFill>
              </a:rPr>
              <a:t>Every tag must have a closing tag, case-sensitive: &lt;</a:t>
            </a:r>
            <a:r>
              <a:rPr lang="en-US" sz="2400" err="1">
                <a:solidFill>
                  <a:schemeClr val="tx1"/>
                </a:solidFill>
              </a:rPr>
              <a:t>someNewTag</a:t>
            </a:r>
            <a:r>
              <a:rPr lang="en-US" sz="2400">
                <a:solidFill>
                  <a:schemeClr val="tx1"/>
                </a:solidFill>
              </a:rPr>
              <a:t>&gt; Text &lt;/</a:t>
            </a:r>
            <a:r>
              <a:rPr lang="en-US" sz="2400" err="1">
                <a:solidFill>
                  <a:schemeClr val="tx1"/>
                </a:solidFill>
              </a:rPr>
              <a:t>someNewTag</a:t>
            </a:r>
            <a:r>
              <a:rPr lang="en-US" sz="2400">
                <a:solidFill>
                  <a:schemeClr val="tx1"/>
                </a:solidFill>
              </a:rPr>
              <a:t>&gt;</a:t>
            </a:r>
          </a:p>
          <a:p>
            <a:r>
              <a:rPr lang="en-US" sz="2400">
                <a:solidFill>
                  <a:schemeClr val="tx1"/>
                </a:solidFill>
              </a:rPr>
              <a:t>Must be in order:</a:t>
            </a:r>
            <a:r>
              <a:rPr lang="en-US" sz="2400"/>
              <a:t> </a:t>
            </a:r>
            <a:r>
              <a:rPr lang="en-US" sz="2400">
                <a:solidFill>
                  <a:schemeClr val="bg2"/>
                </a:solidFill>
              </a:rPr>
              <a:t>&lt;A&gt;&lt;b&gt;&lt;/b&gt;&lt;/A&gt;, </a:t>
            </a:r>
            <a:r>
              <a:rPr lang="en-US" sz="2400">
                <a:solidFill>
                  <a:schemeClr val="tx1"/>
                </a:solidFill>
              </a:rPr>
              <a:t>not</a:t>
            </a:r>
            <a:r>
              <a:rPr lang="en-US" sz="2400"/>
              <a:t> </a:t>
            </a:r>
            <a:r>
              <a:rPr lang="en-US" sz="2400">
                <a:solidFill>
                  <a:schemeClr val="bg2"/>
                </a:solidFill>
              </a:rPr>
              <a:t>&lt;A&gt;&lt;b&gt; </a:t>
            </a:r>
            <a:r>
              <a:rPr lang="en-US" sz="2400">
                <a:solidFill>
                  <a:srgbClr val="FF0000"/>
                </a:solidFill>
              </a:rPr>
              <a:t>&lt;/A&gt;</a:t>
            </a:r>
            <a:r>
              <a:rPr lang="en-US" sz="2400">
                <a:solidFill>
                  <a:schemeClr val="bg2"/>
                </a:solidFill>
              </a:rPr>
              <a:t>&lt;/b&gt;</a:t>
            </a:r>
          </a:p>
          <a:p>
            <a:r>
              <a:rPr lang="en-US" sz="2400">
                <a:solidFill>
                  <a:schemeClr val="tx1"/>
                </a:solidFill>
              </a:rPr>
              <a:t>More information to follow next week.</a:t>
            </a:r>
          </a:p>
        </p:txBody>
      </p:sp>
    </p:spTree>
    <p:extLst>
      <p:ext uri="{BB962C8B-B14F-4D97-AF65-F5344CB8AC3E}">
        <p14:creationId xmlns:p14="http://schemas.microsoft.com/office/powerpoint/2010/main" val="1877658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Architecture</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When compiling an application, the XML files are parsed to generate the Resources class: </a:t>
            </a:r>
            <a:r>
              <a:rPr lang="en-US" sz="2400" dirty="0" err="1">
                <a:solidFill>
                  <a:schemeClr val="tx1"/>
                </a:solidFill>
              </a:rPr>
              <a:t>R.java</a:t>
            </a:r>
            <a:r>
              <a:rPr lang="en-US" sz="2400" dirty="0">
                <a:solidFill>
                  <a:schemeClr val="tx1"/>
                </a:solidFill>
              </a:rPr>
              <a:t>. It is a list of all the resources in XML. </a:t>
            </a:r>
            <a:r>
              <a:rPr lang="en-US" sz="2400" b="1" i="1" dirty="0">
                <a:solidFill>
                  <a:schemeClr val="tx1"/>
                </a:solidFill>
              </a:rPr>
              <a:t>If there is a problem with the XML, then R will be undefined in your project!</a:t>
            </a:r>
          </a:p>
          <a:p>
            <a:r>
              <a:rPr lang="en-US" sz="2400" dirty="0">
                <a:solidFill>
                  <a:schemeClr val="tx1"/>
                </a:solidFill>
              </a:rPr>
              <a:t>Once the XML files have been compiled into a Java class, the other Java files are compiled.</a:t>
            </a:r>
          </a:p>
          <a:p>
            <a:endParaRPr lang="en-US" sz="2400" dirty="0">
              <a:solidFill>
                <a:schemeClr val="tx1"/>
              </a:solidFill>
            </a:endParaRPr>
          </a:p>
        </p:txBody>
      </p:sp>
    </p:spTree>
    <p:extLst>
      <p:ext uri="{BB962C8B-B14F-4D97-AF65-F5344CB8AC3E}">
        <p14:creationId xmlns:p14="http://schemas.microsoft.com/office/powerpoint/2010/main" val="28836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application</a:t>
            </a:r>
          </a:p>
        </p:txBody>
      </p:sp>
      <p:sp>
        <p:nvSpPr>
          <p:cNvPr id="3" name="Content Placeholder 2"/>
          <p:cNvSpPr>
            <a:spLocks noGrp="1"/>
          </p:cNvSpPr>
          <p:nvPr>
            <p:ph idx="1"/>
          </p:nvPr>
        </p:nvSpPr>
        <p:spPr>
          <a:xfrm>
            <a:off x="323528" y="915566"/>
            <a:ext cx="8496944" cy="3438382"/>
          </a:xfrm>
        </p:spPr>
        <p:txBody>
          <a:bodyPr/>
          <a:lstStyle/>
          <a:p>
            <a:r>
              <a:rPr lang="en-US" sz="2400" dirty="0">
                <a:solidFill>
                  <a:schemeClr val="tx1"/>
                </a:solidFill>
              </a:rPr>
              <a:t>A Java Activity object represents a page in your application. It is similar to an HTML page since an Activity can have text, buttons, pictures, </a:t>
            </a:r>
            <a:r>
              <a:rPr lang="en-US" sz="2400" dirty="0" err="1">
                <a:solidFill>
                  <a:schemeClr val="tx1"/>
                </a:solidFill>
              </a:rPr>
              <a:t>etc</a:t>
            </a:r>
            <a:endParaRPr lang="en-US" sz="2400" dirty="0">
              <a:solidFill>
                <a:schemeClr val="tx1"/>
              </a:solidFill>
            </a:endParaRPr>
          </a:p>
          <a:p>
            <a:r>
              <a:rPr lang="en-US" sz="2400" dirty="0">
                <a:solidFill>
                  <a:schemeClr val="tx1"/>
                </a:solidFill>
              </a:rPr>
              <a:t>The Android Manifest says which Activity will be shown on startup with these XML tags:</a:t>
            </a:r>
          </a:p>
          <a:p>
            <a:pPr marL="0" indent="0">
              <a:buNone/>
            </a:pPr>
            <a:r>
              <a:rPr lang="en-US" sz="1400" dirty="0">
                <a:solidFill>
                  <a:schemeClr val="tx1"/>
                </a:solidFill>
              </a:rPr>
              <a:t>	&lt;intent-filter&gt;</a:t>
            </a:r>
          </a:p>
          <a:p>
            <a:pPr marL="0" indent="0">
              <a:buNone/>
            </a:pPr>
            <a:r>
              <a:rPr lang="en-US" sz="1400" dirty="0">
                <a:solidFill>
                  <a:schemeClr val="tx1"/>
                </a:solidFill>
              </a:rPr>
              <a:t>                		&lt;action </a:t>
            </a:r>
            <a:r>
              <a:rPr lang="en-US" sz="1400" dirty="0" err="1">
                <a:solidFill>
                  <a:schemeClr val="tx1"/>
                </a:solidFill>
              </a:rPr>
              <a:t>android:name</a:t>
            </a:r>
            <a:r>
              <a:rPr lang="en-US" sz="1400" dirty="0">
                <a:solidFill>
                  <a:schemeClr val="tx1"/>
                </a:solidFill>
              </a:rPr>
              <a:t>="</a:t>
            </a:r>
            <a:r>
              <a:rPr lang="en-US" sz="1400" dirty="0" err="1">
                <a:solidFill>
                  <a:schemeClr val="tx1"/>
                </a:solidFill>
              </a:rPr>
              <a:t>android.intent.action.MAIN</a:t>
            </a:r>
            <a:r>
              <a:rPr lang="en-US" sz="1400" dirty="0">
                <a:solidFill>
                  <a:schemeClr val="tx1"/>
                </a:solidFill>
              </a:rPr>
              <a:t>" /&gt;</a:t>
            </a:r>
          </a:p>
          <a:p>
            <a:pPr marL="0" indent="0">
              <a:buNone/>
            </a:pPr>
            <a:r>
              <a:rPr lang="en-US" sz="1400" dirty="0">
                <a:solidFill>
                  <a:schemeClr val="tx1"/>
                </a:solidFill>
              </a:rPr>
              <a:t>                		&lt;category </a:t>
            </a:r>
            <a:r>
              <a:rPr lang="en-US" sz="1400" dirty="0" err="1">
                <a:solidFill>
                  <a:schemeClr val="tx1"/>
                </a:solidFill>
              </a:rPr>
              <a:t>android:name</a:t>
            </a:r>
            <a:r>
              <a:rPr lang="en-US" sz="1400" dirty="0">
                <a:solidFill>
                  <a:schemeClr val="tx1"/>
                </a:solidFill>
              </a:rPr>
              <a:t>="</a:t>
            </a:r>
            <a:r>
              <a:rPr lang="en-US" sz="1400" dirty="0" err="1">
                <a:solidFill>
                  <a:schemeClr val="tx1"/>
                </a:solidFill>
              </a:rPr>
              <a:t>android.intent.category.LAUNCHER</a:t>
            </a:r>
            <a:r>
              <a:rPr lang="en-US" sz="1400" dirty="0">
                <a:solidFill>
                  <a:schemeClr val="tx1"/>
                </a:solidFill>
              </a:rPr>
              <a:t>" /&gt;</a:t>
            </a:r>
          </a:p>
          <a:p>
            <a:pPr marL="0" indent="0">
              <a:buNone/>
            </a:pPr>
            <a:r>
              <a:rPr lang="en-US" sz="1400" dirty="0">
                <a:solidFill>
                  <a:schemeClr val="tx1"/>
                </a:solidFill>
              </a:rPr>
              <a:t>           	&lt;/intent-filter&gt;</a:t>
            </a:r>
          </a:p>
        </p:txBody>
      </p:sp>
    </p:spTree>
    <p:extLst>
      <p:ext uri="{BB962C8B-B14F-4D97-AF65-F5344CB8AC3E}">
        <p14:creationId xmlns:p14="http://schemas.microsoft.com/office/powerpoint/2010/main" val="4081228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Architecture</a:t>
            </a:r>
          </a:p>
        </p:txBody>
      </p:sp>
      <p:sp>
        <p:nvSpPr>
          <p:cNvPr id="3" name="Content Placeholder 2"/>
          <p:cNvSpPr>
            <a:spLocks noGrp="1"/>
          </p:cNvSpPr>
          <p:nvPr>
            <p:ph idx="1"/>
          </p:nvPr>
        </p:nvSpPr>
        <p:spPr>
          <a:xfrm>
            <a:off x="467544" y="856134"/>
            <a:ext cx="8208912" cy="3262144"/>
          </a:xfrm>
        </p:spPr>
        <p:txBody>
          <a:bodyPr/>
          <a:lstStyle/>
          <a:p>
            <a:r>
              <a:rPr lang="en-US" sz="2400" dirty="0">
                <a:solidFill>
                  <a:schemeClr val="tx1"/>
                </a:solidFill>
              </a:rPr>
              <a:t>In the Activity, the first function to get called is </a:t>
            </a:r>
            <a:r>
              <a:rPr lang="en-US" sz="2400" dirty="0" err="1">
                <a:solidFill>
                  <a:schemeClr val="tx1"/>
                </a:solidFill>
              </a:rPr>
              <a:t>onCreate</a:t>
            </a:r>
            <a:r>
              <a:rPr lang="en-US" sz="2400" dirty="0">
                <a:solidFill>
                  <a:schemeClr val="tx1"/>
                </a:solidFill>
              </a:rPr>
              <a:t>(). It is equivalent to </a:t>
            </a:r>
            <a:r>
              <a:rPr lang="en-US" sz="2000" b="1" i="1" dirty="0">
                <a:solidFill>
                  <a:schemeClr val="tx1"/>
                </a:solidFill>
              </a:rPr>
              <a:t>public static void main(String </a:t>
            </a:r>
            <a:r>
              <a:rPr lang="en-US" sz="2000" b="1" i="1" dirty="0" err="1">
                <a:solidFill>
                  <a:schemeClr val="tx1"/>
                </a:solidFill>
              </a:rPr>
              <a:t>args</a:t>
            </a:r>
            <a:r>
              <a:rPr lang="en-US" sz="2000" b="1" i="1" dirty="0">
                <a:solidFill>
                  <a:schemeClr val="tx1"/>
                </a:solidFill>
              </a:rPr>
              <a:t>[]) </a:t>
            </a:r>
            <a:r>
              <a:rPr lang="en-US" sz="2400" dirty="0">
                <a:solidFill>
                  <a:schemeClr val="tx1"/>
                </a:solidFill>
              </a:rPr>
              <a:t>in Java.</a:t>
            </a:r>
          </a:p>
          <a:p>
            <a:r>
              <a:rPr lang="en-US" sz="2400" dirty="0" err="1">
                <a:solidFill>
                  <a:schemeClr val="tx1"/>
                </a:solidFill>
              </a:rPr>
              <a:t>onCreate</a:t>
            </a:r>
            <a:r>
              <a:rPr lang="en-US" sz="2400" dirty="0">
                <a:solidFill>
                  <a:schemeClr val="tx1"/>
                </a:solidFill>
              </a:rPr>
              <a:t>() calls the </a:t>
            </a:r>
            <a:r>
              <a:rPr lang="en-US" sz="2400" dirty="0" err="1">
                <a:solidFill>
                  <a:schemeClr val="tx1"/>
                </a:solidFill>
              </a:rPr>
              <a:t>setContentView</a:t>
            </a:r>
            <a:r>
              <a:rPr lang="en-US" sz="2400" dirty="0">
                <a:solidFill>
                  <a:schemeClr val="tx1"/>
                </a:solidFill>
              </a:rPr>
              <a:t>( ) function, which loads a page layout onto the screen.</a:t>
            </a:r>
            <a:endParaRPr lang="en-US" sz="2400" b="1" i="1" dirty="0">
              <a:solidFill>
                <a:schemeClr val="tx1"/>
              </a:solidFill>
            </a:endParaRPr>
          </a:p>
          <a:p>
            <a:pPr marL="0" indent="0" algn="ctr">
              <a:buNone/>
            </a:pPr>
            <a:r>
              <a:rPr lang="en-US" sz="2400" b="1" i="1" dirty="0" err="1">
                <a:solidFill>
                  <a:schemeClr val="tx1"/>
                </a:solidFill>
              </a:rPr>
              <a:t>setContentView</a:t>
            </a:r>
            <a:r>
              <a:rPr lang="en-US" sz="2400" b="1" i="1" dirty="0">
                <a:solidFill>
                  <a:schemeClr val="tx1"/>
                </a:solidFill>
              </a:rPr>
              <a:t>(</a:t>
            </a:r>
            <a:r>
              <a:rPr lang="en-US" sz="2400" b="1" i="1" dirty="0" err="1">
                <a:solidFill>
                  <a:schemeClr val="tx1"/>
                </a:solidFill>
              </a:rPr>
              <a:t>R.layout.activity_start</a:t>
            </a:r>
            <a:r>
              <a:rPr lang="en-US" sz="2400" b="1" i="1" dirty="0">
                <a:solidFill>
                  <a:schemeClr val="tx1"/>
                </a:solidFill>
              </a:rPr>
              <a:t>);</a:t>
            </a:r>
          </a:p>
          <a:p>
            <a:r>
              <a:rPr lang="en-US" sz="2400" dirty="0">
                <a:solidFill>
                  <a:schemeClr val="tx1"/>
                </a:solidFill>
              </a:rPr>
              <a:t>This means the </a:t>
            </a:r>
            <a:r>
              <a:rPr lang="en-US" sz="2400" dirty="0" err="1">
                <a:solidFill>
                  <a:schemeClr val="tx1"/>
                </a:solidFill>
              </a:rPr>
              <a:t>activity_start.xml</a:t>
            </a:r>
            <a:r>
              <a:rPr lang="en-US" sz="2400" dirty="0">
                <a:solidFill>
                  <a:schemeClr val="tx1"/>
                </a:solidFill>
              </a:rPr>
              <a:t> file, in the layout folder.</a:t>
            </a:r>
          </a:p>
          <a:p>
            <a:r>
              <a:rPr lang="en-US" sz="2400" dirty="0">
                <a:solidFill>
                  <a:schemeClr val="tx1"/>
                </a:solidFill>
              </a:rPr>
              <a:t>After compiling, the application is put into an “APK” (zip file) and installed on an Android device.</a:t>
            </a:r>
          </a:p>
        </p:txBody>
      </p:sp>
    </p:spTree>
    <p:extLst>
      <p:ext uri="{BB962C8B-B14F-4D97-AF65-F5344CB8AC3E}">
        <p14:creationId xmlns:p14="http://schemas.microsoft.com/office/powerpoint/2010/main" val="229899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Resources</a:t>
            </a:r>
          </a:p>
        </p:txBody>
      </p:sp>
      <p:sp>
        <p:nvSpPr>
          <p:cNvPr id="3" name="Content Placeholder 2"/>
          <p:cNvSpPr>
            <a:spLocks noGrp="1"/>
          </p:cNvSpPr>
          <p:nvPr>
            <p:ph idx="1"/>
          </p:nvPr>
        </p:nvSpPr>
        <p:spPr>
          <a:xfrm>
            <a:off x="467544" y="856134"/>
            <a:ext cx="8208912" cy="3262144"/>
          </a:xfrm>
        </p:spPr>
        <p:txBody>
          <a:bodyPr/>
          <a:lstStyle/>
          <a:p>
            <a:r>
              <a:rPr lang="en-US" sz="2400" dirty="0">
                <a:solidFill>
                  <a:schemeClr val="tx1"/>
                </a:solidFill>
              </a:rPr>
              <a:t>Android projects have a “/res” folder, which contains all the XML resources, except the </a:t>
            </a:r>
            <a:r>
              <a:rPr lang="en-US" sz="2400" dirty="0" err="1">
                <a:solidFill>
                  <a:schemeClr val="tx1"/>
                </a:solidFill>
              </a:rPr>
              <a:t>AndroidManifest</a:t>
            </a:r>
            <a:r>
              <a:rPr lang="en-US" sz="2400" dirty="0">
                <a:solidFill>
                  <a:schemeClr val="tx1"/>
                </a:solidFill>
              </a:rPr>
              <a:t>.</a:t>
            </a:r>
          </a:p>
          <a:p>
            <a:r>
              <a:rPr lang="en-US" sz="2400" dirty="0">
                <a:solidFill>
                  <a:schemeClr val="tx1"/>
                </a:solidFill>
              </a:rPr>
              <a:t>There is a naming convention in Java, which says which resource folder you are trying to access:</a:t>
            </a:r>
          </a:p>
          <a:p>
            <a:pPr lvl="1"/>
            <a:r>
              <a:rPr lang="en-US" sz="2000" i="1" dirty="0" err="1">
                <a:solidFill>
                  <a:schemeClr val="tx1"/>
                </a:solidFill>
              </a:rPr>
              <a:t>R.layout.main_layout</a:t>
            </a:r>
            <a:r>
              <a:rPr lang="en-US" sz="2000" i="1" dirty="0">
                <a:solidFill>
                  <a:schemeClr val="tx1"/>
                </a:solidFill>
              </a:rPr>
              <a:t> </a:t>
            </a:r>
            <a:r>
              <a:rPr lang="en-US" sz="2000" dirty="0">
                <a:solidFill>
                  <a:schemeClr val="tx1"/>
                </a:solidFill>
              </a:rPr>
              <a:t>refers to the file </a:t>
            </a:r>
            <a:r>
              <a:rPr lang="en-US" sz="2000" b="1" dirty="0" err="1">
                <a:solidFill>
                  <a:schemeClr val="tx1"/>
                </a:solidFill>
              </a:rPr>
              <a:t>main_layout</a:t>
            </a:r>
            <a:r>
              <a:rPr lang="en-US" sz="2000" dirty="0" err="1">
                <a:solidFill>
                  <a:schemeClr val="tx1"/>
                </a:solidFill>
              </a:rPr>
              <a:t>.xml</a:t>
            </a:r>
            <a:r>
              <a:rPr lang="en-US" sz="2000" dirty="0">
                <a:solidFill>
                  <a:schemeClr val="tx1"/>
                </a:solidFill>
              </a:rPr>
              <a:t> in the </a:t>
            </a:r>
            <a:r>
              <a:rPr lang="en-US" sz="2000" b="1" dirty="0">
                <a:solidFill>
                  <a:schemeClr val="tx1"/>
                </a:solidFill>
              </a:rPr>
              <a:t>res/layout </a:t>
            </a:r>
            <a:r>
              <a:rPr lang="en-US" sz="2000" dirty="0">
                <a:solidFill>
                  <a:schemeClr val="tx1"/>
                </a:solidFill>
              </a:rPr>
              <a:t>folder.</a:t>
            </a:r>
          </a:p>
          <a:p>
            <a:pPr lvl="1"/>
            <a:r>
              <a:rPr lang="en-US" sz="2000" i="1" dirty="0" err="1">
                <a:solidFill>
                  <a:schemeClr val="tx1"/>
                </a:solidFill>
              </a:rPr>
              <a:t>R.drawable.icon</a:t>
            </a:r>
            <a:r>
              <a:rPr lang="en-US" sz="2000" i="1" dirty="0">
                <a:solidFill>
                  <a:schemeClr val="tx1"/>
                </a:solidFill>
              </a:rPr>
              <a:t> </a:t>
            </a:r>
            <a:r>
              <a:rPr lang="en-US" sz="2000" dirty="0">
                <a:solidFill>
                  <a:schemeClr val="tx1"/>
                </a:solidFill>
              </a:rPr>
              <a:t>refers to the file </a:t>
            </a:r>
            <a:r>
              <a:rPr lang="en-US" sz="2000" b="1" dirty="0">
                <a:solidFill>
                  <a:schemeClr val="tx1"/>
                </a:solidFill>
              </a:rPr>
              <a:t>icon</a:t>
            </a:r>
            <a:r>
              <a:rPr lang="en-US" sz="2000" dirty="0">
                <a:solidFill>
                  <a:schemeClr val="tx1"/>
                </a:solidFill>
              </a:rPr>
              <a:t> in the </a:t>
            </a:r>
            <a:r>
              <a:rPr lang="en-US" sz="2000" b="1" dirty="0">
                <a:solidFill>
                  <a:schemeClr val="tx1"/>
                </a:solidFill>
              </a:rPr>
              <a:t>res/drawable </a:t>
            </a:r>
            <a:r>
              <a:rPr lang="en-US" sz="2000" dirty="0">
                <a:solidFill>
                  <a:schemeClr val="tx1"/>
                </a:solidFill>
              </a:rPr>
              <a:t>folder</a:t>
            </a:r>
          </a:p>
          <a:p>
            <a:r>
              <a:rPr lang="en-US" sz="2400" dirty="0">
                <a:solidFill>
                  <a:schemeClr val="tx1"/>
                </a:solidFill>
              </a:rPr>
              <a:t>However strings, colors and styles are found in the res/values folder</a:t>
            </a:r>
          </a:p>
          <a:p>
            <a:endParaRPr lang="en-US" sz="2400" dirty="0">
              <a:solidFill>
                <a:schemeClr val="tx1"/>
              </a:solidFill>
            </a:endParaRPr>
          </a:p>
        </p:txBody>
      </p:sp>
    </p:spTree>
    <p:extLst>
      <p:ext uri="{BB962C8B-B14F-4D97-AF65-F5344CB8AC3E}">
        <p14:creationId xmlns:p14="http://schemas.microsoft.com/office/powerpoint/2010/main" val="411575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Resources</a:t>
            </a:r>
          </a:p>
        </p:txBody>
      </p:sp>
      <p:sp>
        <p:nvSpPr>
          <p:cNvPr id="3" name="Content Placeholder 2"/>
          <p:cNvSpPr>
            <a:spLocks noGrp="1"/>
          </p:cNvSpPr>
          <p:nvPr>
            <p:ph idx="1"/>
          </p:nvPr>
        </p:nvSpPr>
        <p:spPr>
          <a:xfrm>
            <a:off x="467544" y="856134"/>
            <a:ext cx="8208912" cy="3262144"/>
          </a:xfrm>
        </p:spPr>
        <p:txBody>
          <a:bodyPr/>
          <a:lstStyle/>
          <a:p>
            <a:r>
              <a:rPr lang="en-US" sz="2400" dirty="0">
                <a:solidFill>
                  <a:schemeClr val="tx1"/>
                </a:solidFill>
              </a:rPr>
              <a:t>However strings, colors and styles are found in the res/values folder</a:t>
            </a:r>
          </a:p>
          <a:p>
            <a:pPr lvl="1"/>
            <a:r>
              <a:rPr lang="en-US" sz="2000" i="1" dirty="0" err="1">
                <a:solidFill>
                  <a:schemeClr val="tx1"/>
                </a:solidFill>
              </a:rPr>
              <a:t>R.string.hello</a:t>
            </a:r>
            <a:r>
              <a:rPr lang="en-US" sz="2000" i="1" dirty="0">
                <a:solidFill>
                  <a:schemeClr val="tx1"/>
                </a:solidFill>
              </a:rPr>
              <a:t> </a:t>
            </a:r>
            <a:r>
              <a:rPr lang="en-US" sz="2000" dirty="0">
                <a:solidFill>
                  <a:schemeClr val="tx1"/>
                </a:solidFill>
              </a:rPr>
              <a:t>means the variable </a:t>
            </a:r>
            <a:r>
              <a:rPr lang="en-US" sz="2000" b="1" dirty="0">
                <a:solidFill>
                  <a:schemeClr val="tx1"/>
                </a:solidFill>
              </a:rPr>
              <a:t>hello</a:t>
            </a:r>
            <a:r>
              <a:rPr lang="en-US" sz="2000" dirty="0">
                <a:solidFill>
                  <a:schemeClr val="tx1"/>
                </a:solidFill>
              </a:rPr>
              <a:t> in </a:t>
            </a:r>
            <a:r>
              <a:rPr lang="en-US" sz="2000" b="1" dirty="0" err="1">
                <a:solidFill>
                  <a:schemeClr val="tx1"/>
                </a:solidFill>
              </a:rPr>
              <a:t>strings.xml</a:t>
            </a:r>
            <a:endParaRPr lang="en-US" sz="2000" b="1" dirty="0">
              <a:solidFill>
                <a:schemeClr val="tx1"/>
              </a:solidFill>
            </a:endParaRPr>
          </a:p>
          <a:p>
            <a:pPr lvl="1"/>
            <a:r>
              <a:rPr lang="en-US" sz="2000" i="1" dirty="0" err="1">
                <a:solidFill>
                  <a:schemeClr val="tx1"/>
                </a:solidFill>
              </a:rPr>
              <a:t>R.color.blue</a:t>
            </a:r>
            <a:r>
              <a:rPr lang="en-US" sz="2000" i="1" dirty="0">
                <a:solidFill>
                  <a:schemeClr val="tx1"/>
                </a:solidFill>
              </a:rPr>
              <a:t> </a:t>
            </a:r>
            <a:r>
              <a:rPr lang="en-US" sz="2000" dirty="0">
                <a:solidFill>
                  <a:schemeClr val="tx1"/>
                </a:solidFill>
              </a:rPr>
              <a:t>means the variable </a:t>
            </a:r>
            <a:r>
              <a:rPr lang="en-US" sz="2000" b="1" dirty="0">
                <a:solidFill>
                  <a:schemeClr val="tx1"/>
                </a:solidFill>
              </a:rPr>
              <a:t>blue</a:t>
            </a:r>
            <a:r>
              <a:rPr lang="en-US" sz="2000" dirty="0">
                <a:solidFill>
                  <a:schemeClr val="tx1"/>
                </a:solidFill>
              </a:rPr>
              <a:t> in </a:t>
            </a:r>
            <a:r>
              <a:rPr lang="en-US" sz="2000" b="1" dirty="0" err="1">
                <a:solidFill>
                  <a:schemeClr val="tx1"/>
                </a:solidFill>
              </a:rPr>
              <a:t>colors.xml</a:t>
            </a:r>
            <a:endParaRPr lang="en-US" sz="2000" b="1" dirty="0">
              <a:solidFill>
                <a:schemeClr val="tx1"/>
              </a:solidFill>
            </a:endParaRPr>
          </a:p>
          <a:p>
            <a:pPr lvl="1"/>
            <a:r>
              <a:rPr lang="en-US" sz="2000" i="1" dirty="0" err="1">
                <a:solidFill>
                  <a:schemeClr val="tx1"/>
                </a:solidFill>
              </a:rPr>
              <a:t>R.style.AppTheme</a:t>
            </a:r>
            <a:r>
              <a:rPr lang="en-US" sz="2000" i="1" dirty="0">
                <a:solidFill>
                  <a:schemeClr val="tx1"/>
                </a:solidFill>
              </a:rPr>
              <a:t> </a:t>
            </a:r>
            <a:r>
              <a:rPr lang="en-US" sz="2000" dirty="0">
                <a:solidFill>
                  <a:schemeClr val="tx1"/>
                </a:solidFill>
              </a:rPr>
              <a:t>means the variable </a:t>
            </a:r>
            <a:r>
              <a:rPr lang="en-US" sz="2000" b="1" dirty="0" err="1">
                <a:solidFill>
                  <a:schemeClr val="tx1"/>
                </a:solidFill>
              </a:rPr>
              <a:t>AppTheme</a:t>
            </a:r>
            <a:r>
              <a:rPr lang="en-US" sz="2000" dirty="0">
                <a:solidFill>
                  <a:schemeClr val="tx1"/>
                </a:solidFill>
              </a:rPr>
              <a:t> in </a:t>
            </a:r>
            <a:r>
              <a:rPr lang="en-US" sz="2000" b="1" dirty="0" err="1">
                <a:solidFill>
                  <a:schemeClr val="tx1"/>
                </a:solidFill>
              </a:rPr>
              <a:t>styles.xml</a:t>
            </a:r>
            <a:endParaRPr lang="en-US" sz="2000" b="1" dirty="0">
              <a:solidFill>
                <a:schemeClr val="tx1"/>
              </a:solidFill>
            </a:endParaRPr>
          </a:p>
          <a:p>
            <a:r>
              <a:rPr lang="en-US" sz="2400" dirty="0">
                <a:solidFill>
                  <a:schemeClr val="tx1"/>
                </a:solidFill>
              </a:rPr>
              <a:t>You will quickly learn where to find the files through out the semester.</a:t>
            </a:r>
          </a:p>
          <a:p>
            <a:endParaRPr lang="en-US" sz="2400" dirty="0">
              <a:solidFill>
                <a:schemeClr val="tx1"/>
              </a:solidFill>
            </a:endParaRPr>
          </a:p>
        </p:txBody>
      </p:sp>
    </p:spTree>
    <p:extLst>
      <p:ext uri="{BB962C8B-B14F-4D97-AF65-F5344CB8AC3E}">
        <p14:creationId xmlns:p14="http://schemas.microsoft.com/office/powerpoint/2010/main" val="137697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variables</a:t>
            </a:r>
          </a:p>
        </p:txBody>
      </p:sp>
      <p:sp>
        <p:nvSpPr>
          <p:cNvPr id="3" name="Content Placeholder 2"/>
          <p:cNvSpPr>
            <a:spLocks noGrp="1"/>
          </p:cNvSpPr>
          <p:nvPr>
            <p:ph idx="1"/>
          </p:nvPr>
        </p:nvSpPr>
        <p:spPr>
          <a:xfrm>
            <a:off x="273377" y="915566"/>
            <a:ext cx="8606672" cy="3438382"/>
          </a:xfrm>
        </p:spPr>
        <p:txBody>
          <a:bodyPr/>
          <a:lstStyle/>
          <a:p>
            <a:r>
              <a:rPr lang="en-US" sz="2000" dirty="0">
                <a:solidFill>
                  <a:schemeClr val="tx1"/>
                </a:solidFill>
              </a:rPr>
              <a:t>In XML files, you can use the @ symbol to refer to variables in other XML files</a:t>
            </a:r>
          </a:p>
          <a:p>
            <a:pPr marL="0" indent="0">
              <a:buNone/>
            </a:pPr>
            <a:endParaRPr lang="en-US" sz="2000" dirty="0">
              <a:solidFill>
                <a:schemeClr val="tx1"/>
              </a:solidFill>
            </a:endParaRPr>
          </a:p>
          <a:p>
            <a:r>
              <a:rPr lang="en-US" sz="2000" b="1" i="1" dirty="0">
                <a:solidFill>
                  <a:schemeClr val="tx1"/>
                </a:solidFill>
              </a:rPr>
              <a:t>@string/</a:t>
            </a:r>
            <a:r>
              <a:rPr lang="en-US" sz="2000" b="1" i="1" dirty="0" err="1">
                <a:solidFill>
                  <a:schemeClr val="tx1"/>
                </a:solidFill>
              </a:rPr>
              <a:t>firstName</a:t>
            </a:r>
            <a:r>
              <a:rPr lang="en-US" sz="2000" b="1" i="1" dirty="0">
                <a:solidFill>
                  <a:schemeClr val="tx1"/>
                </a:solidFill>
              </a:rPr>
              <a:t> </a:t>
            </a:r>
            <a:r>
              <a:rPr lang="en-US" sz="2000" dirty="0">
                <a:solidFill>
                  <a:schemeClr val="tx1"/>
                </a:solidFill>
              </a:rPr>
              <a:t>means look in the file “res/values/</a:t>
            </a:r>
            <a:r>
              <a:rPr lang="en-US" sz="2000" dirty="0" err="1">
                <a:solidFill>
                  <a:schemeClr val="tx1"/>
                </a:solidFill>
              </a:rPr>
              <a:t>strings.xml</a:t>
            </a:r>
            <a:r>
              <a:rPr lang="en-US" sz="2000" dirty="0">
                <a:solidFill>
                  <a:schemeClr val="tx1"/>
                </a:solidFill>
              </a:rPr>
              <a:t>”, and look for a string called “</a:t>
            </a:r>
            <a:r>
              <a:rPr lang="en-US" sz="2000" b="1" i="1" dirty="0" err="1">
                <a:solidFill>
                  <a:schemeClr val="tx1"/>
                </a:solidFill>
              </a:rPr>
              <a:t>firstName</a:t>
            </a:r>
            <a:r>
              <a:rPr lang="en-US" sz="2000" dirty="0">
                <a:solidFill>
                  <a:schemeClr val="tx1"/>
                </a:solidFill>
              </a:rPr>
              <a:t>”</a:t>
            </a:r>
          </a:p>
          <a:p>
            <a:pPr marL="0" indent="0" algn="ctr">
              <a:buNone/>
            </a:pPr>
            <a:r>
              <a:rPr lang="en-US" sz="2000" dirty="0">
                <a:solidFill>
                  <a:schemeClr val="tx1"/>
                </a:solidFill>
              </a:rPr>
              <a:t>&lt;string name=“</a:t>
            </a:r>
            <a:r>
              <a:rPr lang="en-US" sz="2000" b="1" i="1" dirty="0" err="1">
                <a:solidFill>
                  <a:schemeClr val="tx1"/>
                </a:solidFill>
              </a:rPr>
              <a:t>firstName</a:t>
            </a:r>
            <a:r>
              <a:rPr lang="en-US" sz="2000" dirty="0">
                <a:solidFill>
                  <a:schemeClr val="tx1"/>
                </a:solidFill>
              </a:rPr>
              <a:t>”&gt;Value&lt;/string&gt;</a:t>
            </a:r>
          </a:p>
          <a:p>
            <a:pPr marL="0" indent="0" algn="ctr">
              <a:buNone/>
            </a:pPr>
            <a:endParaRPr lang="en-US" sz="2000" dirty="0">
              <a:solidFill>
                <a:schemeClr val="tx1"/>
              </a:solidFill>
            </a:endParaRPr>
          </a:p>
          <a:p>
            <a:r>
              <a:rPr lang="en-US" sz="2000" b="1" dirty="0">
                <a:solidFill>
                  <a:schemeClr val="tx1"/>
                </a:solidFill>
              </a:rPr>
              <a:t>@color/sunshine </a:t>
            </a:r>
            <a:r>
              <a:rPr lang="en-US" sz="2000" dirty="0">
                <a:solidFill>
                  <a:schemeClr val="tx1"/>
                </a:solidFill>
              </a:rPr>
              <a:t>name means to look in “res/values/</a:t>
            </a:r>
            <a:r>
              <a:rPr lang="en-US" sz="2000" dirty="0" err="1">
                <a:solidFill>
                  <a:schemeClr val="tx1"/>
                </a:solidFill>
              </a:rPr>
              <a:t>colors.xml</a:t>
            </a:r>
            <a:r>
              <a:rPr lang="en-US" sz="2000" dirty="0">
                <a:solidFill>
                  <a:schemeClr val="tx1"/>
                </a:solidFill>
              </a:rPr>
              <a:t>” and look for a color called “sunshine”:</a:t>
            </a:r>
          </a:p>
          <a:p>
            <a:pPr marL="0" indent="0" algn="ctr">
              <a:buNone/>
            </a:pPr>
            <a:r>
              <a:rPr lang="en-US" sz="2000" dirty="0">
                <a:solidFill>
                  <a:schemeClr val="tx1"/>
                </a:solidFill>
              </a:rPr>
              <a:t>&lt;color name=“</a:t>
            </a:r>
            <a:r>
              <a:rPr lang="en-US" sz="2000" b="1" i="1" dirty="0">
                <a:solidFill>
                  <a:schemeClr val="tx1"/>
                </a:solidFill>
              </a:rPr>
              <a:t>sunshine</a:t>
            </a:r>
            <a:r>
              <a:rPr lang="en-US" sz="2000" dirty="0">
                <a:solidFill>
                  <a:schemeClr val="tx1"/>
                </a:solidFill>
              </a:rPr>
              <a:t>”&gt;Value&lt;/string&gt;</a:t>
            </a:r>
          </a:p>
        </p:txBody>
      </p:sp>
    </p:spTree>
    <p:extLst>
      <p:ext uri="{BB962C8B-B14F-4D97-AF65-F5344CB8AC3E}">
        <p14:creationId xmlns:p14="http://schemas.microsoft.com/office/powerpoint/2010/main" val="82246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a:xfrm>
            <a:off x="267864" y="1098690"/>
            <a:ext cx="8208912" cy="3262144"/>
          </a:xfrm>
        </p:spPr>
        <p:txBody>
          <a:bodyPr/>
          <a:lstStyle/>
          <a:p>
            <a:r>
              <a:rPr lang="en-US" dirty="0">
                <a:solidFill>
                  <a:schemeClr val="tx1"/>
                </a:solidFill>
              </a:rPr>
              <a:t>This course is about creating graphical user interfaces in Android. </a:t>
            </a:r>
          </a:p>
          <a:p>
            <a:r>
              <a:rPr lang="en-US" dirty="0">
                <a:solidFill>
                  <a:schemeClr val="tx1"/>
                </a:solidFill>
              </a:rPr>
              <a:t>Required </a:t>
            </a:r>
            <a:r>
              <a:rPr lang="en-US" dirty="0" err="1">
                <a:solidFill>
                  <a:schemeClr val="tx1"/>
                </a:solidFill>
              </a:rPr>
              <a:t>eTextbook</a:t>
            </a:r>
            <a:r>
              <a:rPr lang="en-US" dirty="0">
                <a:solidFill>
                  <a:schemeClr val="tx1"/>
                </a:solidFill>
              </a:rPr>
              <a:t>:</a:t>
            </a:r>
          </a:p>
          <a:p>
            <a:r>
              <a:rPr lang="en-CA" sz="2400" dirty="0">
                <a:solidFill>
                  <a:schemeClr val="tx1"/>
                </a:solidFill>
              </a:rPr>
              <a:t>Beginning Android Programming with Android Studio </a:t>
            </a:r>
            <a:r>
              <a:rPr lang="is-IS" sz="2400" dirty="0">
                <a:solidFill>
                  <a:schemeClr val="tx1"/>
                </a:solidFill>
              </a:rPr>
              <a:t>ISBN-13: 9781118705599</a:t>
            </a:r>
          </a:p>
          <a:p>
            <a:endParaRPr lang="is-IS" sz="2400" dirty="0">
              <a:solidFill>
                <a:schemeClr val="tx1"/>
              </a:solidFill>
            </a:endParaRPr>
          </a:p>
        </p:txBody>
      </p:sp>
    </p:spTree>
    <p:extLst>
      <p:ext uri="{BB962C8B-B14F-4D97-AF65-F5344CB8AC3E}">
        <p14:creationId xmlns:p14="http://schemas.microsoft.com/office/powerpoint/2010/main" val="41211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Multilingual strings</a:t>
            </a:r>
          </a:p>
        </p:txBody>
      </p:sp>
      <p:sp>
        <p:nvSpPr>
          <p:cNvPr id="3" name="Content Placeholder 2"/>
          <p:cNvSpPr>
            <a:spLocks noGrp="1"/>
          </p:cNvSpPr>
          <p:nvPr>
            <p:ph idx="1"/>
          </p:nvPr>
        </p:nvSpPr>
        <p:spPr>
          <a:xfrm>
            <a:off x="141402" y="820132"/>
            <a:ext cx="8823489" cy="3533816"/>
          </a:xfrm>
        </p:spPr>
        <p:txBody>
          <a:bodyPr/>
          <a:lstStyle/>
          <a:p>
            <a:r>
              <a:rPr lang="en-US" sz="2000" dirty="0">
                <a:solidFill>
                  <a:schemeClr val="tx1"/>
                </a:solidFill>
              </a:rPr>
              <a:t>Android uses values-XX-</a:t>
            </a:r>
            <a:r>
              <a:rPr lang="en-US" sz="2000" dirty="0" err="1">
                <a:solidFill>
                  <a:schemeClr val="tx1"/>
                </a:solidFill>
              </a:rPr>
              <a:t>rYY</a:t>
            </a:r>
            <a:r>
              <a:rPr lang="en-US" sz="2000" dirty="0">
                <a:solidFill>
                  <a:schemeClr val="tx1"/>
                </a:solidFill>
              </a:rPr>
              <a:t> naming scheme. XX is a two letter language code, YY is a two letter country code. When looking for a string, the first directory to search is the language and country for your phone</a:t>
            </a:r>
          </a:p>
          <a:p>
            <a:pPr marL="0" indent="0" algn="ctr">
              <a:buNone/>
            </a:pPr>
            <a:r>
              <a:rPr lang="en-US" sz="2000" dirty="0">
                <a:solidFill>
                  <a:schemeClr val="tx1"/>
                </a:solidFill>
              </a:rPr>
              <a:t>values-XX-</a:t>
            </a:r>
            <a:r>
              <a:rPr lang="en-US" sz="2000" dirty="0" err="1">
                <a:solidFill>
                  <a:schemeClr val="tx1"/>
                </a:solidFill>
              </a:rPr>
              <a:t>rYY</a:t>
            </a:r>
            <a:endParaRPr lang="en-US" sz="2000" dirty="0">
              <a:solidFill>
                <a:schemeClr val="tx1"/>
              </a:solidFill>
            </a:endParaRPr>
          </a:p>
          <a:p>
            <a:r>
              <a:rPr lang="en-US" sz="2000" dirty="0">
                <a:solidFill>
                  <a:schemeClr val="tx1"/>
                </a:solidFill>
              </a:rPr>
              <a:t>If the variable with the right name is not there, it looks in the default values folder for the language</a:t>
            </a:r>
          </a:p>
          <a:p>
            <a:pPr marL="0" indent="0" algn="ctr">
              <a:buNone/>
            </a:pPr>
            <a:r>
              <a:rPr lang="en-US" sz="2000" dirty="0">
                <a:solidFill>
                  <a:schemeClr val="tx1"/>
                </a:solidFill>
              </a:rPr>
              <a:t>values-XX</a:t>
            </a:r>
          </a:p>
          <a:p>
            <a:r>
              <a:rPr lang="en-US" sz="2000" dirty="0">
                <a:solidFill>
                  <a:schemeClr val="tx1"/>
                </a:solidFill>
              </a:rPr>
              <a:t>If the variable is not there, then it looks lastly in the values folder.</a:t>
            </a:r>
          </a:p>
          <a:p>
            <a:r>
              <a:rPr lang="en-US" sz="2000" dirty="0">
                <a:solidFill>
                  <a:schemeClr val="tx1"/>
                </a:solidFill>
              </a:rPr>
              <a:t>The colors follow the same rule. In </a:t>
            </a:r>
            <a:r>
              <a:rPr lang="en-US" sz="2000" dirty="0" err="1">
                <a:solidFill>
                  <a:schemeClr val="tx1"/>
                </a:solidFill>
              </a:rPr>
              <a:t>colors.xml</a:t>
            </a:r>
            <a:r>
              <a:rPr lang="en-US" sz="2000" dirty="0">
                <a:solidFill>
                  <a:schemeClr val="tx1"/>
                </a:solidFill>
              </a:rPr>
              <a:t>, you can create colors for different languages. Then use @color/</a:t>
            </a:r>
            <a:r>
              <a:rPr lang="en-US" sz="2000" dirty="0" err="1">
                <a:solidFill>
                  <a:schemeClr val="tx1"/>
                </a:solidFill>
              </a:rPr>
              <a:t>color_color</a:t>
            </a:r>
            <a:r>
              <a:rPr lang="en-US" sz="2000" dirty="0">
                <a:solidFill>
                  <a:schemeClr val="tx1"/>
                </a:solidFill>
              </a:rPr>
              <a:t> name in XML to find the color for that language/region.</a:t>
            </a:r>
          </a:p>
        </p:txBody>
      </p:sp>
    </p:spTree>
    <p:extLst>
      <p:ext uri="{BB962C8B-B14F-4D97-AF65-F5344CB8AC3E}">
        <p14:creationId xmlns:p14="http://schemas.microsoft.com/office/powerpoint/2010/main" val="152734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Multilingual strings example</a:t>
            </a:r>
          </a:p>
        </p:txBody>
      </p:sp>
      <p:sp>
        <p:nvSpPr>
          <p:cNvPr id="3" name="Content Placeholder 2"/>
          <p:cNvSpPr>
            <a:spLocks noGrp="1"/>
          </p:cNvSpPr>
          <p:nvPr>
            <p:ph idx="1"/>
          </p:nvPr>
        </p:nvSpPr>
        <p:spPr>
          <a:xfrm>
            <a:off x="129939" y="1811884"/>
            <a:ext cx="3541462" cy="2207156"/>
          </a:xfrm>
        </p:spPr>
        <p:txBody>
          <a:bodyPr/>
          <a:lstStyle/>
          <a:p>
            <a:r>
              <a:rPr lang="en-US" sz="2000" dirty="0">
                <a:solidFill>
                  <a:schemeClr val="tx1"/>
                </a:solidFill>
              </a:rPr>
              <a:t>Looking for @string/truck and your phone is:</a:t>
            </a:r>
          </a:p>
          <a:p>
            <a:endParaRPr lang="en-US" sz="2000" dirty="0">
              <a:solidFill>
                <a:schemeClr val="tx1"/>
              </a:solidFill>
            </a:endParaRPr>
          </a:p>
          <a:p>
            <a:r>
              <a:rPr lang="en-US" sz="2000" dirty="0">
                <a:solidFill>
                  <a:schemeClr val="tx1"/>
                </a:solidFill>
              </a:rPr>
              <a:t>Set to UK English</a:t>
            </a:r>
          </a:p>
          <a:p>
            <a:endParaRPr lang="en-US" sz="2000" dirty="0">
              <a:solidFill>
                <a:schemeClr val="tx1"/>
              </a:solidFill>
            </a:endParaRPr>
          </a:p>
          <a:p>
            <a:r>
              <a:rPr lang="en-US" sz="2000" dirty="0">
                <a:solidFill>
                  <a:schemeClr val="tx1"/>
                </a:solidFill>
              </a:rPr>
              <a:t>Set to US English</a:t>
            </a:r>
          </a:p>
        </p:txBody>
      </p:sp>
      <p:sp>
        <p:nvSpPr>
          <p:cNvPr id="4" name="Content Placeholder 2">
            <a:extLst>
              <a:ext uri="{FF2B5EF4-FFF2-40B4-BE49-F238E27FC236}">
                <a16:creationId xmlns:a16="http://schemas.microsoft.com/office/drawing/2014/main" id="{ACDE2F9E-6273-0D4C-B005-858686471D80}"/>
              </a:ext>
            </a:extLst>
          </p:cNvPr>
          <p:cNvSpPr txBox="1">
            <a:spLocks/>
          </p:cNvSpPr>
          <p:nvPr/>
        </p:nvSpPr>
        <p:spPr bwMode="auto">
          <a:xfrm>
            <a:off x="6495069" y="861456"/>
            <a:ext cx="264893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a:solidFill>
                  <a:schemeClr val="tx1"/>
                </a:solidFill>
              </a:rPr>
              <a:t>Strings.xml</a:t>
            </a:r>
            <a:r>
              <a:rPr lang="en-US" sz="2000" dirty="0">
                <a:solidFill>
                  <a:schemeClr val="tx1"/>
                </a:solidFill>
              </a:rPr>
              <a:t> in folder: </a:t>
            </a:r>
          </a:p>
          <a:p>
            <a:pPr marL="0" indent="0">
              <a:buNone/>
            </a:pPr>
            <a:r>
              <a:rPr lang="en-US" sz="2000" dirty="0">
                <a:solidFill>
                  <a:schemeClr val="tx1"/>
                </a:solidFill>
              </a:rPr>
              <a:t>values-EN</a:t>
            </a:r>
          </a:p>
        </p:txBody>
      </p:sp>
      <p:sp>
        <p:nvSpPr>
          <p:cNvPr id="5" name="Content Placeholder 2">
            <a:extLst>
              <a:ext uri="{FF2B5EF4-FFF2-40B4-BE49-F238E27FC236}">
                <a16:creationId xmlns:a16="http://schemas.microsoft.com/office/drawing/2014/main" id="{679909EF-35CE-3A42-AD3F-EE96D139BFE6}"/>
              </a:ext>
            </a:extLst>
          </p:cNvPr>
          <p:cNvSpPr txBox="1">
            <a:spLocks/>
          </p:cNvSpPr>
          <p:nvPr/>
        </p:nvSpPr>
        <p:spPr bwMode="auto">
          <a:xfrm>
            <a:off x="3857459" y="915566"/>
            <a:ext cx="2502693"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err="1">
                <a:solidFill>
                  <a:schemeClr val="tx1"/>
                </a:solidFill>
              </a:rPr>
              <a:t>Strings.xml</a:t>
            </a:r>
            <a:r>
              <a:rPr lang="en-US" sz="2000" dirty="0">
                <a:solidFill>
                  <a:schemeClr val="tx1"/>
                </a:solidFill>
              </a:rPr>
              <a:t> in folder:</a:t>
            </a:r>
          </a:p>
          <a:p>
            <a:pPr marL="0" indent="0">
              <a:buNone/>
            </a:pPr>
            <a:r>
              <a:rPr lang="en-US" sz="2000" dirty="0">
                <a:solidFill>
                  <a:schemeClr val="tx1"/>
                </a:solidFill>
              </a:rPr>
              <a:t>values-EN-</a:t>
            </a:r>
            <a:r>
              <a:rPr lang="en-US" sz="2000" dirty="0" err="1">
                <a:solidFill>
                  <a:schemeClr val="tx1"/>
                </a:solidFill>
              </a:rPr>
              <a:t>rUK</a:t>
            </a:r>
            <a:endParaRPr lang="en-US" sz="2000" dirty="0">
              <a:solidFill>
                <a:schemeClr val="tx1"/>
              </a:solidFill>
            </a:endParaRPr>
          </a:p>
        </p:txBody>
      </p:sp>
      <p:cxnSp>
        <p:nvCxnSpPr>
          <p:cNvPr id="9" name="Straight Arrow Connector 8">
            <a:extLst>
              <a:ext uri="{FF2B5EF4-FFF2-40B4-BE49-F238E27FC236}">
                <a16:creationId xmlns:a16="http://schemas.microsoft.com/office/drawing/2014/main" id="{AD007F3A-B391-BD42-B6CB-C49A9C0AFB9F}"/>
              </a:ext>
            </a:extLst>
          </p:cNvPr>
          <p:cNvCxnSpPr>
            <a:cxnSpLocks/>
          </p:cNvCxnSpPr>
          <p:nvPr/>
        </p:nvCxnSpPr>
        <p:spPr>
          <a:xfrm>
            <a:off x="2696066" y="3082565"/>
            <a:ext cx="211160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CC04A1-E57B-F044-BC0A-59AF1C628A0F}"/>
              </a:ext>
            </a:extLst>
          </p:cNvPr>
          <p:cNvCxnSpPr>
            <a:cxnSpLocks/>
          </p:cNvCxnSpPr>
          <p:nvPr/>
        </p:nvCxnSpPr>
        <p:spPr>
          <a:xfrm>
            <a:off x="2696066" y="3838281"/>
            <a:ext cx="4950643"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0896382-7BEF-A749-896A-6F45E10C2B04}"/>
              </a:ext>
            </a:extLst>
          </p:cNvPr>
          <p:cNvSpPr txBox="1">
            <a:spLocks/>
          </p:cNvSpPr>
          <p:nvPr/>
        </p:nvSpPr>
        <p:spPr bwMode="auto">
          <a:xfrm>
            <a:off x="2782641" y="3100516"/>
            <a:ext cx="4419437" cy="425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rPr>
              <a:t>&lt;string name="truck"&gt;Lorry&lt;/string&gt;</a:t>
            </a:r>
          </a:p>
        </p:txBody>
      </p:sp>
      <p:sp>
        <p:nvSpPr>
          <p:cNvPr id="15" name="Content Placeholder 2">
            <a:extLst>
              <a:ext uri="{FF2B5EF4-FFF2-40B4-BE49-F238E27FC236}">
                <a16:creationId xmlns:a16="http://schemas.microsoft.com/office/drawing/2014/main" id="{6AF3E5B7-AEE5-EE49-B9DF-45FD0415B296}"/>
              </a:ext>
            </a:extLst>
          </p:cNvPr>
          <p:cNvSpPr txBox="1">
            <a:spLocks/>
          </p:cNvSpPr>
          <p:nvPr/>
        </p:nvSpPr>
        <p:spPr bwMode="auto">
          <a:xfrm>
            <a:off x="4683915" y="3938382"/>
            <a:ext cx="4419437" cy="425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rPr>
              <a:t>&lt;string name="truck"&gt;Truck&lt;/string&gt;</a:t>
            </a:r>
          </a:p>
        </p:txBody>
      </p:sp>
      <p:cxnSp>
        <p:nvCxnSpPr>
          <p:cNvPr id="17" name="Straight Connector 16">
            <a:extLst>
              <a:ext uri="{FF2B5EF4-FFF2-40B4-BE49-F238E27FC236}">
                <a16:creationId xmlns:a16="http://schemas.microsoft.com/office/drawing/2014/main" id="{D436CA49-84CC-A048-A480-3E21690BE46F}"/>
              </a:ext>
            </a:extLst>
          </p:cNvPr>
          <p:cNvCxnSpPr>
            <a:cxnSpLocks/>
          </p:cNvCxnSpPr>
          <p:nvPr/>
        </p:nvCxnSpPr>
        <p:spPr>
          <a:xfrm>
            <a:off x="4807670" y="1630837"/>
            <a:ext cx="0" cy="14696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4FCF21E-9BB7-5E40-95BC-F0C1C72A77E5}"/>
              </a:ext>
            </a:extLst>
          </p:cNvPr>
          <p:cNvCxnSpPr>
            <a:cxnSpLocks/>
          </p:cNvCxnSpPr>
          <p:nvPr/>
        </p:nvCxnSpPr>
        <p:spPr>
          <a:xfrm>
            <a:off x="7646709" y="1630837"/>
            <a:ext cx="0" cy="23075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130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Multilingual resources</a:t>
            </a:r>
          </a:p>
        </p:txBody>
      </p:sp>
      <p:sp>
        <p:nvSpPr>
          <p:cNvPr id="3" name="Content Placeholder 2"/>
          <p:cNvSpPr>
            <a:spLocks noGrp="1"/>
          </p:cNvSpPr>
          <p:nvPr>
            <p:ph idx="1"/>
          </p:nvPr>
        </p:nvSpPr>
        <p:spPr>
          <a:xfrm>
            <a:off x="323528" y="915566"/>
            <a:ext cx="8496944" cy="3438382"/>
          </a:xfrm>
        </p:spPr>
        <p:txBody>
          <a:bodyPr/>
          <a:lstStyle/>
          <a:p>
            <a:r>
              <a:rPr lang="en-US" sz="2000" dirty="0">
                <a:solidFill>
                  <a:schemeClr val="tx1"/>
                </a:solidFill>
              </a:rPr>
              <a:t>The colors, </a:t>
            </a:r>
            <a:r>
              <a:rPr lang="en-US" sz="2000" dirty="0" err="1">
                <a:solidFill>
                  <a:schemeClr val="tx1"/>
                </a:solidFill>
              </a:rPr>
              <a:t>drawables</a:t>
            </a:r>
            <a:r>
              <a:rPr lang="en-US" sz="2000" dirty="0">
                <a:solidFill>
                  <a:schemeClr val="tx1"/>
                </a:solidFill>
              </a:rPr>
              <a:t>, and styles directories also follow the naming convention.</a:t>
            </a:r>
          </a:p>
          <a:p>
            <a:r>
              <a:rPr lang="en-US" sz="2000" dirty="0">
                <a:solidFill>
                  <a:schemeClr val="tx1"/>
                </a:solidFill>
              </a:rPr>
              <a:t>colors-FR-</a:t>
            </a:r>
            <a:r>
              <a:rPr lang="en-US" sz="2000" dirty="0" err="1">
                <a:solidFill>
                  <a:schemeClr val="tx1"/>
                </a:solidFill>
              </a:rPr>
              <a:t>rCH</a:t>
            </a:r>
            <a:r>
              <a:rPr lang="en-US" sz="2000" dirty="0">
                <a:solidFill>
                  <a:schemeClr val="tx1"/>
                </a:solidFill>
              </a:rPr>
              <a:t> represent the colors for French in Switzerland (CH)</a:t>
            </a:r>
          </a:p>
          <a:p>
            <a:r>
              <a:rPr lang="en-US" sz="2000" dirty="0">
                <a:solidFill>
                  <a:schemeClr val="tx1"/>
                </a:solidFill>
              </a:rPr>
              <a:t>styles-ES-</a:t>
            </a:r>
            <a:r>
              <a:rPr lang="en-US" sz="2000" dirty="0" err="1">
                <a:solidFill>
                  <a:schemeClr val="tx1"/>
                </a:solidFill>
              </a:rPr>
              <a:t>rCU</a:t>
            </a:r>
            <a:r>
              <a:rPr lang="en-US" sz="2000" dirty="0">
                <a:solidFill>
                  <a:schemeClr val="tx1"/>
                </a:solidFill>
              </a:rPr>
              <a:t> represent the styles for Spanish in Cuba (CU)</a:t>
            </a:r>
          </a:p>
          <a:p>
            <a:endParaRPr lang="en-US" sz="2000" dirty="0">
              <a:solidFill>
                <a:schemeClr val="tx1"/>
              </a:solidFill>
            </a:endParaRPr>
          </a:p>
        </p:txBody>
      </p:sp>
    </p:spTree>
    <p:extLst>
      <p:ext uri="{BB962C8B-B14F-4D97-AF65-F5344CB8AC3E}">
        <p14:creationId xmlns:p14="http://schemas.microsoft.com/office/powerpoint/2010/main" val="708613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Virtual Device</a:t>
            </a:r>
          </a:p>
        </p:txBody>
      </p:sp>
      <p:sp>
        <p:nvSpPr>
          <p:cNvPr id="3" name="Content Placeholder 2"/>
          <p:cNvSpPr>
            <a:spLocks noGrp="1"/>
          </p:cNvSpPr>
          <p:nvPr>
            <p:ph idx="1"/>
          </p:nvPr>
        </p:nvSpPr>
        <p:spPr>
          <a:xfrm>
            <a:off x="467544" y="717604"/>
            <a:ext cx="8208912" cy="3438382"/>
          </a:xfrm>
        </p:spPr>
        <p:txBody>
          <a:bodyPr/>
          <a:lstStyle/>
          <a:p>
            <a:r>
              <a:rPr lang="en-US" sz="2400" dirty="0">
                <a:solidFill>
                  <a:schemeClr val="tx1"/>
                </a:solidFill>
              </a:rPr>
              <a:t>Android Studio uses virtual machines for debugging. You create a virtual phone, with virtual processors, memory, storage space, etc. You can use an actual Android phone or tablet for debugging if you follow these steps: </a:t>
            </a:r>
            <a:r>
              <a:rPr lang="en-US" sz="2400" dirty="0">
                <a:solidFill>
                  <a:schemeClr val="tx1"/>
                </a:solidFill>
                <a:hlinkClick r:id="rId3"/>
              </a:rPr>
              <a:t>https://developer.android.com/studio/debug/dev-options</a:t>
            </a:r>
            <a:endParaRPr lang="en-US" sz="2400" dirty="0">
              <a:solidFill>
                <a:schemeClr val="tx1"/>
              </a:solidFill>
            </a:endParaRPr>
          </a:p>
          <a:p>
            <a:r>
              <a:rPr lang="en-US" sz="2400" dirty="0">
                <a:solidFill>
                  <a:schemeClr val="tx1"/>
                </a:solidFill>
              </a:rPr>
              <a:t>Android Studio then uses a network TCP connection to talk to the virtual device, or the actual phone/tablet.</a:t>
            </a:r>
          </a:p>
          <a:p>
            <a:r>
              <a:rPr lang="en-US" sz="2400" dirty="0">
                <a:solidFill>
                  <a:schemeClr val="tx1"/>
                </a:solidFill>
              </a:rPr>
              <a:t>To create a virtual device, try to pick an older phone with less memory. It will take less of your actual computer memory.</a:t>
            </a:r>
          </a:p>
        </p:txBody>
      </p:sp>
    </p:spTree>
    <p:extLst>
      <p:ext uri="{BB962C8B-B14F-4D97-AF65-F5344CB8AC3E}">
        <p14:creationId xmlns:p14="http://schemas.microsoft.com/office/powerpoint/2010/main" val="1504242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401FA2-4F4C-704F-A21A-822B6353E7FF}"/>
              </a:ext>
            </a:extLst>
          </p:cNvPr>
          <p:cNvPicPr>
            <a:picLocks noChangeAspect="1"/>
          </p:cNvPicPr>
          <p:nvPr/>
        </p:nvPicPr>
        <p:blipFill>
          <a:blip r:embed="rId3"/>
          <a:stretch>
            <a:fillRect/>
          </a:stretch>
        </p:blipFill>
        <p:spPr>
          <a:xfrm>
            <a:off x="3492500" y="3864616"/>
            <a:ext cx="2159000" cy="393700"/>
          </a:xfrm>
          <a:prstGeom prst="rect">
            <a:avLst/>
          </a:prstGeom>
        </p:spPr>
      </p:pic>
      <p:sp>
        <p:nvSpPr>
          <p:cNvPr id="2" name="Title 1"/>
          <p:cNvSpPr>
            <a:spLocks noGrp="1"/>
          </p:cNvSpPr>
          <p:nvPr>
            <p:ph type="title"/>
          </p:nvPr>
        </p:nvSpPr>
        <p:spPr/>
        <p:txBody>
          <a:bodyPr/>
          <a:lstStyle/>
          <a:p>
            <a:r>
              <a:rPr lang="en-US"/>
              <a:t>Android Virtual Device</a:t>
            </a:r>
          </a:p>
        </p:txBody>
      </p:sp>
      <p:sp>
        <p:nvSpPr>
          <p:cNvPr id="3" name="Content Placeholder 2"/>
          <p:cNvSpPr>
            <a:spLocks noGrp="1"/>
          </p:cNvSpPr>
          <p:nvPr>
            <p:ph idx="1"/>
          </p:nvPr>
        </p:nvSpPr>
        <p:spPr>
          <a:xfrm>
            <a:off x="467545" y="915566"/>
            <a:ext cx="8208912" cy="3438382"/>
          </a:xfrm>
        </p:spPr>
        <p:txBody>
          <a:bodyPr/>
          <a:lstStyle/>
          <a:p>
            <a:r>
              <a:rPr lang="en-US" sz="2400" dirty="0">
                <a:solidFill>
                  <a:schemeClr val="tx1"/>
                </a:solidFill>
              </a:rPr>
              <a:t>To create a Virtual Device, follow these steps:</a:t>
            </a:r>
          </a:p>
          <a:p>
            <a:r>
              <a:rPr lang="en-US" sz="2000" dirty="0">
                <a:solidFill>
                  <a:schemeClr val="tx1"/>
                </a:solidFill>
                <a:hlinkClick r:id="rId4"/>
              </a:rPr>
              <a:t>http://developer.android.com/tools/devices/managing-avds.html</a:t>
            </a:r>
            <a:endParaRPr lang="en-US" sz="2000" dirty="0">
              <a:solidFill>
                <a:schemeClr val="tx1"/>
              </a:solidFill>
            </a:endParaRPr>
          </a:p>
          <a:p>
            <a:r>
              <a:rPr lang="en-US" sz="2400" dirty="0">
                <a:solidFill>
                  <a:schemeClr val="tx1"/>
                </a:solidFill>
              </a:rPr>
              <a:t>Creating a virtual Nexus 5 device should be fine for all labs this semester. We will use Android 6.0.Click on SDK Manager and make sure Android 6.0 is selected and installed. Then click AVD and follow the next slide.</a:t>
            </a:r>
          </a:p>
        </p:txBody>
      </p:sp>
      <p:sp>
        <p:nvSpPr>
          <p:cNvPr id="5" name="TextBox 4"/>
          <p:cNvSpPr txBox="1"/>
          <p:nvPr/>
        </p:nvSpPr>
        <p:spPr>
          <a:xfrm>
            <a:off x="7172745" y="3235922"/>
            <a:ext cx="1679817" cy="369332"/>
          </a:xfrm>
          <a:prstGeom prst="rect">
            <a:avLst/>
          </a:prstGeom>
          <a:noFill/>
        </p:spPr>
        <p:txBody>
          <a:bodyPr wrap="square" rtlCol="0">
            <a:spAutoFit/>
          </a:bodyPr>
          <a:lstStyle/>
          <a:p>
            <a:r>
              <a:rPr lang="en-US" dirty="0">
                <a:solidFill>
                  <a:srgbClr val="FF0000"/>
                </a:solidFill>
              </a:rPr>
              <a:t>SDK Manager</a:t>
            </a:r>
          </a:p>
        </p:txBody>
      </p:sp>
      <p:sp>
        <p:nvSpPr>
          <p:cNvPr id="6" name="TextBox 5"/>
          <p:cNvSpPr txBox="1"/>
          <p:nvPr/>
        </p:nvSpPr>
        <p:spPr>
          <a:xfrm>
            <a:off x="643650" y="3254732"/>
            <a:ext cx="763869" cy="369332"/>
          </a:xfrm>
          <a:prstGeom prst="rect">
            <a:avLst/>
          </a:prstGeom>
          <a:noFill/>
        </p:spPr>
        <p:txBody>
          <a:bodyPr wrap="square" rtlCol="0">
            <a:spAutoFit/>
          </a:bodyPr>
          <a:lstStyle/>
          <a:p>
            <a:r>
              <a:rPr lang="en-US">
                <a:solidFill>
                  <a:srgbClr val="FF0000"/>
                </a:solidFill>
              </a:rPr>
              <a:t>AVD</a:t>
            </a:r>
          </a:p>
        </p:txBody>
      </p:sp>
      <p:cxnSp>
        <p:nvCxnSpPr>
          <p:cNvPr id="7" name="Straight Arrow Connector 6"/>
          <p:cNvCxnSpPr>
            <a:cxnSpLocks/>
            <a:stCxn id="5" idx="1"/>
          </p:cNvCxnSpPr>
          <p:nvPr/>
        </p:nvCxnSpPr>
        <p:spPr>
          <a:xfrm flipH="1">
            <a:off x="4580282" y="3420588"/>
            <a:ext cx="2592463" cy="34839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cxnSpLocks/>
            <a:stCxn id="6" idx="3"/>
          </p:cNvCxnSpPr>
          <p:nvPr/>
        </p:nvCxnSpPr>
        <p:spPr>
          <a:xfrm>
            <a:off x="1407519" y="3439398"/>
            <a:ext cx="2379528" cy="42521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Frame 13"/>
          <p:cNvSpPr/>
          <p:nvPr/>
        </p:nvSpPr>
        <p:spPr>
          <a:xfrm>
            <a:off x="4148234" y="3854064"/>
            <a:ext cx="432048" cy="414804"/>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3787047" y="3854064"/>
            <a:ext cx="432048" cy="414804"/>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3774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Virtual Device</a:t>
            </a:r>
          </a:p>
        </p:txBody>
      </p:sp>
      <p:sp>
        <p:nvSpPr>
          <p:cNvPr id="3" name="Content Placeholder 2"/>
          <p:cNvSpPr>
            <a:spLocks noGrp="1"/>
          </p:cNvSpPr>
          <p:nvPr>
            <p:ph idx="1"/>
          </p:nvPr>
        </p:nvSpPr>
        <p:spPr>
          <a:xfrm>
            <a:off x="467545" y="987574"/>
            <a:ext cx="3312367" cy="3366374"/>
          </a:xfrm>
        </p:spPr>
        <p:txBody>
          <a:bodyPr/>
          <a:lstStyle/>
          <a:p>
            <a:r>
              <a:rPr lang="en-US">
                <a:solidFill>
                  <a:schemeClr val="tx1"/>
                </a:solidFill>
              </a:rPr>
              <a:t>Click “Create Virtual Device”, and follow the steps.</a:t>
            </a:r>
          </a:p>
        </p:txBody>
      </p:sp>
      <p:pic>
        <p:nvPicPr>
          <p:cNvPr id="4" name="Picture 3"/>
          <p:cNvPicPr>
            <a:picLocks noChangeAspect="1"/>
          </p:cNvPicPr>
          <p:nvPr/>
        </p:nvPicPr>
        <p:blipFill>
          <a:blip r:embed="rId2"/>
          <a:stretch>
            <a:fillRect/>
          </a:stretch>
        </p:blipFill>
        <p:spPr>
          <a:xfrm>
            <a:off x="3655771" y="987574"/>
            <a:ext cx="5144826" cy="3099634"/>
          </a:xfrm>
          <a:prstGeom prst="rect">
            <a:avLst/>
          </a:prstGeom>
        </p:spPr>
      </p:pic>
      <p:cxnSp>
        <p:nvCxnSpPr>
          <p:cNvPr id="6" name="Straight Arrow Connector 5"/>
          <p:cNvCxnSpPr/>
          <p:nvPr/>
        </p:nvCxnSpPr>
        <p:spPr>
          <a:xfrm>
            <a:off x="2195736" y="2787774"/>
            <a:ext cx="1584176" cy="10801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15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system image</a:t>
            </a:r>
          </a:p>
        </p:txBody>
      </p:sp>
      <p:sp>
        <p:nvSpPr>
          <p:cNvPr id="3" name="Content Placeholder 2"/>
          <p:cNvSpPr>
            <a:spLocks noGrp="1"/>
          </p:cNvSpPr>
          <p:nvPr>
            <p:ph idx="1"/>
          </p:nvPr>
        </p:nvSpPr>
        <p:spPr>
          <a:xfrm>
            <a:off x="323528" y="1059582"/>
            <a:ext cx="2736304" cy="3294366"/>
          </a:xfrm>
        </p:spPr>
        <p:txBody>
          <a:bodyPr/>
          <a:lstStyle/>
          <a:p>
            <a:pPr marL="0" indent="0">
              <a:buNone/>
            </a:pPr>
            <a:r>
              <a:rPr lang="en-US" sz="2800" dirty="0">
                <a:solidFill>
                  <a:schemeClr val="tx1"/>
                </a:solidFill>
              </a:rPr>
              <a:t>You might have to download the system image for Lollipop (version 23). After, click Next and then Finish.</a:t>
            </a:r>
            <a:endParaRPr lang="en-US" sz="2800" dirty="0"/>
          </a:p>
        </p:txBody>
      </p:sp>
      <p:pic>
        <p:nvPicPr>
          <p:cNvPr id="5" name="Picture 4"/>
          <p:cNvPicPr>
            <a:picLocks noChangeAspect="1"/>
          </p:cNvPicPr>
          <p:nvPr/>
        </p:nvPicPr>
        <p:blipFill>
          <a:blip r:embed="rId2"/>
          <a:stretch>
            <a:fillRect/>
          </a:stretch>
        </p:blipFill>
        <p:spPr>
          <a:xfrm>
            <a:off x="3512447" y="1203598"/>
            <a:ext cx="5152177" cy="3003798"/>
          </a:xfrm>
          <a:prstGeom prst="rect">
            <a:avLst/>
          </a:prstGeom>
        </p:spPr>
      </p:pic>
      <p:cxnSp>
        <p:nvCxnSpPr>
          <p:cNvPr id="6" name="Straight Arrow Connector 5"/>
          <p:cNvCxnSpPr>
            <a:cxnSpLocks/>
          </p:cNvCxnSpPr>
          <p:nvPr/>
        </p:nvCxnSpPr>
        <p:spPr>
          <a:xfrm flipV="1">
            <a:off x="2674072" y="2528346"/>
            <a:ext cx="1897928" cy="2525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61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Debugging</a:t>
            </a:r>
          </a:p>
        </p:txBody>
      </p:sp>
      <p:sp>
        <p:nvSpPr>
          <p:cNvPr id="3" name="Content Placeholder 2"/>
          <p:cNvSpPr>
            <a:spLocks noGrp="1"/>
          </p:cNvSpPr>
          <p:nvPr>
            <p:ph sz="half" idx="1"/>
          </p:nvPr>
        </p:nvSpPr>
        <p:spPr>
          <a:xfrm>
            <a:off x="251520" y="843558"/>
            <a:ext cx="8424936" cy="3564397"/>
          </a:xfrm>
        </p:spPr>
        <p:txBody>
          <a:bodyPr/>
          <a:lstStyle/>
          <a:p>
            <a:r>
              <a:rPr lang="en-US" sz="2400" dirty="0">
                <a:solidFill>
                  <a:schemeClr val="tx1"/>
                </a:solidFill>
              </a:rPr>
              <a:t>The Android SDK contains several programs. One is ADB (Android Debug Bridge). On Windows, ADB is normally installed in:</a:t>
            </a:r>
          </a:p>
          <a:p>
            <a:r>
              <a:rPr lang="en-US" sz="2400" dirty="0">
                <a:solidFill>
                  <a:schemeClr val="tx1"/>
                </a:solidFill>
              </a:rPr>
              <a:t>C:\Users\&lt;</a:t>
            </a:r>
            <a:r>
              <a:rPr lang="en-US" sz="2400" dirty="0" err="1">
                <a:solidFill>
                  <a:schemeClr val="tx1"/>
                </a:solidFill>
              </a:rPr>
              <a:t>YourUserName</a:t>
            </a:r>
            <a:r>
              <a:rPr lang="en-US" sz="2400" dirty="0">
                <a:solidFill>
                  <a:schemeClr val="tx1"/>
                </a:solidFill>
              </a:rPr>
              <a:t>&gt;\</a:t>
            </a:r>
            <a:r>
              <a:rPr lang="en-US" sz="2400" dirty="0" err="1">
                <a:solidFill>
                  <a:schemeClr val="tx1"/>
                </a:solidFill>
              </a:rPr>
              <a:t>AppData</a:t>
            </a:r>
            <a:r>
              <a:rPr lang="en-US" sz="2400" dirty="0">
                <a:solidFill>
                  <a:schemeClr val="tx1"/>
                </a:solidFill>
              </a:rPr>
              <a:t>\Local\Android\</a:t>
            </a:r>
            <a:r>
              <a:rPr lang="en-US" sz="2400" dirty="0" err="1">
                <a:solidFill>
                  <a:schemeClr val="tx1"/>
                </a:solidFill>
              </a:rPr>
              <a:t>sdk</a:t>
            </a:r>
            <a:r>
              <a:rPr lang="en-US" sz="2400" dirty="0">
                <a:solidFill>
                  <a:schemeClr val="tx1"/>
                </a:solidFill>
              </a:rPr>
              <a:t>\platform-tools</a:t>
            </a:r>
          </a:p>
          <a:p>
            <a:r>
              <a:rPr lang="en-US" sz="2400" dirty="0">
                <a:solidFill>
                  <a:schemeClr val="tx1"/>
                </a:solidFill>
              </a:rPr>
              <a:t>On Macintosh: ~/Library/Android/</a:t>
            </a:r>
            <a:r>
              <a:rPr lang="en-US" sz="2400" dirty="0" err="1">
                <a:solidFill>
                  <a:schemeClr val="tx1"/>
                </a:solidFill>
              </a:rPr>
              <a:t>sdk</a:t>
            </a:r>
            <a:r>
              <a:rPr lang="en-US" sz="2400" dirty="0">
                <a:solidFill>
                  <a:schemeClr val="tx1"/>
                </a:solidFill>
              </a:rPr>
              <a:t>/platform-tools</a:t>
            </a:r>
          </a:p>
          <a:p>
            <a:r>
              <a:rPr lang="en-US" sz="2400" dirty="0">
                <a:solidFill>
                  <a:schemeClr val="tx1"/>
                </a:solidFill>
              </a:rPr>
              <a:t>From a terminal on your computer, navigate to where </a:t>
            </a:r>
            <a:r>
              <a:rPr lang="en-US" sz="2400" dirty="0" err="1">
                <a:solidFill>
                  <a:schemeClr val="tx1"/>
                </a:solidFill>
              </a:rPr>
              <a:t>adb</a:t>
            </a:r>
            <a:r>
              <a:rPr lang="en-US" sz="2400" dirty="0">
                <a:solidFill>
                  <a:schemeClr val="tx1"/>
                </a:solidFill>
              </a:rPr>
              <a:t> is installed. Type “</a:t>
            </a:r>
            <a:r>
              <a:rPr lang="en-US" sz="2400" dirty="0" err="1">
                <a:solidFill>
                  <a:schemeClr val="tx1"/>
                </a:solidFill>
              </a:rPr>
              <a:t>adb</a:t>
            </a:r>
            <a:r>
              <a:rPr lang="en-US" sz="2400" dirty="0">
                <a:solidFill>
                  <a:schemeClr val="tx1"/>
                </a:solidFill>
              </a:rPr>
              <a:t> shell” to log on to your device and explore the </a:t>
            </a:r>
            <a:r>
              <a:rPr lang="en-US" sz="2400" dirty="0" err="1">
                <a:solidFill>
                  <a:schemeClr val="tx1"/>
                </a:solidFill>
              </a:rPr>
              <a:t>linux</a:t>
            </a:r>
            <a:r>
              <a:rPr lang="en-US" sz="2400" dirty="0">
                <a:solidFill>
                  <a:schemeClr val="tx1"/>
                </a:solidFill>
              </a:rPr>
              <a:t> environment.</a:t>
            </a:r>
          </a:p>
        </p:txBody>
      </p:sp>
    </p:spTree>
    <p:extLst>
      <p:ext uri="{BB962C8B-B14F-4D97-AF65-F5344CB8AC3E}">
        <p14:creationId xmlns:p14="http://schemas.microsoft.com/office/powerpoint/2010/main" val="3735005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Debugging</a:t>
            </a:r>
          </a:p>
        </p:txBody>
      </p:sp>
      <p:sp>
        <p:nvSpPr>
          <p:cNvPr id="3" name="Content Placeholder 2"/>
          <p:cNvSpPr>
            <a:spLocks noGrp="1"/>
          </p:cNvSpPr>
          <p:nvPr>
            <p:ph sz="half" idx="1"/>
          </p:nvPr>
        </p:nvSpPr>
        <p:spPr>
          <a:xfrm>
            <a:off x="251520" y="843558"/>
            <a:ext cx="8424936" cy="3564397"/>
          </a:xfrm>
        </p:spPr>
        <p:txBody>
          <a:bodyPr/>
          <a:lstStyle/>
          <a:p>
            <a:r>
              <a:rPr lang="en-US" sz="2400" dirty="0">
                <a:solidFill>
                  <a:schemeClr val="tx1"/>
                </a:solidFill>
              </a:rPr>
              <a:t>ADB has several parameters</a:t>
            </a:r>
          </a:p>
          <a:p>
            <a:pPr lvl="1"/>
            <a:r>
              <a:rPr lang="en-US" sz="2000" dirty="0">
                <a:solidFill>
                  <a:schemeClr val="tx1"/>
                </a:solidFill>
              </a:rPr>
              <a:t>“</a:t>
            </a:r>
            <a:r>
              <a:rPr lang="en-US" sz="2000" dirty="0" err="1">
                <a:solidFill>
                  <a:schemeClr val="tx1"/>
                </a:solidFill>
              </a:rPr>
              <a:t>adb</a:t>
            </a:r>
            <a:r>
              <a:rPr lang="en-US" sz="2000" dirty="0">
                <a:solidFill>
                  <a:schemeClr val="tx1"/>
                </a:solidFill>
              </a:rPr>
              <a:t> kill-server”. This stops the network server connection to the android device</a:t>
            </a:r>
          </a:p>
          <a:p>
            <a:pPr lvl="1"/>
            <a:r>
              <a:rPr lang="en-US" sz="2000" dirty="0">
                <a:solidFill>
                  <a:schemeClr val="tx1"/>
                </a:solidFill>
              </a:rPr>
              <a:t>“</a:t>
            </a:r>
            <a:r>
              <a:rPr lang="en-US" sz="2000" dirty="0" err="1">
                <a:solidFill>
                  <a:schemeClr val="tx1"/>
                </a:solidFill>
              </a:rPr>
              <a:t>adb</a:t>
            </a:r>
            <a:r>
              <a:rPr lang="en-US" sz="2000" dirty="0">
                <a:solidFill>
                  <a:schemeClr val="tx1"/>
                </a:solidFill>
              </a:rPr>
              <a:t> start-server”. This starts the network server to connect to android devices.</a:t>
            </a:r>
          </a:p>
          <a:p>
            <a:pPr lvl="1"/>
            <a:r>
              <a:rPr lang="en-US" sz="2000" dirty="0">
                <a:solidFill>
                  <a:schemeClr val="tx1"/>
                </a:solidFill>
              </a:rPr>
              <a:t>“</a:t>
            </a:r>
            <a:r>
              <a:rPr lang="en-US" sz="2000" dirty="0" err="1">
                <a:solidFill>
                  <a:schemeClr val="tx1"/>
                </a:solidFill>
              </a:rPr>
              <a:t>adb</a:t>
            </a:r>
            <a:r>
              <a:rPr lang="en-US" sz="2000" dirty="0">
                <a:solidFill>
                  <a:schemeClr val="tx1"/>
                </a:solidFill>
              </a:rPr>
              <a:t> root”. This starts </a:t>
            </a:r>
            <a:r>
              <a:rPr lang="en-US" sz="2000" dirty="0" err="1">
                <a:solidFill>
                  <a:schemeClr val="tx1"/>
                </a:solidFill>
              </a:rPr>
              <a:t>adb</a:t>
            </a:r>
            <a:r>
              <a:rPr lang="en-US" sz="2000" dirty="0">
                <a:solidFill>
                  <a:schemeClr val="tx1"/>
                </a:solidFill>
              </a:rPr>
              <a:t> so that you can connect to a device as root.</a:t>
            </a:r>
          </a:p>
          <a:p>
            <a:r>
              <a:rPr lang="en-US" sz="2400" dirty="0">
                <a:solidFill>
                  <a:schemeClr val="tx1"/>
                </a:solidFill>
              </a:rPr>
              <a:t>On a device, your application data files are installed in “/data/data/your-package-name”. The package name is defined in Android Manifest.</a:t>
            </a:r>
          </a:p>
        </p:txBody>
      </p:sp>
    </p:spTree>
    <p:extLst>
      <p:ext uri="{BB962C8B-B14F-4D97-AF65-F5344CB8AC3E}">
        <p14:creationId xmlns:p14="http://schemas.microsoft.com/office/powerpoint/2010/main" val="9815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a:xfrm>
            <a:off x="323528" y="915566"/>
            <a:ext cx="8568952" cy="3438382"/>
          </a:xfrm>
        </p:spPr>
        <p:txBody>
          <a:bodyPr/>
          <a:lstStyle/>
          <a:p>
            <a:r>
              <a:rPr lang="en-US" sz="2400" dirty="0">
                <a:solidFill>
                  <a:schemeClr val="tx1"/>
                </a:solidFill>
              </a:rPr>
              <a:t>Android is a </a:t>
            </a:r>
            <a:r>
              <a:rPr lang="en-US" sz="2400" dirty="0" err="1">
                <a:solidFill>
                  <a:schemeClr val="tx1"/>
                </a:solidFill>
              </a:rPr>
              <a:t>linux</a:t>
            </a:r>
            <a:r>
              <a:rPr lang="en-US" sz="2400" dirty="0">
                <a:solidFill>
                  <a:schemeClr val="tx1"/>
                </a:solidFill>
              </a:rPr>
              <a:t> operating system which runs on mobile hardware devices (mini computers).</a:t>
            </a:r>
          </a:p>
          <a:p>
            <a:r>
              <a:rPr lang="en-US" sz="2400" dirty="0">
                <a:solidFill>
                  <a:schemeClr val="tx1"/>
                </a:solidFill>
              </a:rPr>
              <a:t>Applications are a collection of XML, Java, and resource files.</a:t>
            </a:r>
          </a:p>
          <a:p>
            <a:r>
              <a:rPr lang="en-US" sz="2400" dirty="0">
                <a:solidFill>
                  <a:schemeClr val="tx1"/>
                </a:solidFill>
              </a:rPr>
              <a:t>Virtual devices are separate programs that run on your computer. It simulates an Android hardware device.</a:t>
            </a:r>
          </a:p>
          <a:p>
            <a:r>
              <a:rPr lang="en-US" sz="2400" dirty="0">
                <a:solidFill>
                  <a:schemeClr val="tx1"/>
                </a:solidFill>
              </a:rPr>
              <a:t>Next week, we’ll see how to run programs on actual Android devices (phones and tablets).</a:t>
            </a:r>
          </a:p>
        </p:txBody>
      </p:sp>
    </p:spTree>
    <p:extLst>
      <p:ext uri="{BB962C8B-B14F-4D97-AF65-F5344CB8AC3E}">
        <p14:creationId xmlns:p14="http://schemas.microsoft.com/office/powerpoint/2010/main" val="21395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Marks</a:t>
            </a:r>
          </a:p>
        </p:txBody>
      </p:sp>
      <p:sp>
        <p:nvSpPr>
          <p:cNvPr id="3" name="Content Placeholder 2"/>
          <p:cNvSpPr>
            <a:spLocks noGrp="1"/>
          </p:cNvSpPr>
          <p:nvPr>
            <p:ph idx="1"/>
          </p:nvPr>
        </p:nvSpPr>
        <p:spPr>
          <a:xfrm>
            <a:off x="467544" y="852559"/>
            <a:ext cx="8208912" cy="3438382"/>
          </a:xfrm>
        </p:spPr>
        <p:txBody>
          <a:bodyPr/>
          <a:lstStyle/>
          <a:p>
            <a:r>
              <a:rPr lang="en-US" sz="2800" dirty="0">
                <a:solidFill>
                  <a:schemeClr val="tx1"/>
                </a:solidFill>
              </a:rPr>
              <a:t>Labs and Final Project 45%: </a:t>
            </a:r>
          </a:p>
          <a:p>
            <a:pPr lvl="1"/>
            <a:r>
              <a:rPr lang="en-US" dirty="0">
                <a:solidFill>
                  <a:schemeClr val="tx1"/>
                </a:solidFill>
              </a:rPr>
              <a:t>8 labs worth 3% each, final project is 18%.</a:t>
            </a:r>
          </a:p>
          <a:p>
            <a:r>
              <a:rPr lang="en-US" sz="2800" dirty="0">
                <a:solidFill>
                  <a:schemeClr val="tx1"/>
                </a:solidFill>
              </a:rPr>
              <a:t>Quizzes: 8%</a:t>
            </a:r>
          </a:p>
          <a:p>
            <a:pPr lvl="1"/>
            <a:r>
              <a:rPr lang="en-US" dirty="0">
                <a:solidFill>
                  <a:schemeClr val="tx1"/>
                </a:solidFill>
              </a:rPr>
              <a:t>8 online quizzes worth 1% each</a:t>
            </a:r>
          </a:p>
          <a:p>
            <a:r>
              <a:rPr lang="en-US" sz="2800" dirty="0">
                <a:solidFill>
                  <a:schemeClr val="tx1"/>
                </a:solidFill>
              </a:rPr>
              <a:t>Midterm exam: 20%</a:t>
            </a:r>
          </a:p>
          <a:p>
            <a:r>
              <a:rPr lang="en-US" sz="2800" dirty="0">
                <a:solidFill>
                  <a:schemeClr val="tx1"/>
                </a:solidFill>
              </a:rPr>
              <a:t>Final Exam: 30%</a:t>
            </a:r>
          </a:p>
        </p:txBody>
      </p:sp>
    </p:spTree>
    <p:extLst>
      <p:ext uri="{BB962C8B-B14F-4D97-AF65-F5344CB8AC3E}">
        <p14:creationId xmlns:p14="http://schemas.microsoft.com/office/powerpoint/2010/main" val="2114927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week</a:t>
            </a:r>
            <a:r>
              <a:rPr lang="is-IS"/>
              <a:t>…</a:t>
            </a:r>
            <a:endParaRPr lang="en-US"/>
          </a:p>
        </p:txBody>
      </p:sp>
      <p:sp>
        <p:nvSpPr>
          <p:cNvPr id="3" name="Content Placeholder 2"/>
          <p:cNvSpPr>
            <a:spLocks noGrp="1"/>
          </p:cNvSpPr>
          <p:nvPr>
            <p:ph idx="1"/>
          </p:nvPr>
        </p:nvSpPr>
        <p:spPr>
          <a:xfrm>
            <a:off x="467545" y="915566"/>
            <a:ext cx="8208912" cy="3438382"/>
          </a:xfrm>
        </p:spPr>
        <p:txBody>
          <a:bodyPr/>
          <a:lstStyle/>
          <a:p>
            <a:r>
              <a:rPr lang="en-US" sz="2400" dirty="0">
                <a:solidFill>
                  <a:schemeClr val="tx1"/>
                </a:solidFill>
              </a:rPr>
              <a:t>Download Android Studio 3.3. It is still in beta version, so you have to get it from this page:</a:t>
            </a:r>
          </a:p>
          <a:p>
            <a:r>
              <a:rPr lang="en-US" sz="2400" dirty="0">
                <a:solidFill>
                  <a:schemeClr val="tx1"/>
                </a:solidFill>
                <a:hlinkClick r:id="rId2"/>
              </a:rPr>
              <a:t>https://developer.android.com/studio/preview/</a:t>
            </a:r>
            <a:endParaRPr lang="en-US" sz="2400" dirty="0">
              <a:solidFill>
                <a:schemeClr val="tx1"/>
              </a:solidFill>
            </a:endParaRPr>
          </a:p>
          <a:p>
            <a:r>
              <a:rPr lang="en-US" sz="2400" dirty="0">
                <a:solidFill>
                  <a:schemeClr val="tx1"/>
                </a:solidFill>
              </a:rPr>
              <a:t>If you have an Android device, enable debugging mode. If not, create a virtual device.</a:t>
            </a:r>
          </a:p>
          <a:p>
            <a:r>
              <a:rPr lang="en-US" sz="2400" dirty="0">
                <a:solidFill>
                  <a:schemeClr val="tx1"/>
                </a:solidFill>
              </a:rPr>
              <a:t>Work on Lab 1.</a:t>
            </a:r>
          </a:p>
        </p:txBody>
      </p:sp>
    </p:spTree>
    <p:extLst>
      <p:ext uri="{BB962C8B-B14F-4D97-AF65-F5344CB8AC3E}">
        <p14:creationId xmlns:p14="http://schemas.microsoft.com/office/powerpoint/2010/main" val="82692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Topics</a:t>
            </a:r>
          </a:p>
        </p:txBody>
      </p:sp>
      <p:sp>
        <p:nvSpPr>
          <p:cNvPr id="3" name="Content Placeholder 2"/>
          <p:cNvSpPr>
            <a:spLocks noGrp="1"/>
          </p:cNvSpPr>
          <p:nvPr>
            <p:ph idx="1"/>
          </p:nvPr>
        </p:nvSpPr>
        <p:spPr>
          <a:xfrm>
            <a:off x="235670" y="1091804"/>
            <a:ext cx="8682087" cy="3262144"/>
          </a:xfrm>
        </p:spPr>
        <p:txBody>
          <a:bodyPr/>
          <a:lstStyle/>
          <a:p>
            <a:r>
              <a:rPr lang="en-US" sz="2800" dirty="0">
                <a:solidFill>
                  <a:schemeClr val="tx1"/>
                </a:solidFill>
              </a:rPr>
              <a:t>How to create interfaces for multiple-sized screens.</a:t>
            </a:r>
          </a:p>
          <a:p>
            <a:r>
              <a:rPr lang="en-US" sz="2800" dirty="0">
                <a:solidFill>
                  <a:schemeClr val="tx1"/>
                </a:solidFill>
              </a:rPr>
              <a:t>How to access and save data, without freezing the interface.</a:t>
            </a:r>
          </a:p>
          <a:p>
            <a:r>
              <a:rPr lang="en-US" sz="2800" dirty="0">
                <a:solidFill>
                  <a:schemeClr val="tx1"/>
                </a:solidFill>
              </a:rPr>
              <a:t>How to access data over a network.</a:t>
            </a:r>
          </a:p>
          <a:p>
            <a:r>
              <a:rPr lang="en-US" sz="2800" dirty="0">
                <a:solidFill>
                  <a:schemeClr val="tx1"/>
                </a:solidFill>
              </a:rPr>
              <a:t>How to create multi-lingual interfaces.</a:t>
            </a:r>
          </a:p>
          <a:p>
            <a:r>
              <a:rPr lang="en-US" sz="2800" dirty="0">
                <a:solidFill>
                  <a:schemeClr val="tx1"/>
                </a:solidFill>
              </a:rPr>
              <a:t>How to use GIT in software development.</a:t>
            </a:r>
          </a:p>
        </p:txBody>
      </p:sp>
    </p:spTree>
    <p:extLst>
      <p:ext uri="{BB962C8B-B14F-4D97-AF65-F5344CB8AC3E}">
        <p14:creationId xmlns:p14="http://schemas.microsoft.com/office/powerpoint/2010/main" val="83846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a:t>
            </a:r>
          </a:p>
        </p:txBody>
      </p:sp>
      <p:sp>
        <p:nvSpPr>
          <p:cNvPr id="3" name="Content Placeholder 2"/>
          <p:cNvSpPr>
            <a:spLocks noGrp="1"/>
          </p:cNvSpPr>
          <p:nvPr>
            <p:ph idx="1"/>
          </p:nvPr>
        </p:nvSpPr>
        <p:spPr>
          <a:xfrm>
            <a:off x="467545" y="915566"/>
            <a:ext cx="8208912" cy="3438382"/>
          </a:xfrm>
        </p:spPr>
        <p:txBody>
          <a:bodyPr/>
          <a:lstStyle/>
          <a:p>
            <a:r>
              <a:rPr lang="en-US" sz="2400" dirty="0">
                <a:solidFill>
                  <a:schemeClr val="tx1"/>
                </a:solidFill>
              </a:rPr>
              <a:t>Android is a Linux operating system with a graphical desktop manager. It is optimized for mobile touch-screen devices, and energy usage to maximize battery life.</a:t>
            </a:r>
          </a:p>
          <a:p>
            <a:r>
              <a:rPr lang="en-US" sz="2400" dirty="0">
                <a:solidFill>
                  <a:schemeClr val="tx1"/>
                </a:solidFill>
              </a:rPr>
              <a:t>Android Inc. was a company founded by Andy Rubin, that Google bought in 2005. Google gives away Android to any phone manufacturer that wants it but makes money with services and advertising.</a:t>
            </a:r>
          </a:p>
        </p:txBody>
      </p:sp>
    </p:spTree>
    <p:extLst>
      <p:ext uri="{BB962C8B-B14F-4D97-AF65-F5344CB8AC3E}">
        <p14:creationId xmlns:p14="http://schemas.microsoft.com/office/powerpoint/2010/main" val="163962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Developer Challenge</a:t>
            </a:r>
          </a:p>
        </p:txBody>
      </p:sp>
      <p:sp>
        <p:nvSpPr>
          <p:cNvPr id="3" name="Content Placeholder 2"/>
          <p:cNvSpPr>
            <a:spLocks noGrp="1"/>
          </p:cNvSpPr>
          <p:nvPr>
            <p:ph idx="1"/>
          </p:nvPr>
        </p:nvSpPr>
        <p:spPr>
          <a:xfrm>
            <a:off x="467545" y="987574"/>
            <a:ext cx="8208912" cy="3366374"/>
          </a:xfrm>
        </p:spPr>
        <p:txBody>
          <a:bodyPr/>
          <a:lstStyle/>
          <a:p>
            <a:r>
              <a:rPr lang="en-US" sz="2400" dirty="0">
                <a:solidFill>
                  <a:schemeClr val="tx1"/>
                </a:solidFill>
              </a:rPr>
              <a:t>Google was an ally of Apple’s iPhone OS. Google provided search, maps, etc. for iOS.</a:t>
            </a:r>
          </a:p>
          <a:p>
            <a:r>
              <a:rPr lang="en-US" sz="2400" dirty="0">
                <a:solidFill>
                  <a:schemeClr val="tx1"/>
                </a:solidFill>
              </a:rPr>
              <a:t>Google CEO Eric Schmidt was part of the board of directors at Apple. He quit when Google released Android.</a:t>
            </a:r>
          </a:p>
          <a:p>
            <a:r>
              <a:rPr lang="en-US" sz="2400" dirty="0">
                <a:solidFill>
                  <a:schemeClr val="tx1"/>
                </a:solidFill>
              </a:rPr>
              <a:t>To catch up to iPhone OS, Android had a Developer Challenge. Teams made any app for the contest, with 10 prizes of $275 000. Submission date was April 14, 2008.</a:t>
            </a:r>
          </a:p>
        </p:txBody>
      </p:sp>
    </p:spTree>
    <p:extLst>
      <p:ext uri="{BB962C8B-B14F-4D97-AF65-F5344CB8AC3E}">
        <p14:creationId xmlns:p14="http://schemas.microsoft.com/office/powerpoint/2010/main" val="6099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team’s submission</a:t>
            </a:r>
          </a:p>
        </p:txBody>
      </p:sp>
      <p:sp>
        <p:nvSpPr>
          <p:cNvPr id="3" name="Content Placeholder 2"/>
          <p:cNvSpPr>
            <a:spLocks noGrp="1"/>
          </p:cNvSpPr>
          <p:nvPr>
            <p:ph idx="1"/>
          </p:nvPr>
        </p:nvSpPr>
        <p:spPr>
          <a:xfrm>
            <a:off x="467545" y="915566"/>
            <a:ext cx="8208912" cy="3438382"/>
          </a:xfrm>
        </p:spPr>
        <p:txBody>
          <a:bodyPr/>
          <a:lstStyle/>
          <a:p>
            <a:r>
              <a:rPr lang="en-US" dirty="0">
                <a:solidFill>
                  <a:schemeClr val="tx1"/>
                </a:solidFill>
              </a:rPr>
              <a:t>I worked with a team of friends to submit to the contest: </a:t>
            </a:r>
            <a:r>
              <a:rPr lang="en-US" sz="2400" dirty="0">
                <a:hlinkClick r:id="rId2"/>
              </a:rPr>
              <a:t>https://www.youtube.com/watch?v=fwSBLdGCjnY</a:t>
            </a:r>
            <a:endParaRPr lang="en-US" sz="2400" dirty="0"/>
          </a:p>
          <a:p>
            <a:r>
              <a:rPr lang="en-US" dirty="0">
                <a:solidFill>
                  <a:schemeClr val="tx1"/>
                </a:solidFill>
              </a:rPr>
              <a:t>No actual Android phones existed at the time. Development was done with emulator, using Android version 0.6</a:t>
            </a:r>
          </a:p>
        </p:txBody>
      </p:sp>
    </p:spTree>
    <p:extLst>
      <p:ext uri="{BB962C8B-B14F-4D97-AF65-F5344CB8AC3E}">
        <p14:creationId xmlns:p14="http://schemas.microsoft.com/office/powerpoint/2010/main" val="34352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Development</a:t>
            </a:r>
          </a:p>
        </p:txBody>
      </p:sp>
      <p:sp>
        <p:nvSpPr>
          <p:cNvPr id="3" name="Content Placeholder 2"/>
          <p:cNvSpPr>
            <a:spLocks noGrp="1"/>
          </p:cNvSpPr>
          <p:nvPr>
            <p:ph idx="1"/>
          </p:nvPr>
        </p:nvSpPr>
        <p:spPr>
          <a:xfrm>
            <a:off x="467545" y="987574"/>
            <a:ext cx="8208912" cy="3366374"/>
          </a:xfrm>
        </p:spPr>
        <p:txBody>
          <a:bodyPr/>
          <a:lstStyle/>
          <a:p>
            <a:r>
              <a:rPr lang="en-US">
                <a:solidFill>
                  <a:schemeClr val="tx1"/>
                </a:solidFill>
              </a:rPr>
              <a:t>Originally, Android development was done in Eclipse. Code is written in Java, and then installed on a virtual machine running Android (emulator).</a:t>
            </a:r>
          </a:p>
          <a:p>
            <a:r>
              <a:rPr lang="en-US">
                <a:solidFill>
                  <a:schemeClr val="tx1"/>
                </a:solidFill>
              </a:rPr>
              <a:t>Now Android Studio (IntelliJ IDEA) is used for development, still with emulator.</a:t>
            </a:r>
          </a:p>
        </p:txBody>
      </p:sp>
    </p:spTree>
    <p:extLst>
      <p:ext uri="{BB962C8B-B14F-4D97-AF65-F5344CB8AC3E}">
        <p14:creationId xmlns:p14="http://schemas.microsoft.com/office/powerpoint/2010/main" val="205405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development</a:t>
            </a:r>
          </a:p>
        </p:txBody>
      </p:sp>
      <p:sp>
        <p:nvSpPr>
          <p:cNvPr id="3" name="Content Placeholder 2"/>
          <p:cNvSpPr>
            <a:spLocks noGrp="1"/>
          </p:cNvSpPr>
          <p:nvPr>
            <p:ph idx="1"/>
          </p:nvPr>
        </p:nvSpPr>
        <p:spPr>
          <a:xfrm>
            <a:off x="467545" y="915566"/>
            <a:ext cx="8208912" cy="3438382"/>
          </a:xfrm>
        </p:spPr>
        <p:txBody>
          <a:bodyPr/>
          <a:lstStyle/>
          <a:p>
            <a:r>
              <a:rPr lang="en-US" sz="2400" dirty="0">
                <a:solidFill>
                  <a:schemeClr val="tx1"/>
                </a:solidFill>
              </a:rPr>
              <a:t>Android uses a subset of the Java API. Initially, it ran Java bytecode, but as of version 4.4, it compiles code directly upon installation (called ahead-of-time compilation).</a:t>
            </a:r>
          </a:p>
          <a:p>
            <a:r>
              <a:rPr lang="en-US" sz="2400" dirty="0">
                <a:solidFill>
                  <a:schemeClr val="tx1"/>
                </a:solidFill>
              </a:rPr>
              <a:t>Oracle is challenging Google’s use of Java in court, saying they haven’t paid for a license to use Java. Google won, then lost on appeal. It was retried and Google won again, but lost on appeal. It’s still not over.</a:t>
            </a:r>
          </a:p>
          <a:p>
            <a:r>
              <a:rPr lang="en-US" sz="1200" dirty="0">
                <a:solidFill>
                  <a:schemeClr val="tx1"/>
                </a:solidFill>
              </a:rPr>
              <a:t>https://</a:t>
            </a:r>
            <a:r>
              <a:rPr lang="en-US" sz="1200" dirty="0" err="1">
                <a:solidFill>
                  <a:schemeClr val="tx1"/>
                </a:solidFill>
              </a:rPr>
              <a:t>www.wired.com</a:t>
            </a:r>
            <a:r>
              <a:rPr lang="en-US" sz="1200" dirty="0">
                <a:solidFill>
                  <a:schemeClr val="tx1"/>
                </a:solidFill>
              </a:rPr>
              <a:t>/story/the-case-that-never-ends-oracle-wins-latest-round-vs-google/</a:t>
            </a:r>
          </a:p>
        </p:txBody>
      </p:sp>
    </p:spTree>
    <p:extLst>
      <p:ext uri="{BB962C8B-B14F-4D97-AF65-F5344CB8AC3E}">
        <p14:creationId xmlns:p14="http://schemas.microsoft.com/office/powerpoint/2010/main" val="79077890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1800</Words>
  <Application>Microsoft Macintosh PowerPoint</Application>
  <PresentationFormat>On-screen Show (16:9)</PresentationFormat>
  <Paragraphs>155</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Courier New</vt:lpstr>
      <vt:lpstr>Office Theme</vt:lpstr>
      <vt:lpstr>CST2335 Graphical Interface programming</vt:lpstr>
      <vt:lpstr>Introduction</vt:lpstr>
      <vt:lpstr>Marks</vt:lpstr>
      <vt:lpstr>Course Topics</vt:lpstr>
      <vt:lpstr>Android</vt:lpstr>
      <vt:lpstr>Android Developer Challenge</vt:lpstr>
      <vt:lpstr>My team’s submission</vt:lpstr>
      <vt:lpstr>Application Development</vt:lpstr>
      <vt:lpstr>Java development</vt:lpstr>
      <vt:lpstr>Android development</vt:lpstr>
      <vt:lpstr>Android Versions</vt:lpstr>
      <vt:lpstr>Application Manifest</vt:lpstr>
      <vt:lpstr>XML</vt:lpstr>
      <vt:lpstr>Application Architecture</vt:lpstr>
      <vt:lpstr>Java application</vt:lpstr>
      <vt:lpstr>Application Architecture</vt:lpstr>
      <vt:lpstr>Android Resources</vt:lpstr>
      <vt:lpstr>Android Resources</vt:lpstr>
      <vt:lpstr>XML variables</vt:lpstr>
      <vt:lpstr>Multilingual strings</vt:lpstr>
      <vt:lpstr>Multilingual strings example</vt:lpstr>
      <vt:lpstr>Multilingual resources</vt:lpstr>
      <vt:lpstr>Android Virtual Device</vt:lpstr>
      <vt:lpstr>Android Virtual Device</vt:lpstr>
      <vt:lpstr>Create Virtual Device</vt:lpstr>
      <vt:lpstr>Create system image</vt:lpstr>
      <vt:lpstr>Android Debugging</vt:lpstr>
      <vt:lpstr>Android Debugging</vt:lpstr>
      <vt:lpstr>Summary</vt:lpstr>
      <vt:lpstr>This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3</cp:revision>
  <cp:lastPrinted>1601-01-01T00:00:00Z</cp:lastPrinted>
  <dcterms:created xsi:type="dcterms:W3CDTF">1601-01-01T00:00:00Z</dcterms:created>
  <dcterms:modified xsi:type="dcterms:W3CDTF">2019-01-03T14:09:39Z</dcterms:modified>
</cp:coreProperties>
</file>