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3"/>
  </p:notesMasterIdLst>
  <p:handoutMasterIdLst>
    <p:handoutMasterId r:id="rId34"/>
  </p:handoutMasterIdLst>
  <p:sldIdLst>
    <p:sldId id="376" r:id="rId2"/>
    <p:sldId id="380" r:id="rId3"/>
    <p:sldId id="410" r:id="rId4"/>
    <p:sldId id="385" r:id="rId5"/>
    <p:sldId id="405" r:id="rId6"/>
    <p:sldId id="406" r:id="rId7"/>
    <p:sldId id="411" r:id="rId8"/>
    <p:sldId id="407" r:id="rId9"/>
    <p:sldId id="408" r:id="rId10"/>
    <p:sldId id="403" r:id="rId11"/>
    <p:sldId id="386" r:id="rId12"/>
    <p:sldId id="412" r:id="rId13"/>
    <p:sldId id="413" r:id="rId14"/>
    <p:sldId id="414" r:id="rId15"/>
    <p:sldId id="389" r:id="rId16"/>
    <p:sldId id="415" r:id="rId17"/>
    <p:sldId id="409" r:id="rId18"/>
    <p:sldId id="388" r:id="rId19"/>
    <p:sldId id="416" r:id="rId20"/>
    <p:sldId id="390" r:id="rId21"/>
    <p:sldId id="391" r:id="rId22"/>
    <p:sldId id="417" r:id="rId23"/>
    <p:sldId id="418" r:id="rId24"/>
    <p:sldId id="423" r:id="rId25"/>
    <p:sldId id="422" r:id="rId26"/>
    <p:sldId id="392" r:id="rId27"/>
    <p:sldId id="419" r:id="rId28"/>
    <p:sldId id="421" r:id="rId29"/>
    <p:sldId id="420" r:id="rId30"/>
    <p:sldId id="394" r:id="rId31"/>
    <p:sldId id="424" r:id="rId3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76035C-18D8-E147-9A56-3FEAD72F8A44}" v="184" dt="2019-01-12T10:19:54.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2" autoAdjust="0"/>
    <p:restoredTop sz="99007" autoAdjust="0"/>
  </p:normalViewPr>
  <p:slideViewPr>
    <p:cSldViewPr>
      <p:cViewPr varScale="1">
        <p:scale>
          <a:sx n="105" d="100"/>
          <a:sy n="105" d="100"/>
        </p:scale>
        <p:origin x="1416" y="176"/>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4A76035C-18D8-E147-9A56-3FEAD72F8A44}"/>
    <pc:docChg chg="undo redo custSel addSld delSld modSld sldOrd">
      <pc:chgData name="Eric Torunski" userId="bfccb9e8-9d93-458e-85ba-f66efb9b0289" providerId="ADAL" clId="{4A76035C-18D8-E147-9A56-3FEAD72F8A44}" dt="2019-01-13T23:29:12.850" v="12025" actId="20577"/>
      <pc:docMkLst>
        <pc:docMk/>
      </pc:docMkLst>
      <pc:sldChg chg="modSp">
        <pc:chgData name="Eric Torunski" userId="bfccb9e8-9d93-458e-85ba-f66efb9b0289" providerId="ADAL" clId="{4A76035C-18D8-E147-9A56-3FEAD72F8A44}" dt="2019-01-11T02:58:35.539" v="11931" actId="114"/>
        <pc:sldMkLst>
          <pc:docMk/>
          <pc:sldMk cId="4121162677" sldId="380"/>
        </pc:sldMkLst>
        <pc:spChg chg="mod">
          <ac:chgData name="Eric Torunski" userId="bfccb9e8-9d93-458e-85ba-f66efb9b0289" providerId="ADAL" clId="{4A76035C-18D8-E147-9A56-3FEAD72F8A44}" dt="2019-01-11T02:58:35.539" v="11931" actId="114"/>
          <ac:spMkLst>
            <pc:docMk/>
            <pc:sldMk cId="4121162677" sldId="380"/>
            <ac:spMk id="3" creationId="{00000000-0000-0000-0000-000000000000}"/>
          </ac:spMkLst>
        </pc:spChg>
      </pc:sldChg>
      <pc:sldChg chg="modSp">
        <pc:chgData name="Eric Torunski" userId="bfccb9e8-9d93-458e-85ba-f66efb9b0289" providerId="ADAL" clId="{4A76035C-18D8-E147-9A56-3FEAD72F8A44}" dt="2019-01-09T17:28:57.087" v="1993" actId="20577"/>
        <pc:sldMkLst>
          <pc:docMk/>
          <pc:sldMk cId="838461482" sldId="386"/>
        </pc:sldMkLst>
        <pc:spChg chg="mod">
          <ac:chgData name="Eric Torunski" userId="bfccb9e8-9d93-458e-85ba-f66efb9b0289" providerId="ADAL" clId="{4A76035C-18D8-E147-9A56-3FEAD72F8A44}" dt="2019-01-09T17:28:57.087" v="1993" actId="20577"/>
          <ac:spMkLst>
            <pc:docMk/>
            <pc:sldMk cId="838461482" sldId="386"/>
            <ac:spMk id="3" creationId="{00000000-0000-0000-0000-000000000000}"/>
          </ac:spMkLst>
        </pc:spChg>
      </pc:sldChg>
      <pc:sldChg chg="modSp ord">
        <pc:chgData name="Eric Torunski" userId="bfccb9e8-9d93-458e-85ba-f66efb9b0289" providerId="ADAL" clId="{4A76035C-18D8-E147-9A56-3FEAD72F8A44}" dt="2019-01-10T01:06:16.048" v="5029"/>
        <pc:sldMkLst>
          <pc:docMk/>
          <pc:sldMk cId="609929557" sldId="388"/>
        </pc:sldMkLst>
        <pc:spChg chg="mod">
          <ac:chgData name="Eric Torunski" userId="bfccb9e8-9d93-458e-85ba-f66efb9b0289" providerId="ADAL" clId="{4A76035C-18D8-E147-9A56-3FEAD72F8A44}" dt="2019-01-10T01:06:03.003" v="5028" actId="20577"/>
          <ac:spMkLst>
            <pc:docMk/>
            <pc:sldMk cId="609929557" sldId="388"/>
            <ac:spMk id="3" creationId="{00000000-0000-0000-0000-000000000000}"/>
          </ac:spMkLst>
        </pc:spChg>
      </pc:sldChg>
      <pc:sldChg chg="modSp ord">
        <pc:chgData name="Eric Torunski" userId="bfccb9e8-9d93-458e-85ba-f66efb9b0289" providerId="ADAL" clId="{4A76035C-18D8-E147-9A56-3FEAD72F8A44}" dt="2019-01-13T23:29:12.850" v="12025" actId="20577"/>
        <pc:sldMkLst>
          <pc:docMk/>
          <pc:sldMk cId="343523600" sldId="389"/>
        </pc:sldMkLst>
        <pc:spChg chg="mod">
          <ac:chgData name="Eric Torunski" userId="bfccb9e8-9d93-458e-85ba-f66efb9b0289" providerId="ADAL" clId="{4A76035C-18D8-E147-9A56-3FEAD72F8A44}" dt="2019-01-13T23:29:12.850" v="12025" actId="20577"/>
          <ac:spMkLst>
            <pc:docMk/>
            <pc:sldMk cId="343523600" sldId="389"/>
            <ac:spMk id="3" creationId="{00000000-0000-0000-0000-000000000000}"/>
          </ac:spMkLst>
        </pc:spChg>
      </pc:sldChg>
      <pc:sldChg chg="modSp">
        <pc:chgData name="Eric Torunski" userId="bfccb9e8-9d93-458e-85ba-f66efb9b0289" providerId="ADAL" clId="{4A76035C-18D8-E147-9A56-3FEAD72F8A44}" dt="2019-01-11T01:02:19.428" v="6109" actId="20577"/>
        <pc:sldMkLst>
          <pc:docMk/>
          <pc:sldMk cId="2054054661" sldId="390"/>
        </pc:sldMkLst>
        <pc:spChg chg="mod">
          <ac:chgData name="Eric Torunski" userId="bfccb9e8-9d93-458e-85ba-f66efb9b0289" providerId="ADAL" clId="{4A76035C-18D8-E147-9A56-3FEAD72F8A44}" dt="2019-01-11T00:55:56.563" v="5509" actId="14100"/>
          <ac:spMkLst>
            <pc:docMk/>
            <pc:sldMk cId="2054054661" sldId="390"/>
            <ac:spMk id="2" creationId="{00000000-0000-0000-0000-000000000000}"/>
          </ac:spMkLst>
        </pc:spChg>
        <pc:spChg chg="mod">
          <ac:chgData name="Eric Torunski" userId="bfccb9e8-9d93-458e-85ba-f66efb9b0289" providerId="ADAL" clId="{4A76035C-18D8-E147-9A56-3FEAD72F8A44}" dt="2019-01-11T01:02:19.428" v="6109" actId="20577"/>
          <ac:spMkLst>
            <pc:docMk/>
            <pc:sldMk cId="2054054661" sldId="390"/>
            <ac:spMk id="3" creationId="{00000000-0000-0000-0000-000000000000}"/>
          </ac:spMkLst>
        </pc:spChg>
      </pc:sldChg>
      <pc:sldChg chg="modSp">
        <pc:chgData name="Eric Torunski" userId="bfccb9e8-9d93-458e-85ba-f66efb9b0289" providerId="ADAL" clId="{4A76035C-18D8-E147-9A56-3FEAD72F8A44}" dt="2019-01-11T01:07:07.446" v="6561" actId="20577"/>
        <pc:sldMkLst>
          <pc:docMk/>
          <pc:sldMk cId="790778907" sldId="391"/>
        </pc:sldMkLst>
        <pc:spChg chg="mod">
          <ac:chgData name="Eric Torunski" userId="bfccb9e8-9d93-458e-85ba-f66efb9b0289" providerId="ADAL" clId="{4A76035C-18D8-E147-9A56-3FEAD72F8A44}" dt="2019-01-11T00:58:38.864" v="5714" actId="14100"/>
          <ac:spMkLst>
            <pc:docMk/>
            <pc:sldMk cId="790778907" sldId="391"/>
            <ac:spMk id="2" creationId="{00000000-0000-0000-0000-000000000000}"/>
          </ac:spMkLst>
        </pc:spChg>
        <pc:spChg chg="mod">
          <ac:chgData name="Eric Torunski" userId="bfccb9e8-9d93-458e-85ba-f66efb9b0289" providerId="ADAL" clId="{4A76035C-18D8-E147-9A56-3FEAD72F8A44}" dt="2019-01-11T01:07:07.446" v="6561" actId="20577"/>
          <ac:spMkLst>
            <pc:docMk/>
            <pc:sldMk cId="790778907" sldId="391"/>
            <ac:spMk id="3" creationId="{00000000-0000-0000-0000-000000000000}"/>
          </ac:spMkLst>
        </pc:spChg>
      </pc:sldChg>
      <pc:sldChg chg="modSp">
        <pc:chgData name="Eric Torunski" userId="bfccb9e8-9d93-458e-85ba-f66efb9b0289" providerId="ADAL" clId="{4A76035C-18D8-E147-9A56-3FEAD72F8A44}" dt="2019-01-11T01:21:14.541" v="8030" actId="20577"/>
        <pc:sldMkLst>
          <pc:docMk/>
          <pc:sldMk cId="1871918929" sldId="392"/>
        </pc:sldMkLst>
        <pc:spChg chg="mod">
          <ac:chgData name="Eric Torunski" userId="bfccb9e8-9d93-458e-85ba-f66efb9b0289" providerId="ADAL" clId="{4A76035C-18D8-E147-9A56-3FEAD72F8A44}" dt="2019-01-11T01:16:40.380" v="7550" actId="20577"/>
          <ac:spMkLst>
            <pc:docMk/>
            <pc:sldMk cId="1871918929" sldId="392"/>
            <ac:spMk id="2" creationId="{00000000-0000-0000-0000-000000000000}"/>
          </ac:spMkLst>
        </pc:spChg>
        <pc:spChg chg="mod">
          <ac:chgData name="Eric Torunski" userId="bfccb9e8-9d93-458e-85ba-f66efb9b0289" providerId="ADAL" clId="{4A76035C-18D8-E147-9A56-3FEAD72F8A44}" dt="2019-01-11T01:21:14.541" v="8030" actId="20577"/>
          <ac:spMkLst>
            <pc:docMk/>
            <pc:sldMk cId="1871918929" sldId="392"/>
            <ac:spMk id="3" creationId="{00000000-0000-0000-0000-000000000000}"/>
          </ac:spMkLst>
        </pc:spChg>
      </pc:sldChg>
      <pc:sldChg chg="modSp">
        <pc:chgData name="Eric Torunski" userId="bfccb9e8-9d93-458e-85ba-f66efb9b0289" providerId="ADAL" clId="{4A76035C-18D8-E147-9A56-3FEAD72F8A44}" dt="2019-01-12T10:04:59.854" v="12010" actId="20577"/>
        <pc:sldMkLst>
          <pc:docMk/>
          <pc:sldMk cId="1091602001" sldId="394"/>
        </pc:sldMkLst>
        <pc:spChg chg="mod">
          <ac:chgData name="Eric Torunski" userId="bfccb9e8-9d93-458e-85ba-f66efb9b0289" providerId="ADAL" clId="{4A76035C-18D8-E147-9A56-3FEAD72F8A44}" dt="2019-01-12T10:04:59.854" v="12010" actId="20577"/>
          <ac:spMkLst>
            <pc:docMk/>
            <pc:sldMk cId="1091602001" sldId="394"/>
            <ac:spMk id="3" creationId="{00000000-0000-0000-0000-000000000000}"/>
          </ac:spMkLst>
        </pc:spChg>
      </pc:sldChg>
      <pc:sldChg chg="modSp ord">
        <pc:chgData name="Eric Torunski" userId="bfccb9e8-9d93-458e-85ba-f66efb9b0289" providerId="ADAL" clId="{4A76035C-18D8-E147-9A56-3FEAD72F8A44}" dt="2019-01-12T10:02:08.166" v="12009" actId="20577"/>
        <pc:sldMkLst>
          <pc:docMk/>
          <pc:sldMk cId="1676182706" sldId="403"/>
        </pc:sldMkLst>
        <pc:spChg chg="mod">
          <ac:chgData name="Eric Torunski" userId="bfccb9e8-9d93-458e-85ba-f66efb9b0289" providerId="ADAL" clId="{4A76035C-18D8-E147-9A56-3FEAD72F8A44}" dt="2019-01-09T17:33:07.533" v="2722" actId="20577"/>
          <ac:spMkLst>
            <pc:docMk/>
            <pc:sldMk cId="1676182706" sldId="403"/>
            <ac:spMk id="2" creationId="{00000000-0000-0000-0000-000000000000}"/>
          </ac:spMkLst>
        </pc:spChg>
        <pc:spChg chg="mod">
          <ac:chgData name="Eric Torunski" userId="bfccb9e8-9d93-458e-85ba-f66efb9b0289" providerId="ADAL" clId="{4A76035C-18D8-E147-9A56-3FEAD72F8A44}" dt="2019-01-12T10:02:08.166" v="12009" actId="20577"/>
          <ac:spMkLst>
            <pc:docMk/>
            <pc:sldMk cId="1676182706" sldId="403"/>
            <ac:spMk id="3" creationId="{00000000-0000-0000-0000-000000000000}"/>
          </ac:spMkLst>
        </pc:spChg>
      </pc:sldChg>
      <pc:sldChg chg="modSp">
        <pc:chgData name="Eric Torunski" userId="bfccb9e8-9d93-458e-85ba-f66efb9b0289" providerId="ADAL" clId="{4A76035C-18D8-E147-9A56-3FEAD72F8A44}" dt="2019-01-09T17:17:11.612" v="538" actId="20577"/>
        <pc:sldMkLst>
          <pc:docMk/>
          <pc:sldMk cId="1494206262" sldId="405"/>
        </pc:sldMkLst>
        <pc:spChg chg="mod">
          <ac:chgData name="Eric Torunski" userId="bfccb9e8-9d93-458e-85ba-f66efb9b0289" providerId="ADAL" clId="{4A76035C-18D8-E147-9A56-3FEAD72F8A44}" dt="2019-01-09T17:17:11.612" v="538" actId="20577"/>
          <ac:spMkLst>
            <pc:docMk/>
            <pc:sldMk cId="1494206262" sldId="405"/>
            <ac:spMk id="3" creationId="{00000000-0000-0000-0000-000000000000}"/>
          </ac:spMkLst>
        </pc:spChg>
      </pc:sldChg>
      <pc:sldChg chg="modSp">
        <pc:chgData name="Eric Torunski" userId="bfccb9e8-9d93-458e-85ba-f66efb9b0289" providerId="ADAL" clId="{4A76035C-18D8-E147-9A56-3FEAD72F8A44}" dt="2019-01-09T17:23:45.958" v="1207" actId="313"/>
        <pc:sldMkLst>
          <pc:docMk/>
          <pc:sldMk cId="1365748084" sldId="406"/>
        </pc:sldMkLst>
        <pc:spChg chg="mod">
          <ac:chgData name="Eric Torunski" userId="bfccb9e8-9d93-458e-85ba-f66efb9b0289" providerId="ADAL" clId="{4A76035C-18D8-E147-9A56-3FEAD72F8A44}" dt="2019-01-09T17:17:29.891" v="539" actId="20577"/>
          <ac:spMkLst>
            <pc:docMk/>
            <pc:sldMk cId="1365748084" sldId="406"/>
            <ac:spMk id="2" creationId="{00000000-0000-0000-0000-000000000000}"/>
          </ac:spMkLst>
        </pc:spChg>
        <pc:spChg chg="mod">
          <ac:chgData name="Eric Torunski" userId="bfccb9e8-9d93-458e-85ba-f66efb9b0289" providerId="ADAL" clId="{4A76035C-18D8-E147-9A56-3FEAD72F8A44}" dt="2019-01-09T17:23:45.958" v="1207" actId="313"/>
          <ac:spMkLst>
            <pc:docMk/>
            <pc:sldMk cId="1365748084" sldId="406"/>
            <ac:spMk id="3" creationId="{00000000-0000-0000-0000-000000000000}"/>
          </ac:spMkLst>
        </pc:spChg>
      </pc:sldChg>
      <pc:sldChg chg="modSp">
        <pc:chgData name="Eric Torunski" userId="bfccb9e8-9d93-458e-85ba-f66efb9b0289" providerId="ADAL" clId="{4A76035C-18D8-E147-9A56-3FEAD72F8A44}" dt="2019-01-10T00:19:31.855" v="4188" actId="114"/>
        <pc:sldMkLst>
          <pc:docMk/>
          <pc:sldMk cId="1916298743" sldId="407"/>
        </pc:sldMkLst>
        <pc:spChg chg="mod">
          <ac:chgData name="Eric Torunski" userId="bfccb9e8-9d93-458e-85ba-f66efb9b0289" providerId="ADAL" clId="{4A76035C-18D8-E147-9A56-3FEAD72F8A44}" dt="2019-01-10T00:18:23.137" v="4132" actId="113"/>
          <ac:spMkLst>
            <pc:docMk/>
            <pc:sldMk cId="1916298743" sldId="407"/>
            <ac:spMk id="2" creationId="{00000000-0000-0000-0000-000000000000}"/>
          </ac:spMkLst>
        </pc:spChg>
        <pc:spChg chg="mod">
          <ac:chgData name="Eric Torunski" userId="bfccb9e8-9d93-458e-85ba-f66efb9b0289" providerId="ADAL" clId="{4A76035C-18D8-E147-9A56-3FEAD72F8A44}" dt="2019-01-10T00:19:31.855" v="4188" actId="114"/>
          <ac:spMkLst>
            <pc:docMk/>
            <pc:sldMk cId="1916298743" sldId="407"/>
            <ac:spMk id="3" creationId="{00000000-0000-0000-0000-000000000000}"/>
          </ac:spMkLst>
        </pc:spChg>
      </pc:sldChg>
      <pc:sldChg chg="modSp">
        <pc:chgData name="Eric Torunski" userId="bfccb9e8-9d93-458e-85ba-f66efb9b0289" providerId="ADAL" clId="{4A76035C-18D8-E147-9A56-3FEAD72F8A44}" dt="2019-01-12T10:01:21.796" v="11965" actId="1076"/>
        <pc:sldMkLst>
          <pc:docMk/>
          <pc:sldMk cId="565023530" sldId="408"/>
        </pc:sldMkLst>
        <pc:spChg chg="mod">
          <ac:chgData name="Eric Torunski" userId="bfccb9e8-9d93-458e-85ba-f66efb9b0289" providerId="ADAL" clId="{4A76035C-18D8-E147-9A56-3FEAD72F8A44}" dt="2019-01-12T10:01:16.868" v="11964" actId="14100"/>
          <ac:spMkLst>
            <pc:docMk/>
            <pc:sldMk cId="565023530" sldId="408"/>
            <ac:spMk id="2" creationId="{00000000-0000-0000-0000-000000000000}"/>
          </ac:spMkLst>
        </pc:spChg>
        <pc:spChg chg="mod">
          <ac:chgData name="Eric Torunski" userId="bfccb9e8-9d93-458e-85ba-f66efb9b0289" providerId="ADAL" clId="{4A76035C-18D8-E147-9A56-3FEAD72F8A44}" dt="2019-01-12T10:01:21.796" v="11965" actId="1076"/>
          <ac:spMkLst>
            <pc:docMk/>
            <pc:sldMk cId="565023530" sldId="408"/>
            <ac:spMk id="3" creationId="{00000000-0000-0000-0000-000000000000}"/>
          </ac:spMkLst>
        </pc:spChg>
      </pc:sldChg>
      <pc:sldChg chg="modSp">
        <pc:chgData name="Eric Torunski" userId="bfccb9e8-9d93-458e-85ba-f66efb9b0289" providerId="ADAL" clId="{4A76035C-18D8-E147-9A56-3FEAD72F8A44}" dt="2019-01-10T01:08:37.246" v="5136" actId="20577"/>
        <pc:sldMkLst>
          <pc:docMk/>
          <pc:sldMk cId="990269772" sldId="409"/>
        </pc:sldMkLst>
        <pc:spChg chg="mod">
          <ac:chgData name="Eric Torunski" userId="bfccb9e8-9d93-458e-85ba-f66efb9b0289" providerId="ADAL" clId="{4A76035C-18D8-E147-9A56-3FEAD72F8A44}" dt="2019-01-10T01:08:37.246" v="5136" actId="20577"/>
          <ac:spMkLst>
            <pc:docMk/>
            <pc:sldMk cId="990269772" sldId="409"/>
            <ac:spMk id="3" creationId="{00000000-0000-0000-0000-000000000000}"/>
          </ac:spMkLst>
        </pc:spChg>
      </pc:sldChg>
      <pc:sldChg chg="modSp">
        <pc:chgData name="Eric Torunski" userId="bfccb9e8-9d93-458e-85ba-f66efb9b0289" providerId="ADAL" clId="{4A76035C-18D8-E147-9A56-3FEAD72F8A44}" dt="2019-01-09T17:14:33.936" v="221" actId="114"/>
        <pc:sldMkLst>
          <pc:docMk/>
          <pc:sldMk cId="2320360449" sldId="410"/>
        </pc:sldMkLst>
        <pc:spChg chg="mod">
          <ac:chgData name="Eric Torunski" userId="bfccb9e8-9d93-458e-85ba-f66efb9b0289" providerId="ADAL" clId="{4A76035C-18D8-E147-9A56-3FEAD72F8A44}" dt="2019-01-09T17:14:33.936" v="221" actId="114"/>
          <ac:spMkLst>
            <pc:docMk/>
            <pc:sldMk cId="2320360449" sldId="410"/>
            <ac:spMk id="3" creationId="{00000000-0000-0000-0000-000000000000}"/>
          </ac:spMkLst>
        </pc:spChg>
      </pc:sldChg>
      <pc:sldChg chg="modSp add">
        <pc:chgData name="Eric Torunski" userId="bfccb9e8-9d93-458e-85ba-f66efb9b0289" providerId="ADAL" clId="{4A76035C-18D8-E147-9A56-3FEAD72F8A44}" dt="2019-01-12T10:00:11.355" v="11933" actId="114"/>
        <pc:sldMkLst>
          <pc:docMk/>
          <pc:sldMk cId="2768335433" sldId="411"/>
        </pc:sldMkLst>
        <pc:spChg chg="mod">
          <ac:chgData name="Eric Torunski" userId="bfccb9e8-9d93-458e-85ba-f66efb9b0289" providerId="ADAL" clId="{4A76035C-18D8-E147-9A56-3FEAD72F8A44}" dt="2019-01-12T10:00:11.355" v="11933" actId="114"/>
          <ac:spMkLst>
            <pc:docMk/>
            <pc:sldMk cId="2768335433" sldId="411"/>
            <ac:spMk id="3" creationId="{00000000-0000-0000-0000-000000000000}"/>
          </ac:spMkLst>
        </pc:spChg>
      </pc:sldChg>
      <pc:sldChg chg="add">
        <pc:chgData name="Eric Torunski" userId="bfccb9e8-9d93-458e-85ba-f66efb9b0289" providerId="ADAL" clId="{4A76035C-18D8-E147-9A56-3FEAD72F8A44}" dt="2019-01-09T17:36:12.973" v="2857"/>
        <pc:sldMkLst>
          <pc:docMk/>
          <pc:sldMk cId="437655305" sldId="412"/>
        </pc:sldMkLst>
      </pc:sldChg>
      <pc:sldChg chg="addSp modSp add">
        <pc:chgData name="Eric Torunski" userId="bfccb9e8-9d93-458e-85ba-f66efb9b0289" providerId="ADAL" clId="{4A76035C-18D8-E147-9A56-3FEAD72F8A44}" dt="2019-01-10T00:22:22.190" v="4192" actId="20577"/>
        <pc:sldMkLst>
          <pc:docMk/>
          <pc:sldMk cId="2418706115" sldId="413"/>
        </pc:sldMkLst>
        <pc:spChg chg="mod">
          <ac:chgData name="Eric Torunski" userId="bfccb9e8-9d93-458e-85ba-f66efb9b0289" providerId="ADAL" clId="{4A76035C-18D8-E147-9A56-3FEAD72F8A44}" dt="2019-01-10T00:22:22.190" v="4192" actId="20577"/>
          <ac:spMkLst>
            <pc:docMk/>
            <pc:sldMk cId="2418706115" sldId="413"/>
            <ac:spMk id="3" creationId="{00000000-0000-0000-0000-000000000000}"/>
          </ac:spMkLst>
        </pc:spChg>
        <pc:picChg chg="add mod">
          <ac:chgData name="Eric Torunski" userId="bfccb9e8-9d93-458e-85ba-f66efb9b0289" providerId="ADAL" clId="{4A76035C-18D8-E147-9A56-3FEAD72F8A44}" dt="2019-01-09T17:41:59.784" v="3128" actId="1076"/>
          <ac:picMkLst>
            <pc:docMk/>
            <pc:sldMk cId="2418706115" sldId="413"/>
            <ac:picMk id="4" creationId="{63110A19-8C03-C14B-8165-764A6E432022}"/>
          </ac:picMkLst>
        </pc:picChg>
      </pc:sldChg>
      <pc:sldChg chg="delSp modSp add">
        <pc:chgData name="Eric Torunski" userId="bfccb9e8-9d93-458e-85ba-f66efb9b0289" providerId="ADAL" clId="{4A76035C-18D8-E147-9A56-3FEAD72F8A44}" dt="2019-01-09T17:47:31.602" v="3921" actId="14100"/>
        <pc:sldMkLst>
          <pc:docMk/>
          <pc:sldMk cId="450879390" sldId="414"/>
        </pc:sldMkLst>
        <pc:spChg chg="mod">
          <ac:chgData name="Eric Torunski" userId="bfccb9e8-9d93-458e-85ba-f66efb9b0289" providerId="ADAL" clId="{4A76035C-18D8-E147-9A56-3FEAD72F8A44}" dt="2019-01-09T17:44:25.357" v="3337" actId="20577"/>
          <ac:spMkLst>
            <pc:docMk/>
            <pc:sldMk cId="450879390" sldId="414"/>
            <ac:spMk id="2" creationId="{00000000-0000-0000-0000-000000000000}"/>
          </ac:spMkLst>
        </pc:spChg>
        <pc:spChg chg="mod">
          <ac:chgData name="Eric Torunski" userId="bfccb9e8-9d93-458e-85ba-f66efb9b0289" providerId="ADAL" clId="{4A76035C-18D8-E147-9A56-3FEAD72F8A44}" dt="2019-01-09T17:47:31.602" v="3921" actId="14100"/>
          <ac:spMkLst>
            <pc:docMk/>
            <pc:sldMk cId="450879390" sldId="414"/>
            <ac:spMk id="3" creationId="{00000000-0000-0000-0000-000000000000}"/>
          </ac:spMkLst>
        </pc:spChg>
        <pc:picChg chg="del">
          <ac:chgData name="Eric Torunski" userId="bfccb9e8-9d93-458e-85ba-f66efb9b0289" providerId="ADAL" clId="{4A76035C-18D8-E147-9A56-3FEAD72F8A44}" dt="2019-01-09T17:44:31.099" v="3338" actId="478"/>
          <ac:picMkLst>
            <pc:docMk/>
            <pc:sldMk cId="450879390" sldId="414"/>
            <ac:picMk id="4" creationId="{63110A19-8C03-C14B-8165-764A6E432022}"/>
          </ac:picMkLst>
        </pc:picChg>
      </pc:sldChg>
      <pc:sldChg chg="modSp add">
        <pc:chgData name="Eric Torunski" userId="bfccb9e8-9d93-458e-85ba-f66efb9b0289" providerId="ADAL" clId="{4A76035C-18D8-E147-9A56-3FEAD72F8A44}" dt="2019-01-10T00:35:53.783" v="5016" actId="20577"/>
        <pc:sldMkLst>
          <pc:docMk/>
          <pc:sldMk cId="1999781427" sldId="415"/>
        </pc:sldMkLst>
        <pc:spChg chg="mod">
          <ac:chgData name="Eric Torunski" userId="bfccb9e8-9d93-458e-85ba-f66efb9b0289" providerId="ADAL" clId="{4A76035C-18D8-E147-9A56-3FEAD72F8A44}" dt="2019-01-10T00:35:53.783" v="5016" actId="20577"/>
          <ac:spMkLst>
            <pc:docMk/>
            <pc:sldMk cId="1999781427" sldId="415"/>
            <ac:spMk id="3" creationId="{00000000-0000-0000-0000-000000000000}"/>
          </ac:spMkLst>
        </pc:spChg>
      </pc:sldChg>
      <pc:sldChg chg="delSp modSp add">
        <pc:chgData name="Eric Torunski" userId="bfccb9e8-9d93-458e-85ba-f66efb9b0289" providerId="ADAL" clId="{4A76035C-18D8-E147-9A56-3FEAD72F8A44}" dt="2019-01-11T00:52:08.343" v="5497" actId="114"/>
        <pc:sldMkLst>
          <pc:docMk/>
          <pc:sldMk cId="3209283405" sldId="416"/>
        </pc:sldMkLst>
        <pc:spChg chg="mod">
          <ac:chgData name="Eric Torunski" userId="bfccb9e8-9d93-458e-85ba-f66efb9b0289" providerId="ADAL" clId="{4A76035C-18D8-E147-9A56-3FEAD72F8A44}" dt="2019-01-11T00:52:08.343" v="5497" actId="114"/>
          <ac:spMkLst>
            <pc:docMk/>
            <pc:sldMk cId="3209283405" sldId="416"/>
            <ac:spMk id="3" creationId="{00000000-0000-0000-0000-000000000000}"/>
          </ac:spMkLst>
        </pc:spChg>
        <pc:picChg chg="del">
          <ac:chgData name="Eric Torunski" userId="bfccb9e8-9d93-458e-85ba-f66efb9b0289" providerId="ADAL" clId="{4A76035C-18D8-E147-9A56-3FEAD72F8A44}" dt="2019-01-10T11:27:34.039" v="5138" actId="478"/>
          <ac:picMkLst>
            <pc:docMk/>
            <pc:sldMk cId="3209283405" sldId="416"/>
            <ac:picMk id="4" creationId="{00000000-0000-0000-0000-000000000000}"/>
          </ac:picMkLst>
        </pc:picChg>
      </pc:sldChg>
      <pc:sldChg chg="modSp add ord">
        <pc:chgData name="Eric Torunski" userId="bfccb9e8-9d93-458e-85ba-f66efb9b0289" providerId="ADAL" clId="{4A76035C-18D8-E147-9A56-3FEAD72F8A44}" dt="2019-01-11T02:40:42.487" v="10406"/>
        <pc:sldMkLst>
          <pc:docMk/>
          <pc:sldMk cId="1168070755" sldId="417"/>
        </pc:sldMkLst>
        <pc:spChg chg="mod">
          <ac:chgData name="Eric Torunski" userId="bfccb9e8-9d93-458e-85ba-f66efb9b0289" providerId="ADAL" clId="{4A76035C-18D8-E147-9A56-3FEAD72F8A44}" dt="2019-01-11T01:07:56.589" v="6582" actId="20577"/>
          <ac:spMkLst>
            <pc:docMk/>
            <pc:sldMk cId="1168070755" sldId="417"/>
            <ac:spMk id="2" creationId="{00000000-0000-0000-0000-000000000000}"/>
          </ac:spMkLst>
        </pc:spChg>
        <pc:spChg chg="mod">
          <ac:chgData name="Eric Torunski" userId="bfccb9e8-9d93-458e-85ba-f66efb9b0289" providerId="ADAL" clId="{4A76035C-18D8-E147-9A56-3FEAD72F8A44}" dt="2019-01-11T01:10:55.452" v="6998" actId="20577"/>
          <ac:spMkLst>
            <pc:docMk/>
            <pc:sldMk cId="1168070755" sldId="417"/>
            <ac:spMk id="3" creationId="{00000000-0000-0000-0000-000000000000}"/>
          </ac:spMkLst>
        </pc:spChg>
      </pc:sldChg>
      <pc:sldChg chg="addSp delSp modSp add del">
        <pc:chgData name="Eric Torunski" userId="bfccb9e8-9d93-458e-85ba-f66efb9b0289" providerId="ADAL" clId="{4A76035C-18D8-E147-9A56-3FEAD72F8A44}" dt="2019-01-11T02:32:39.149" v="10192" actId="478"/>
        <pc:sldMkLst>
          <pc:docMk/>
          <pc:sldMk cId="2741349310" sldId="418"/>
        </pc:sldMkLst>
        <pc:spChg chg="mod">
          <ac:chgData name="Eric Torunski" userId="bfccb9e8-9d93-458e-85ba-f66efb9b0289" providerId="ADAL" clId="{4A76035C-18D8-E147-9A56-3FEAD72F8A44}" dt="2019-01-11T01:11:05.384" v="7015" actId="20577"/>
          <ac:spMkLst>
            <pc:docMk/>
            <pc:sldMk cId="2741349310" sldId="418"/>
            <ac:spMk id="2" creationId="{00000000-0000-0000-0000-000000000000}"/>
          </ac:spMkLst>
        </pc:spChg>
        <pc:spChg chg="mod">
          <ac:chgData name="Eric Torunski" userId="bfccb9e8-9d93-458e-85ba-f66efb9b0289" providerId="ADAL" clId="{4A76035C-18D8-E147-9A56-3FEAD72F8A44}" dt="2019-01-11T02:32:36.358" v="10191" actId="14100"/>
          <ac:spMkLst>
            <pc:docMk/>
            <pc:sldMk cId="2741349310" sldId="418"/>
            <ac:spMk id="3" creationId="{00000000-0000-0000-0000-000000000000}"/>
          </ac:spMkLst>
        </pc:spChg>
        <pc:spChg chg="add del mod">
          <ac:chgData name="Eric Torunski" userId="bfccb9e8-9d93-458e-85ba-f66efb9b0289" providerId="ADAL" clId="{4A76035C-18D8-E147-9A56-3FEAD72F8A44}" dt="2019-01-11T02:32:28.900" v="10188"/>
          <ac:spMkLst>
            <pc:docMk/>
            <pc:sldMk cId="2741349310" sldId="418"/>
            <ac:spMk id="5" creationId="{AEC8FD2D-4774-D64F-8299-BC8692FCC247}"/>
          </ac:spMkLst>
        </pc:spChg>
        <pc:picChg chg="add del mod">
          <ac:chgData name="Eric Torunski" userId="bfccb9e8-9d93-458e-85ba-f66efb9b0289" providerId="ADAL" clId="{4A76035C-18D8-E147-9A56-3FEAD72F8A44}" dt="2019-01-11T02:32:39.149" v="10192" actId="478"/>
          <ac:picMkLst>
            <pc:docMk/>
            <pc:sldMk cId="2741349310" sldId="418"/>
            <ac:picMk id="4" creationId="{964BE6CC-3596-384E-A676-9D441D11D319}"/>
          </ac:picMkLst>
        </pc:picChg>
      </pc:sldChg>
      <pc:sldChg chg="modSp add">
        <pc:chgData name="Eric Torunski" userId="bfccb9e8-9d93-458e-85ba-f66efb9b0289" providerId="ADAL" clId="{4A76035C-18D8-E147-9A56-3FEAD72F8A44}" dt="2019-01-11T01:27:34.791" v="8840" actId="20577"/>
        <pc:sldMkLst>
          <pc:docMk/>
          <pc:sldMk cId="1032728556" sldId="419"/>
        </pc:sldMkLst>
        <pc:spChg chg="mod">
          <ac:chgData name="Eric Torunski" userId="bfccb9e8-9d93-458e-85ba-f66efb9b0289" providerId="ADAL" clId="{4A76035C-18D8-E147-9A56-3FEAD72F8A44}" dt="2019-01-11T01:21:32.589" v="8050" actId="20577"/>
          <ac:spMkLst>
            <pc:docMk/>
            <pc:sldMk cId="1032728556" sldId="419"/>
            <ac:spMk id="2" creationId="{00000000-0000-0000-0000-000000000000}"/>
          </ac:spMkLst>
        </pc:spChg>
        <pc:spChg chg="mod">
          <ac:chgData name="Eric Torunski" userId="bfccb9e8-9d93-458e-85ba-f66efb9b0289" providerId="ADAL" clId="{4A76035C-18D8-E147-9A56-3FEAD72F8A44}" dt="2019-01-11T01:27:34.791" v="8840" actId="20577"/>
          <ac:spMkLst>
            <pc:docMk/>
            <pc:sldMk cId="1032728556" sldId="419"/>
            <ac:spMk id="3" creationId="{00000000-0000-0000-0000-000000000000}"/>
          </ac:spMkLst>
        </pc:spChg>
      </pc:sldChg>
      <pc:sldChg chg="addSp delSp modSp add modAnim">
        <pc:chgData name="Eric Torunski" userId="bfccb9e8-9d93-458e-85ba-f66efb9b0289" providerId="ADAL" clId="{4A76035C-18D8-E147-9A56-3FEAD72F8A44}" dt="2019-01-11T02:47:45.082" v="10984"/>
        <pc:sldMkLst>
          <pc:docMk/>
          <pc:sldMk cId="2761946563" sldId="420"/>
        </pc:sldMkLst>
        <pc:spChg chg="mod">
          <ac:chgData name="Eric Torunski" userId="bfccb9e8-9d93-458e-85ba-f66efb9b0289" providerId="ADAL" clId="{4A76035C-18D8-E147-9A56-3FEAD72F8A44}" dt="2019-01-11T02:46:47.185" v="10976" actId="20577"/>
          <ac:spMkLst>
            <pc:docMk/>
            <pc:sldMk cId="2761946563" sldId="420"/>
            <ac:spMk id="3" creationId="{00000000-0000-0000-0000-000000000000}"/>
          </ac:spMkLst>
        </pc:spChg>
        <pc:picChg chg="del">
          <ac:chgData name="Eric Torunski" userId="bfccb9e8-9d93-458e-85ba-f66efb9b0289" providerId="ADAL" clId="{4A76035C-18D8-E147-9A56-3FEAD72F8A44}" dt="2019-01-11T02:41:55.539" v="10411" actId="478"/>
          <ac:picMkLst>
            <pc:docMk/>
            <pc:sldMk cId="2761946563" sldId="420"/>
            <ac:picMk id="4" creationId="{00000000-0000-0000-0000-000000000000}"/>
          </ac:picMkLst>
        </pc:picChg>
        <pc:picChg chg="del">
          <ac:chgData name="Eric Torunski" userId="bfccb9e8-9d93-458e-85ba-f66efb9b0289" providerId="ADAL" clId="{4A76035C-18D8-E147-9A56-3FEAD72F8A44}" dt="2019-01-11T02:41:53.863" v="10410" actId="478"/>
          <ac:picMkLst>
            <pc:docMk/>
            <pc:sldMk cId="2761946563" sldId="420"/>
            <ac:picMk id="5" creationId="{00000000-0000-0000-0000-000000000000}"/>
          </ac:picMkLst>
        </pc:picChg>
        <pc:picChg chg="add mod">
          <ac:chgData name="Eric Torunski" userId="bfccb9e8-9d93-458e-85ba-f66efb9b0289" providerId="ADAL" clId="{4A76035C-18D8-E147-9A56-3FEAD72F8A44}" dt="2019-01-11T02:47:03.971" v="10979" actId="1076"/>
          <ac:picMkLst>
            <pc:docMk/>
            <pc:sldMk cId="2761946563" sldId="420"/>
            <ac:picMk id="6" creationId="{E9C2EFAB-44AD-864E-B731-49D1EFE8D38A}"/>
          </ac:picMkLst>
        </pc:picChg>
        <pc:cxnChg chg="add mod">
          <ac:chgData name="Eric Torunski" userId="bfccb9e8-9d93-458e-85ba-f66efb9b0289" providerId="ADAL" clId="{4A76035C-18D8-E147-9A56-3FEAD72F8A44}" dt="2019-01-11T02:47:36.133" v="10983" actId="1582"/>
          <ac:cxnSpMkLst>
            <pc:docMk/>
            <pc:sldMk cId="2761946563" sldId="420"/>
            <ac:cxnSpMk id="8" creationId="{576BDD08-83C8-734C-AB04-4CB91EE5BF08}"/>
          </ac:cxnSpMkLst>
        </pc:cxnChg>
      </pc:sldChg>
      <pc:sldChg chg="addSp modSp add modAnim">
        <pc:chgData name="Eric Torunski" userId="bfccb9e8-9d93-458e-85ba-f66efb9b0289" providerId="ADAL" clId="{4A76035C-18D8-E147-9A56-3FEAD72F8A44}" dt="2019-01-12T10:19:54.211" v="12024"/>
        <pc:sldMkLst>
          <pc:docMk/>
          <pc:sldMk cId="4131561155" sldId="421"/>
        </pc:sldMkLst>
        <pc:spChg chg="mod">
          <ac:chgData name="Eric Torunski" userId="bfccb9e8-9d93-458e-85ba-f66efb9b0289" providerId="ADAL" clId="{4A76035C-18D8-E147-9A56-3FEAD72F8A44}" dt="2019-01-11T01:29:33.377" v="8925" actId="20577"/>
          <ac:spMkLst>
            <pc:docMk/>
            <pc:sldMk cId="4131561155" sldId="421"/>
            <ac:spMk id="2" creationId="{00000000-0000-0000-0000-000000000000}"/>
          </ac:spMkLst>
        </pc:spChg>
        <pc:spChg chg="mod">
          <ac:chgData name="Eric Torunski" userId="bfccb9e8-9d93-458e-85ba-f66efb9b0289" providerId="ADAL" clId="{4A76035C-18D8-E147-9A56-3FEAD72F8A44}" dt="2019-01-11T02:41:46.820" v="10409" actId="14100"/>
          <ac:spMkLst>
            <pc:docMk/>
            <pc:sldMk cId="4131561155" sldId="421"/>
            <ac:spMk id="3" creationId="{00000000-0000-0000-0000-000000000000}"/>
          </ac:spMkLst>
        </pc:spChg>
        <pc:cxnChg chg="add mod">
          <ac:chgData name="Eric Torunski" userId="bfccb9e8-9d93-458e-85ba-f66efb9b0289" providerId="ADAL" clId="{4A76035C-18D8-E147-9A56-3FEAD72F8A44}" dt="2019-01-12T10:19:39.109" v="12019" actId="208"/>
          <ac:cxnSpMkLst>
            <pc:docMk/>
            <pc:sldMk cId="4131561155" sldId="421"/>
            <ac:cxnSpMk id="5" creationId="{D637838B-4CAB-7645-A8F6-2F94F5C1CA13}"/>
          </ac:cxnSpMkLst>
        </pc:cxnChg>
        <pc:cxnChg chg="add mod">
          <ac:chgData name="Eric Torunski" userId="bfccb9e8-9d93-458e-85ba-f66efb9b0289" providerId="ADAL" clId="{4A76035C-18D8-E147-9A56-3FEAD72F8A44}" dt="2019-01-12T10:19:49.562" v="12023" actId="14100"/>
          <ac:cxnSpMkLst>
            <pc:docMk/>
            <pc:sldMk cId="4131561155" sldId="421"/>
            <ac:cxnSpMk id="6" creationId="{6CF9D72F-0E38-7240-89AC-42A76BDC5CD1}"/>
          </ac:cxnSpMkLst>
        </pc:cxnChg>
      </pc:sldChg>
      <pc:sldChg chg="addSp modSp add modAnim">
        <pc:chgData name="Eric Torunski" userId="bfccb9e8-9d93-458e-85ba-f66efb9b0289" providerId="ADAL" clId="{4A76035C-18D8-E147-9A56-3FEAD72F8A44}" dt="2019-01-12T10:19:09.711" v="12016" actId="14100"/>
        <pc:sldMkLst>
          <pc:docMk/>
          <pc:sldMk cId="3250036834" sldId="422"/>
        </pc:sldMkLst>
        <pc:spChg chg="mod">
          <ac:chgData name="Eric Torunski" userId="bfccb9e8-9d93-458e-85ba-f66efb9b0289" providerId="ADAL" clId="{4A76035C-18D8-E147-9A56-3FEAD72F8A44}" dt="2019-01-11T01:38:41.832" v="9686" actId="20577"/>
          <ac:spMkLst>
            <pc:docMk/>
            <pc:sldMk cId="3250036834" sldId="422"/>
            <ac:spMk id="3" creationId="{00000000-0000-0000-0000-000000000000}"/>
          </ac:spMkLst>
        </pc:spChg>
        <pc:cxnChg chg="add mod">
          <ac:chgData name="Eric Torunski" userId="bfccb9e8-9d93-458e-85ba-f66efb9b0289" providerId="ADAL" clId="{4A76035C-18D8-E147-9A56-3FEAD72F8A44}" dt="2019-01-12T10:19:09.711" v="12016" actId="14100"/>
          <ac:cxnSpMkLst>
            <pc:docMk/>
            <pc:sldMk cId="3250036834" sldId="422"/>
            <ac:cxnSpMk id="5" creationId="{59E741B0-C75A-9545-9DE5-FC2DDDF45420}"/>
          </ac:cxnSpMkLst>
        </pc:cxnChg>
      </pc:sldChg>
      <pc:sldChg chg="addSp delSp modSp add modAnim">
        <pc:chgData name="Eric Torunski" userId="bfccb9e8-9d93-458e-85ba-f66efb9b0289" providerId="ADAL" clId="{4A76035C-18D8-E147-9A56-3FEAD72F8A44}" dt="2019-01-11T02:40:19.740" v="10405"/>
        <pc:sldMkLst>
          <pc:docMk/>
          <pc:sldMk cId="590062057" sldId="423"/>
        </pc:sldMkLst>
        <pc:spChg chg="mod">
          <ac:chgData name="Eric Torunski" userId="bfccb9e8-9d93-458e-85ba-f66efb9b0289" providerId="ADAL" clId="{4A76035C-18D8-E147-9A56-3FEAD72F8A44}" dt="2019-01-11T02:32:55.582" v="10208" actId="20577"/>
          <ac:spMkLst>
            <pc:docMk/>
            <pc:sldMk cId="590062057" sldId="423"/>
            <ac:spMk id="2" creationId="{00000000-0000-0000-0000-000000000000}"/>
          </ac:spMkLst>
        </pc:spChg>
        <pc:spChg chg="mod">
          <ac:chgData name="Eric Torunski" userId="bfccb9e8-9d93-458e-85ba-f66efb9b0289" providerId="ADAL" clId="{4A76035C-18D8-E147-9A56-3FEAD72F8A44}" dt="2019-01-11T02:38:47.236" v="10384" actId="15"/>
          <ac:spMkLst>
            <pc:docMk/>
            <pc:sldMk cId="590062057" sldId="423"/>
            <ac:spMk id="3" creationId="{00000000-0000-0000-0000-000000000000}"/>
          </ac:spMkLst>
        </pc:spChg>
        <pc:spChg chg="add del">
          <ac:chgData name="Eric Torunski" userId="bfccb9e8-9d93-458e-85ba-f66efb9b0289" providerId="ADAL" clId="{4A76035C-18D8-E147-9A56-3FEAD72F8A44}" dt="2019-01-11T02:33:06.435" v="10214"/>
          <ac:spMkLst>
            <pc:docMk/>
            <pc:sldMk cId="590062057" sldId="423"/>
            <ac:spMk id="4" creationId="{02A75825-B2BD-C443-9411-5CCE075A939B}"/>
          </ac:spMkLst>
        </pc:spChg>
        <pc:picChg chg="add mod">
          <ac:chgData name="Eric Torunski" userId="bfccb9e8-9d93-458e-85ba-f66efb9b0289" providerId="ADAL" clId="{4A76035C-18D8-E147-9A56-3FEAD72F8A44}" dt="2019-01-11T02:38:50.956" v="10385" actId="1076"/>
          <ac:picMkLst>
            <pc:docMk/>
            <pc:sldMk cId="590062057" sldId="423"/>
            <ac:picMk id="5" creationId="{52F9DD7D-371E-DF4A-8A62-336CB4C29B18}"/>
          </ac:picMkLst>
        </pc:picChg>
        <pc:picChg chg="add del mod">
          <ac:chgData name="Eric Torunski" userId="bfccb9e8-9d93-458e-85ba-f66efb9b0289" providerId="ADAL" clId="{4A76035C-18D8-E147-9A56-3FEAD72F8A44}" dt="2019-01-11T02:37:28.518" v="10346"/>
          <ac:picMkLst>
            <pc:docMk/>
            <pc:sldMk cId="590062057" sldId="423"/>
            <ac:picMk id="6" creationId="{7F83F2E6-56FE-7A40-8877-3E8772EFECFB}"/>
          </ac:picMkLst>
        </pc:picChg>
        <pc:picChg chg="add mod">
          <ac:chgData name="Eric Torunski" userId="bfccb9e8-9d93-458e-85ba-f66efb9b0289" providerId="ADAL" clId="{4A76035C-18D8-E147-9A56-3FEAD72F8A44}" dt="2019-01-11T02:38:53.028" v="10386" actId="1076"/>
          <ac:picMkLst>
            <pc:docMk/>
            <pc:sldMk cId="590062057" sldId="423"/>
            <ac:picMk id="7" creationId="{A8D67895-39B0-1147-828C-2430C420DDB0}"/>
          </ac:picMkLst>
        </pc:picChg>
        <pc:cxnChg chg="add mod">
          <ac:chgData name="Eric Torunski" userId="bfccb9e8-9d93-458e-85ba-f66efb9b0289" providerId="ADAL" clId="{4A76035C-18D8-E147-9A56-3FEAD72F8A44}" dt="2019-01-11T02:39:07.951" v="10388" actId="14100"/>
          <ac:cxnSpMkLst>
            <pc:docMk/>
            <pc:sldMk cId="590062057" sldId="423"/>
            <ac:cxnSpMk id="9" creationId="{EDC7590C-1DCD-174E-A3BC-691AF5E319A0}"/>
          </ac:cxnSpMkLst>
        </pc:cxnChg>
        <pc:cxnChg chg="add mod">
          <ac:chgData name="Eric Torunski" userId="bfccb9e8-9d93-458e-85ba-f66efb9b0289" providerId="ADAL" clId="{4A76035C-18D8-E147-9A56-3FEAD72F8A44}" dt="2019-01-11T02:39:17.567" v="10391" actId="14100"/>
          <ac:cxnSpMkLst>
            <pc:docMk/>
            <pc:sldMk cId="590062057" sldId="423"/>
            <ac:cxnSpMk id="11" creationId="{3A0282D3-1CFD-B842-94F6-8173CAD8892C}"/>
          </ac:cxnSpMkLst>
        </pc:cxnChg>
        <pc:cxnChg chg="add mod">
          <ac:chgData name="Eric Torunski" userId="bfccb9e8-9d93-458e-85ba-f66efb9b0289" providerId="ADAL" clId="{4A76035C-18D8-E147-9A56-3FEAD72F8A44}" dt="2019-01-11T02:39:25.631" v="10394" actId="14100"/>
          <ac:cxnSpMkLst>
            <pc:docMk/>
            <pc:sldMk cId="590062057" sldId="423"/>
            <ac:cxnSpMk id="14" creationId="{71F60C60-5FE4-E047-B8DF-1A7567EF37F0}"/>
          </ac:cxnSpMkLst>
        </pc:cxnChg>
        <pc:cxnChg chg="add mod">
          <ac:chgData name="Eric Torunski" userId="bfccb9e8-9d93-458e-85ba-f66efb9b0289" providerId="ADAL" clId="{4A76035C-18D8-E147-9A56-3FEAD72F8A44}" dt="2019-01-11T02:39:36.822" v="10398" actId="14100"/>
          <ac:cxnSpMkLst>
            <pc:docMk/>
            <pc:sldMk cId="590062057" sldId="423"/>
            <ac:cxnSpMk id="17" creationId="{0D4C1AC7-9D50-7444-9173-C54B939EA8E3}"/>
          </ac:cxnSpMkLst>
        </pc:cxnChg>
        <pc:cxnChg chg="add mod">
          <ac:chgData name="Eric Torunski" userId="bfccb9e8-9d93-458e-85ba-f66efb9b0289" providerId="ADAL" clId="{4A76035C-18D8-E147-9A56-3FEAD72F8A44}" dt="2019-01-11T02:39:44.723" v="10401" actId="14100"/>
          <ac:cxnSpMkLst>
            <pc:docMk/>
            <pc:sldMk cId="590062057" sldId="423"/>
            <ac:cxnSpMk id="21" creationId="{B397DEB7-5F45-7341-988D-927BC039878B}"/>
          </ac:cxnSpMkLst>
        </pc:cxnChg>
        <pc:cxnChg chg="add mod">
          <ac:chgData name="Eric Torunski" userId="bfccb9e8-9d93-458e-85ba-f66efb9b0289" providerId="ADAL" clId="{4A76035C-18D8-E147-9A56-3FEAD72F8A44}" dt="2019-01-11T02:39:52.836" v="10404" actId="14100"/>
          <ac:cxnSpMkLst>
            <pc:docMk/>
            <pc:sldMk cId="590062057" sldId="423"/>
            <ac:cxnSpMk id="24" creationId="{D21B07FC-0702-804B-9C59-3DEF50EC7DF5}"/>
          </ac:cxnSpMkLst>
        </pc:cxnChg>
      </pc:sldChg>
      <pc:sldChg chg="modSp add">
        <pc:chgData name="Eric Torunski" userId="bfccb9e8-9d93-458e-85ba-f66efb9b0289" providerId="ADAL" clId="{4A76035C-18D8-E147-9A56-3FEAD72F8A44}" dt="2019-01-11T02:56:31.702" v="11709" actId="20577"/>
        <pc:sldMkLst>
          <pc:docMk/>
          <pc:sldMk cId="1072374433" sldId="424"/>
        </pc:sldMkLst>
        <pc:spChg chg="mod">
          <ac:chgData name="Eric Torunski" userId="bfccb9e8-9d93-458e-85ba-f66efb9b0289" providerId="ADAL" clId="{4A76035C-18D8-E147-9A56-3FEAD72F8A44}" dt="2019-01-11T02:48:41.287" v="11004" actId="20577"/>
          <ac:spMkLst>
            <pc:docMk/>
            <pc:sldMk cId="1072374433" sldId="424"/>
            <ac:spMk id="2" creationId="{00000000-0000-0000-0000-000000000000}"/>
          </ac:spMkLst>
        </pc:spChg>
        <pc:spChg chg="mod">
          <ac:chgData name="Eric Torunski" userId="bfccb9e8-9d93-458e-85ba-f66efb9b0289" providerId="ADAL" clId="{4A76035C-18D8-E147-9A56-3FEAD72F8A44}" dt="2019-01-11T02:56:31.702" v="11709" actId="20577"/>
          <ac:spMkLst>
            <pc:docMk/>
            <pc:sldMk cId="1072374433" sldId="42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1/13/19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872208"/>
          </a:xfrm>
        </p:spPr>
        <p:txBody>
          <a:bodyPr/>
          <a:lstStyle/>
          <a:p>
            <a:r>
              <a:rPr lang="en-US" dirty="0">
                <a:solidFill>
                  <a:srgbClr val="FFFFFF"/>
                </a:solidFill>
              </a:rPr>
              <a:t>CST2335</a:t>
            </a:r>
            <a:br>
              <a:rPr lang="en-US" dirty="0">
                <a:solidFill>
                  <a:srgbClr val="FFFFFF"/>
                </a:solidFill>
              </a:rPr>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Week 2</a:t>
            </a:r>
          </a:p>
          <a:p>
            <a:r>
              <a:rPr lang="en-US" dirty="0"/>
              <a:t>Layouts and Widgets</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 and Widgets</a:t>
            </a:r>
          </a:p>
        </p:txBody>
      </p:sp>
      <p:sp>
        <p:nvSpPr>
          <p:cNvPr id="3" name="Content Placeholder 2"/>
          <p:cNvSpPr>
            <a:spLocks noGrp="1"/>
          </p:cNvSpPr>
          <p:nvPr>
            <p:ph idx="1"/>
          </p:nvPr>
        </p:nvSpPr>
        <p:spPr>
          <a:xfrm>
            <a:off x="179512" y="915566"/>
            <a:ext cx="8784976" cy="3438382"/>
          </a:xfrm>
        </p:spPr>
        <p:txBody>
          <a:bodyPr/>
          <a:lstStyle/>
          <a:p>
            <a:r>
              <a:rPr lang="en-US" sz="2400" dirty="0">
                <a:solidFill>
                  <a:schemeClr val="tx1"/>
                </a:solidFill>
              </a:rPr>
              <a:t>All layouts and widgets must have a height and width</a:t>
            </a:r>
          </a:p>
          <a:p>
            <a:r>
              <a:rPr lang="en-US" sz="2400" dirty="0" err="1">
                <a:solidFill>
                  <a:schemeClr val="tx1"/>
                </a:solidFill>
              </a:rPr>
              <a:t>layout_width</a:t>
            </a:r>
            <a:r>
              <a:rPr lang="en-US" sz="2400" dirty="0">
                <a:solidFill>
                  <a:schemeClr val="tx1"/>
                </a:solidFill>
              </a:rPr>
              <a:t> &amp; </a:t>
            </a:r>
            <a:r>
              <a:rPr lang="en-US" sz="2400" dirty="0" err="1">
                <a:solidFill>
                  <a:schemeClr val="tx1"/>
                </a:solidFill>
              </a:rPr>
              <a:t>layout_height</a:t>
            </a:r>
            <a:r>
              <a:rPr lang="en-US" sz="2400" dirty="0">
                <a:solidFill>
                  <a:schemeClr val="tx1"/>
                </a:solidFill>
              </a:rPr>
              <a:t> – this layout can either take the full size of the parent: “</a:t>
            </a:r>
            <a:r>
              <a:rPr lang="en-US" sz="2400" dirty="0" err="1">
                <a:solidFill>
                  <a:schemeClr val="tx1"/>
                </a:solidFill>
              </a:rPr>
              <a:t>match_parent</a:t>
            </a:r>
            <a:r>
              <a:rPr lang="en-US" sz="2400" dirty="0">
                <a:solidFill>
                  <a:schemeClr val="tx1"/>
                </a:solidFill>
              </a:rPr>
              <a:t>”, or just big enough to fit the object: “</a:t>
            </a:r>
            <a:r>
              <a:rPr lang="en-US" sz="2400" dirty="0" err="1">
                <a:solidFill>
                  <a:schemeClr val="tx1"/>
                </a:solidFill>
              </a:rPr>
              <a:t>wrap_content</a:t>
            </a:r>
            <a:r>
              <a:rPr lang="en-US" sz="2400" dirty="0">
                <a:solidFill>
                  <a:schemeClr val="tx1"/>
                </a:solidFill>
              </a:rPr>
              <a:t>”</a:t>
            </a:r>
          </a:p>
          <a:p>
            <a:r>
              <a:rPr lang="en-US" sz="2400" dirty="0">
                <a:solidFill>
                  <a:schemeClr val="tx1"/>
                </a:solidFill>
              </a:rPr>
              <a:t>Layouts and Widgets should have ids: </a:t>
            </a:r>
            <a:r>
              <a:rPr lang="en-US" sz="2400" dirty="0" err="1">
                <a:solidFill>
                  <a:schemeClr val="tx1"/>
                </a:solidFill>
              </a:rPr>
              <a:t>android:id</a:t>
            </a:r>
            <a:r>
              <a:rPr lang="en-US" sz="2400" dirty="0">
                <a:solidFill>
                  <a:schemeClr val="tx1"/>
                </a:solidFill>
              </a:rPr>
              <a:t>=“@+id/</a:t>
            </a:r>
            <a:r>
              <a:rPr lang="en-US" sz="2400" dirty="0" err="1">
                <a:solidFill>
                  <a:schemeClr val="tx1"/>
                </a:solidFill>
              </a:rPr>
              <a:t>myId</a:t>
            </a:r>
            <a:r>
              <a:rPr lang="en-US" sz="2400" dirty="0">
                <a:solidFill>
                  <a:schemeClr val="tx1"/>
                </a:solidFill>
              </a:rPr>
              <a:t>”. IDs in android are used similar to how they are used in HTML: id=“</a:t>
            </a:r>
            <a:r>
              <a:rPr lang="en-US" sz="2400" dirty="0" err="1">
                <a:solidFill>
                  <a:schemeClr val="tx1"/>
                </a:solidFill>
              </a:rPr>
              <a:t>myId</a:t>
            </a:r>
            <a:r>
              <a:rPr lang="en-US" sz="2400" dirty="0">
                <a:solidFill>
                  <a:schemeClr val="tx1"/>
                </a:solidFill>
              </a:rPr>
              <a:t>”</a:t>
            </a:r>
          </a:p>
        </p:txBody>
      </p:sp>
    </p:spTree>
    <p:extLst>
      <p:ext uri="{BB962C8B-B14F-4D97-AF65-F5344CB8AC3E}">
        <p14:creationId xmlns:p14="http://schemas.microsoft.com/office/powerpoint/2010/main" val="167618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sp>
        <p:nvSpPr>
          <p:cNvPr id="3" name="Content Placeholder 2"/>
          <p:cNvSpPr>
            <a:spLocks noGrp="1"/>
          </p:cNvSpPr>
          <p:nvPr>
            <p:ph idx="1"/>
          </p:nvPr>
        </p:nvSpPr>
        <p:spPr>
          <a:xfrm>
            <a:off x="467545" y="1091804"/>
            <a:ext cx="8208912" cy="3262144"/>
          </a:xfrm>
        </p:spPr>
        <p:txBody>
          <a:bodyPr/>
          <a:lstStyle/>
          <a:p>
            <a:r>
              <a:rPr lang="en-US" sz="2400" dirty="0" err="1">
                <a:solidFill>
                  <a:schemeClr val="tx1"/>
                </a:solidFill>
              </a:rPr>
              <a:t>LinearLayout</a:t>
            </a:r>
            <a:r>
              <a:rPr lang="en-US" sz="2400" dirty="0">
                <a:solidFill>
                  <a:schemeClr val="tx1"/>
                </a:solidFill>
              </a:rPr>
              <a:t> – Lays things out one after the other, in either a horizontal or vertical direction.</a:t>
            </a:r>
          </a:p>
          <a:p>
            <a:r>
              <a:rPr lang="en-US" sz="2400" dirty="0" err="1">
                <a:solidFill>
                  <a:schemeClr val="tx1"/>
                </a:solidFill>
              </a:rPr>
              <a:t>RelativeLayout</a:t>
            </a:r>
            <a:r>
              <a:rPr lang="en-US" sz="2400" dirty="0">
                <a:solidFill>
                  <a:schemeClr val="tx1"/>
                </a:solidFill>
              </a:rPr>
              <a:t> – You can position things relative to parent, or other objects in the GUI. It is like a puzzle where you attach 1 part next to another, and keep building the GUI.</a:t>
            </a:r>
          </a:p>
          <a:p>
            <a:r>
              <a:rPr lang="en-US" sz="2400" dirty="0" err="1">
                <a:solidFill>
                  <a:schemeClr val="tx1"/>
                </a:solidFill>
              </a:rPr>
              <a:t>GridLayout</a:t>
            </a:r>
            <a:r>
              <a:rPr lang="en-US" sz="2400" dirty="0">
                <a:solidFill>
                  <a:schemeClr val="tx1"/>
                </a:solidFill>
              </a:rPr>
              <a:t> – Define an N x M sized grid and place elements in each position</a:t>
            </a:r>
          </a:p>
          <a:p>
            <a:endParaRPr lang="en-US" sz="2400" dirty="0">
              <a:solidFill>
                <a:schemeClr val="tx1"/>
              </a:solidFill>
            </a:endParaRPr>
          </a:p>
        </p:txBody>
      </p:sp>
    </p:spTree>
    <p:extLst>
      <p:ext uri="{BB962C8B-B14F-4D97-AF65-F5344CB8AC3E}">
        <p14:creationId xmlns:p14="http://schemas.microsoft.com/office/powerpoint/2010/main" val="83846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LinearLayout</a:t>
            </a:r>
            <a:endParaRPr lang="en-US" dirty="0"/>
          </a:p>
        </p:txBody>
      </p:sp>
      <p:sp>
        <p:nvSpPr>
          <p:cNvPr id="3" name="Content Placeholder 2"/>
          <p:cNvSpPr>
            <a:spLocks noGrp="1"/>
          </p:cNvSpPr>
          <p:nvPr>
            <p:ph idx="1"/>
          </p:nvPr>
        </p:nvSpPr>
        <p:spPr>
          <a:xfrm>
            <a:off x="251520" y="915566"/>
            <a:ext cx="8568952" cy="3438382"/>
          </a:xfrm>
        </p:spPr>
        <p:txBody>
          <a:bodyPr/>
          <a:lstStyle/>
          <a:p>
            <a:r>
              <a:rPr lang="en-US" sz="2400" dirty="0">
                <a:solidFill>
                  <a:schemeClr val="tx1"/>
                </a:solidFill>
              </a:rPr>
              <a:t>A linear layout will arrange objects in the order they are declared. This is used for both horizontal and vertical directions, and use the </a:t>
            </a:r>
            <a:r>
              <a:rPr lang="en-US" sz="2400" dirty="0" err="1">
                <a:solidFill>
                  <a:schemeClr val="tx1"/>
                </a:solidFill>
              </a:rPr>
              <a:t>android:orientation</a:t>
            </a:r>
            <a:r>
              <a:rPr lang="en-US" sz="2400" dirty="0">
                <a:solidFill>
                  <a:schemeClr val="tx1"/>
                </a:solidFill>
              </a:rPr>
              <a:t> parameter to tell the difference. It can be either “horizontal” or “vertical”. If the orientation is not specified, it is horizontal by default.</a:t>
            </a:r>
          </a:p>
          <a:p>
            <a:r>
              <a:rPr lang="en-US" sz="2400" dirty="0">
                <a:solidFill>
                  <a:schemeClr val="tx1"/>
                </a:solidFill>
              </a:rPr>
              <a:t>The &lt;</a:t>
            </a:r>
            <a:r>
              <a:rPr lang="en-US" sz="2400" dirty="0" err="1">
                <a:solidFill>
                  <a:schemeClr val="tx1"/>
                </a:solidFill>
              </a:rPr>
              <a:t>LinearLayout</a:t>
            </a:r>
            <a:r>
              <a:rPr lang="en-US" sz="2400" dirty="0">
                <a:solidFill>
                  <a:schemeClr val="tx1"/>
                </a:solidFill>
              </a:rPr>
              <a:t>&gt; tag requires the parameters:</a:t>
            </a:r>
          </a:p>
          <a:p>
            <a:pPr marL="457200" lvl="1" indent="0">
              <a:buNone/>
            </a:pPr>
            <a:r>
              <a:rPr lang="en-US" sz="2000" b="1" dirty="0" err="1">
                <a:solidFill>
                  <a:schemeClr val="tx1"/>
                </a:solidFill>
              </a:rPr>
              <a:t>android:layout_width</a:t>
            </a:r>
            <a:r>
              <a:rPr lang="en-US" sz="2000" b="1" dirty="0">
                <a:solidFill>
                  <a:schemeClr val="tx1"/>
                </a:solidFill>
              </a:rPr>
              <a:t>="</a:t>
            </a:r>
            <a:r>
              <a:rPr lang="en-US" sz="2000" b="1" dirty="0" err="1">
                <a:solidFill>
                  <a:schemeClr val="tx1"/>
                </a:solidFill>
              </a:rPr>
              <a:t>match_parent</a:t>
            </a:r>
            <a:r>
              <a:rPr lang="en-US" sz="2000" b="1" dirty="0">
                <a:solidFill>
                  <a:schemeClr val="tx1"/>
                </a:solidFill>
              </a:rPr>
              <a:t>" or = "</a:t>
            </a:r>
            <a:r>
              <a:rPr lang="en-US" sz="2000" b="1" dirty="0" err="1">
                <a:solidFill>
                  <a:schemeClr val="tx1"/>
                </a:solidFill>
              </a:rPr>
              <a:t>wrap_content</a:t>
            </a:r>
            <a:r>
              <a:rPr lang="en-US" sz="2000" b="1" dirty="0">
                <a:solidFill>
                  <a:schemeClr val="tx1"/>
                </a:solidFill>
              </a:rPr>
              <a:t>" </a:t>
            </a:r>
            <a:br>
              <a:rPr lang="en-US" sz="2000" b="1" dirty="0">
                <a:solidFill>
                  <a:schemeClr val="tx1"/>
                </a:solidFill>
              </a:rPr>
            </a:br>
            <a:r>
              <a:rPr lang="en-US" sz="2000" b="1" dirty="0" err="1">
                <a:solidFill>
                  <a:schemeClr val="tx1"/>
                </a:solidFill>
              </a:rPr>
              <a:t>android:layout_height</a:t>
            </a:r>
            <a:r>
              <a:rPr lang="en-US" sz="2000" b="1" dirty="0">
                <a:solidFill>
                  <a:schemeClr val="tx1"/>
                </a:solidFill>
              </a:rPr>
              <a:t>="</a:t>
            </a:r>
            <a:r>
              <a:rPr lang="en-US" sz="2000" b="1" dirty="0" err="1">
                <a:solidFill>
                  <a:schemeClr val="tx1"/>
                </a:solidFill>
              </a:rPr>
              <a:t>match_parent</a:t>
            </a:r>
            <a:r>
              <a:rPr lang="en-US" sz="2000" b="1" dirty="0">
                <a:solidFill>
                  <a:schemeClr val="tx1"/>
                </a:solidFill>
              </a:rPr>
              <a:t>" or = "</a:t>
            </a:r>
            <a:r>
              <a:rPr lang="en-US" sz="2000" b="1" dirty="0" err="1">
                <a:solidFill>
                  <a:schemeClr val="tx1"/>
                </a:solidFill>
              </a:rPr>
              <a:t>wrap_content</a:t>
            </a:r>
            <a:r>
              <a:rPr lang="en-US" sz="2000" b="1" dirty="0">
                <a:solidFill>
                  <a:schemeClr val="tx1"/>
                </a:solidFill>
              </a:rPr>
              <a:t>" </a:t>
            </a:r>
            <a:br>
              <a:rPr lang="en-US" sz="2000" b="1" dirty="0">
                <a:solidFill>
                  <a:schemeClr val="tx1"/>
                </a:solidFill>
              </a:rPr>
            </a:br>
            <a:endParaRPr lang="en-US" sz="2400" b="1" dirty="0">
              <a:solidFill>
                <a:schemeClr val="tx1"/>
              </a:solidFill>
            </a:endParaRPr>
          </a:p>
        </p:txBody>
      </p:sp>
    </p:spTree>
    <p:extLst>
      <p:ext uri="{BB962C8B-B14F-4D97-AF65-F5344CB8AC3E}">
        <p14:creationId xmlns:p14="http://schemas.microsoft.com/office/powerpoint/2010/main" val="43765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LinearLayout</a:t>
            </a:r>
            <a:endParaRPr lang="en-US" dirty="0"/>
          </a:p>
        </p:txBody>
      </p:sp>
      <p:sp>
        <p:nvSpPr>
          <p:cNvPr id="3" name="Content Placeholder 2"/>
          <p:cNvSpPr>
            <a:spLocks noGrp="1"/>
          </p:cNvSpPr>
          <p:nvPr>
            <p:ph idx="1"/>
          </p:nvPr>
        </p:nvSpPr>
        <p:spPr>
          <a:xfrm>
            <a:off x="251520" y="915566"/>
            <a:ext cx="8568952" cy="3438382"/>
          </a:xfrm>
        </p:spPr>
        <p:txBody>
          <a:bodyPr/>
          <a:lstStyle/>
          <a:p>
            <a:r>
              <a:rPr lang="en-US" sz="2400" dirty="0">
                <a:solidFill>
                  <a:schemeClr val="tx1"/>
                </a:solidFill>
              </a:rPr>
              <a:t>Look at the </a:t>
            </a:r>
            <a:r>
              <a:rPr lang="en-US" sz="2400" dirty="0" err="1">
                <a:solidFill>
                  <a:schemeClr val="tx1"/>
                </a:solidFill>
              </a:rPr>
              <a:t>InClassExamples</a:t>
            </a:r>
            <a:r>
              <a:rPr lang="en-US" sz="2400" dirty="0">
                <a:solidFill>
                  <a:schemeClr val="tx1"/>
                </a:solidFill>
              </a:rPr>
              <a:t> project. There is a layout file called “</a:t>
            </a:r>
            <a:r>
              <a:rPr lang="en-US" sz="2400" dirty="0" err="1">
                <a:solidFill>
                  <a:schemeClr val="tx1"/>
                </a:solidFill>
              </a:rPr>
              <a:t>activity_main_linear.xml</a:t>
            </a:r>
            <a:r>
              <a:rPr lang="en-US" sz="2400" dirty="0">
                <a:solidFill>
                  <a:schemeClr val="tx1"/>
                </a:solidFill>
              </a:rPr>
              <a:t>”. Go to </a:t>
            </a:r>
            <a:r>
              <a:rPr lang="en-US" sz="2400" dirty="0" err="1">
                <a:solidFill>
                  <a:schemeClr val="tx1"/>
                </a:solidFill>
              </a:rPr>
              <a:t>MainActivity.java</a:t>
            </a:r>
            <a:r>
              <a:rPr lang="en-US" sz="2400" dirty="0">
                <a:solidFill>
                  <a:schemeClr val="tx1"/>
                </a:solidFill>
              </a:rPr>
              <a:t> and change </a:t>
            </a:r>
            <a:r>
              <a:rPr lang="en-US" sz="2400" dirty="0" err="1">
                <a:solidFill>
                  <a:schemeClr val="tx1"/>
                </a:solidFill>
              </a:rPr>
              <a:t>setContentView</a:t>
            </a:r>
            <a:r>
              <a:rPr lang="en-US" sz="2400" dirty="0">
                <a:solidFill>
                  <a:schemeClr val="tx1"/>
                </a:solidFill>
              </a:rPr>
              <a:t>( ) to load </a:t>
            </a:r>
            <a:r>
              <a:rPr lang="en-US" sz="2400" i="1" dirty="0" err="1">
                <a:solidFill>
                  <a:schemeClr val="tx1"/>
                </a:solidFill>
              </a:rPr>
              <a:t>R.layout.activity_main_linear</a:t>
            </a:r>
            <a:r>
              <a:rPr lang="en-US" sz="2400" i="1" dirty="0">
                <a:solidFill>
                  <a:schemeClr val="tx1"/>
                </a:solidFill>
              </a:rPr>
              <a:t> :</a:t>
            </a:r>
            <a:endParaRPr lang="en-US" sz="2400" dirty="0">
              <a:solidFill>
                <a:schemeClr val="tx1"/>
              </a:solidFill>
            </a:endParaRPr>
          </a:p>
          <a:p>
            <a:endParaRPr lang="en-US" sz="2400" dirty="0">
              <a:solidFill>
                <a:schemeClr val="tx1"/>
              </a:solidFill>
            </a:endParaRPr>
          </a:p>
          <a:p>
            <a:r>
              <a:rPr lang="en-US" sz="2400" dirty="0">
                <a:solidFill>
                  <a:schemeClr val="tx1"/>
                </a:solidFill>
              </a:rPr>
              <a:t>Now debug your project and see that </a:t>
            </a:r>
            <a:r>
              <a:rPr lang="en-US" sz="2400" dirty="0" err="1">
                <a:solidFill>
                  <a:schemeClr val="tx1"/>
                </a:solidFill>
              </a:rPr>
              <a:t>MainActivity</a:t>
            </a:r>
            <a:r>
              <a:rPr lang="en-US" sz="2400" dirty="0">
                <a:solidFill>
                  <a:schemeClr val="tx1"/>
                </a:solidFill>
              </a:rPr>
              <a:t> has a new layout since you are loading different buttons.</a:t>
            </a:r>
          </a:p>
          <a:p>
            <a:endParaRPr lang="en-US" sz="2400" dirty="0">
              <a:solidFill>
                <a:schemeClr val="tx1"/>
              </a:solidFill>
            </a:endParaRPr>
          </a:p>
        </p:txBody>
      </p:sp>
      <p:pic>
        <p:nvPicPr>
          <p:cNvPr id="4" name="Picture 3">
            <a:extLst>
              <a:ext uri="{FF2B5EF4-FFF2-40B4-BE49-F238E27FC236}">
                <a16:creationId xmlns:a16="http://schemas.microsoft.com/office/drawing/2014/main" id="{63110A19-8C03-C14B-8165-764A6E432022}"/>
              </a:ext>
            </a:extLst>
          </p:cNvPr>
          <p:cNvPicPr>
            <a:picLocks noChangeAspect="1"/>
          </p:cNvPicPr>
          <p:nvPr/>
        </p:nvPicPr>
        <p:blipFill>
          <a:blip r:embed="rId2"/>
          <a:stretch>
            <a:fillRect/>
          </a:stretch>
        </p:blipFill>
        <p:spPr>
          <a:xfrm>
            <a:off x="1805496" y="2571750"/>
            <a:ext cx="5461000" cy="215900"/>
          </a:xfrm>
          <a:prstGeom prst="rect">
            <a:avLst/>
          </a:prstGeom>
        </p:spPr>
      </p:pic>
    </p:spTree>
    <p:extLst>
      <p:ext uri="{BB962C8B-B14F-4D97-AF65-F5344CB8AC3E}">
        <p14:creationId xmlns:p14="http://schemas.microsoft.com/office/powerpoint/2010/main" val="241870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LinearLayout</a:t>
            </a:r>
            <a:r>
              <a:rPr lang="en-US" dirty="0"/>
              <a:t> - experiments</a:t>
            </a:r>
          </a:p>
        </p:txBody>
      </p:sp>
      <p:sp>
        <p:nvSpPr>
          <p:cNvPr id="3" name="Content Placeholder 2"/>
          <p:cNvSpPr>
            <a:spLocks noGrp="1"/>
          </p:cNvSpPr>
          <p:nvPr>
            <p:ph idx="1"/>
          </p:nvPr>
        </p:nvSpPr>
        <p:spPr>
          <a:xfrm>
            <a:off x="251520" y="843558"/>
            <a:ext cx="8568952" cy="3510390"/>
          </a:xfrm>
        </p:spPr>
        <p:txBody>
          <a:bodyPr/>
          <a:lstStyle/>
          <a:p>
            <a:r>
              <a:rPr lang="en-US" sz="2400" dirty="0">
                <a:solidFill>
                  <a:schemeClr val="tx1"/>
                </a:solidFill>
              </a:rPr>
              <a:t>In the </a:t>
            </a:r>
            <a:r>
              <a:rPr lang="en-US" sz="2400" dirty="0" err="1">
                <a:solidFill>
                  <a:schemeClr val="tx1"/>
                </a:solidFill>
              </a:rPr>
              <a:t>LinearLayout</a:t>
            </a:r>
            <a:r>
              <a:rPr lang="en-US" sz="2400" dirty="0">
                <a:solidFill>
                  <a:schemeClr val="tx1"/>
                </a:solidFill>
              </a:rPr>
              <a:t>, with the orientation=vertical, set the height of button2 to be </a:t>
            </a:r>
            <a:r>
              <a:rPr lang="en-US" sz="2400" dirty="0" err="1">
                <a:solidFill>
                  <a:schemeClr val="tx1"/>
                </a:solidFill>
              </a:rPr>
              <a:t>match_parent</a:t>
            </a:r>
            <a:r>
              <a:rPr lang="en-US" sz="2400" dirty="0">
                <a:solidFill>
                  <a:schemeClr val="tx1"/>
                </a:solidFill>
              </a:rPr>
              <a:t>.</a:t>
            </a:r>
          </a:p>
          <a:p>
            <a:r>
              <a:rPr lang="en-US" sz="2400" dirty="0">
                <a:solidFill>
                  <a:schemeClr val="tx1"/>
                </a:solidFill>
              </a:rPr>
              <a:t>Button 2 takes all of the height of the page, which means that when button 3 is placed, there is no more room so it is off the bottom of the page.</a:t>
            </a:r>
          </a:p>
          <a:p>
            <a:r>
              <a:rPr lang="en-US" sz="2400" dirty="0">
                <a:solidFill>
                  <a:schemeClr val="tx1"/>
                </a:solidFill>
              </a:rPr>
              <a:t>Set the height of button2 back to </a:t>
            </a:r>
            <a:r>
              <a:rPr lang="en-US" sz="2400" dirty="0" err="1">
                <a:solidFill>
                  <a:schemeClr val="tx1"/>
                </a:solidFill>
              </a:rPr>
              <a:t>wrap_content</a:t>
            </a:r>
            <a:r>
              <a:rPr lang="en-US" sz="2400" dirty="0">
                <a:solidFill>
                  <a:schemeClr val="tx1"/>
                </a:solidFill>
              </a:rPr>
              <a:t>, and set the orientation=horizontal.</a:t>
            </a:r>
          </a:p>
          <a:p>
            <a:r>
              <a:rPr lang="en-US" sz="2400" dirty="0">
                <a:solidFill>
                  <a:schemeClr val="tx1"/>
                </a:solidFill>
              </a:rPr>
              <a:t>Set the width of button1 to </a:t>
            </a:r>
            <a:r>
              <a:rPr lang="en-US" sz="2400" dirty="0" err="1">
                <a:solidFill>
                  <a:schemeClr val="tx1"/>
                </a:solidFill>
              </a:rPr>
              <a:t>match_parent</a:t>
            </a:r>
            <a:r>
              <a:rPr lang="en-US" sz="2400" dirty="0">
                <a:solidFill>
                  <a:schemeClr val="tx1"/>
                </a:solidFill>
              </a:rPr>
              <a:t>. Button1 now takes all of the width, so button2 and button3 are off screen</a:t>
            </a:r>
          </a:p>
        </p:txBody>
      </p:sp>
    </p:spTree>
    <p:extLst>
      <p:ext uri="{BB962C8B-B14F-4D97-AF65-F5344CB8AC3E}">
        <p14:creationId xmlns:p14="http://schemas.microsoft.com/office/powerpoint/2010/main" val="45087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GridLayout</a:t>
            </a:r>
            <a:endParaRPr lang="en-US" dirty="0"/>
          </a:p>
        </p:txBody>
      </p:sp>
      <p:sp>
        <p:nvSpPr>
          <p:cNvPr id="3" name="Content Placeholder 2"/>
          <p:cNvSpPr>
            <a:spLocks noGrp="1"/>
          </p:cNvSpPr>
          <p:nvPr>
            <p:ph idx="1"/>
          </p:nvPr>
        </p:nvSpPr>
        <p:spPr>
          <a:xfrm>
            <a:off x="251520" y="915566"/>
            <a:ext cx="8568952" cy="3672408"/>
          </a:xfrm>
        </p:spPr>
        <p:txBody>
          <a:bodyPr/>
          <a:lstStyle/>
          <a:p>
            <a:r>
              <a:rPr lang="en-US" sz="2400" dirty="0" err="1">
                <a:solidFill>
                  <a:schemeClr val="tx1"/>
                </a:solidFill>
              </a:rPr>
              <a:t>GridLayout</a:t>
            </a:r>
            <a:r>
              <a:rPr lang="en-US" sz="2400" dirty="0">
                <a:solidFill>
                  <a:schemeClr val="tx1"/>
                </a:solidFill>
              </a:rPr>
              <a:t> defines an n x m grid for laying out widgets. The important parameters are the </a:t>
            </a:r>
            <a:r>
              <a:rPr lang="en-US" sz="2400" b="1" i="1" dirty="0" err="1">
                <a:solidFill>
                  <a:schemeClr val="tx1"/>
                </a:solidFill>
              </a:rPr>
              <a:t>columnCount</a:t>
            </a:r>
            <a:r>
              <a:rPr lang="en-US" sz="2400" i="1" dirty="0">
                <a:solidFill>
                  <a:schemeClr val="tx1"/>
                </a:solidFill>
              </a:rPr>
              <a:t> </a:t>
            </a:r>
            <a:r>
              <a:rPr lang="en-US" sz="2400" dirty="0">
                <a:solidFill>
                  <a:schemeClr val="tx1"/>
                </a:solidFill>
              </a:rPr>
              <a:t>and </a:t>
            </a:r>
            <a:r>
              <a:rPr lang="en-US" sz="2400" b="1" i="1" dirty="0" err="1">
                <a:solidFill>
                  <a:schemeClr val="tx1"/>
                </a:solidFill>
              </a:rPr>
              <a:t>rowCount</a:t>
            </a:r>
            <a:r>
              <a:rPr lang="en-US" sz="2400" dirty="0">
                <a:solidFill>
                  <a:schemeClr val="tx1"/>
                </a:solidFill>
              </a:rPr>
              <a:t>. Look at the layout file </a:t>
            </a:r>
            <a:r>
              <a:rPr lang="en-US" sz="2400" dirty="0" err="1">
                <a:solidFill>
                  <a:schemeClr val="tx1"/>
                </a:solidFill>
              </a:rPr>
              <a:t>activity_main_grid.xml</a:t>
            </a:r>
            <a:r>
              <a:rPr lang="en-US" sz="2400" dirty="0">
                <a:solidFill>
                  <a:schemeClr val="tx1"/>
                </a:solidFill>
              </a:rPr>
              <a:t>.</a:t>
            </a:r>
          </a:p>
          <a:p>
            <a:r>
              <a:rPr lang="en-US" sz="2400" dirty="0">
                <a:solidFill>
                  <a:schemeClr val="tx1"/>
                </a:solidFill>
              </a:rPr>
              <a:t>It has 3 rows and 4 columns, and there are 7 buttons. The </a:t>
            </a:r>
            <a:r>
              <a:rPr lang="en-US" sz="2400" dirty="0" err="1">
                <a:solidFill>
                  <a:schemeClr val="tx1"/>
                </a:solidFill>
              </a:rPr>
              <a:t>GridLayout</a:t>
            </a:r>
            <a:r>
              <a:rPr lang="en-US" sz="2400" dirty="0">
                <a:solidFill>
                  <a:schemeClr val="tx1"/>
                </a:solidFill>
              </a:rPr>
              <a:t> put the buttons from left to right to fill the first row. The next 3 buttons went on the next row.</a:t>
            </a:r>
          </a:p>
          <a:p>
            <a:r>
              <a:rPr lang="en-US" sz="2400" dirty="0">
                <a:solidFill>
                  <a:schemeClr val="tx1"/>
                </a:solidFill>
              </a:rPr>
              <a:t>You can hard-code the placement of a button using </a:t>
            </a:r>
            <a:r>
              <a:rPr lang="en-US" sz="2400" b="1" i="1" dirty="0" err="1">
                <a:solidFill>
                  <a:schemeClr val="tx1"/>
                </a:solidFill>
              </a:rPr>
              <a:t>layout_row</a:t>
            </a:r>
            <a:r>
              <a:rPr lang="en-US" sz="2400" b="1" i="1" dirty="0">
                <a:solidFill>
                  <a:schemeClr val="tx1"/>
                </a:solidFill>
              </a:rPr>
              <a:t> </a:t>
            </a:r>
            <a:r>
              <a:rPr lang="en-US" sz="2400" dirty="0">
                <a:solidFill>
                  <a:schemeClr val="tx1"/>
                </a:solidFill>
              </a:rPr>
              <a:t>and </a:t>
            </a:r>
            <a:r>
              <a:rPr lang="en-US" sz="2400" b="1" i="1" dirty="0" err="1">
                <a:solidFill>
                  <a:schemeClr val="tx1"/>
                </a:solidFill>
              </a:rPr>
              <a:t>layout_column</a:t>
            </a:r>
            <a:r>
              <a:rPr lang="en-US" sz="2400" b="1" i="1" dirty="0">
                <a:solidFill>
                  <a:schemeClr val="tx1"/>
                </a:solidFill>
              </a:rPr>
              <a:t>. </a:t>
            </a:r>
            <a:r>
              <a:rPr lang="en-US" sz="2400" dirty="0">
                <a:solidFill>
                  <a:schemeClr val="tx1"/>
                </a:solidFill>
              </a:rPr>
              <a:t>Set button 4 to have </a:t>
            </a:r>
            <a:r>
              <a:rPr lang="en-US" sz="2400" dirty="0" err="1">
                <a:solidFill>
                  <a:schemeClr val="tx1"/>
                </a:solidFill>
              </a:rPr>
              <a:t>layout_row</a:t>
            </a:r>
            <a:r>
              <a:rPr lang="en-US" sz="2400">
                <a:solidFill>
                  <a:schemeClr val="tx1"/>
                </a:solidFill>
              </a:rPr>
              <a:t>=2 </a:t>
            </a:r>
            <a:r>
              <a:rPr lang="en-US" sz="2400" dirty="0">
                <a:solidFill>
                  <a:schemeClr val="tx1"/>
                </a:solidFill>
              </a:rPr>
              <a:t>and </a:t>
            </a:r>
            <a:r>
              <a:rPr lang="en-US" sz="2400" dirty="0" err="1">
                <a:solidFill>
                  <a:schemeClr val="tx1"/>
                </a:solidFill>
              </a:rPr>
              <a:t>layout_column</a:t>
            </a:r>
            <a:r>
              <a:rPr lang="en-US" sz="2400" dirty="0">
                <a:solidFill>
                  <a:schemeClr val="tx1"/>
                </a:solidFill>
              </a:rPr>
              <a:t>=1 and see what happens</a:t>
            </a:r>
            <a:endParaRPr lang="en-US" sz="2400" b="1" i="1" dirty="0">
              <a:solidFill>
                <a:schemeClr val="tx1"/>
              </a:solidFill>
            </a:endParaRPr>
          </a:p>
        </p:txBody>
      </p:sp>
    </p:spTree>
    <p:extLst>
      <p:ext uri="{BB962C8B-B14F-4D97-AF65-F5344CB8AC3E}">
        <p14:creationId xmlns:p14="http://schemas.microsoft.com/office/powerpoint/2010/main" val="34352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GridLayout</a:t>
            </a:r>
            <a:endParaRPr lang="en-US" dirty="0"/>
          </a:p>
        </p:txBody>
      </p:sp>
      <p:sp>
        <p:nvSpPr>
          <p:cNvPr id="3" name="Content Placeholder 2"/>
          <p:cNvSpPr>
            <a:spLocks noGrp="1"/>
          </p:cNvSpPr>
          <p:nvPr>
            <p:ph idx="1"/>
          </p:nvPr>
        </p:nvSpPr>
        <p:spPr>
          <a:xfrm>
            <a:off x="251520" y="915566"/>
            <a:ext cx="8424937" cy="3672408"/>
          </a:xfrm>
        </p:spPr>
        <p:txBody>
          <a:bodyPr/>
          <a:lstStyle/>
          <a:p>
            <a:r>
              <a:rPr lang="en-US" sz="2400" dirty="0">
                <a:solidFill>
                  <a:schemeClr val="tx1"/>
                </a:solidFill>
              </a:rPr>
              <a:t>Button 4 should now be in row 1 and column 1. All the other buttons that follow after get placed to the right until the row is full. Buttons then start filling the next row.</a:t>
            </a:r>
          </a:p>
          <a:p>
            <a:r>
              <a:rPr lang="en-US" sz="2400" dirty="0" err="1">
                <a:solidFill>
                  <a:schemeClr val="tx1"/>
                </a:solidFill>
              </a:rPr>
              <a:t>android:column_Weight</a:t>
            </a:r>
            <a:r>
              <a:rPr lang="en-US" sz="2400" dirty="0">
                <a:solidFill>
                  <a:schemeClr val="tx1"/>
                </a:solidFill>
              </a:rPr>
              <a:t>: this specifies what percentage of space to give to that item. If two items have a weight of 1, then each will get ½ of the space. If one item has weight 1, and another has weight 2, then the first gets 1/3, and the other 2/3. In general, each gets items gets:</a:t>
            </a:r>
          </a:p>
          <a:p>
            <a:pPr marL="0" indent="0" algn="ctr">
              <a:buNone/>
            </a:pPr>
            <a:r>
              <a:rPr lang="en-US" sz="2400" dirty="0">
                <a:solidFill>
                  <a:schemeClr val="tx1"/>
                </a:solidFill>
              </a:rPr>
              <a:t> </a:t>
            </a:r>
            <a:r>
              <a:rPr lang="en-US" sz="2400" i="1" dirty="0">
                <a:solidFill>
                  <a:schemeClr val="tx1"/>
                </a:solidFill>
              </a:rPr>
              <a:t>my weight </a:t>
            </a:r>
            <a:r>
              <a:rPr lang="en-US" sz="2400" dirty="0">
                <a:solidFill>
                  <a:schemeClr val="tx1"/>
                </a:solidFill>
              </a:rPr>
              <a:t>/ (</a:t>
            </a:r>
            <a:r>
              <a:rPr lang="en-US" sz="2400" i="1" dirty="0">
                <a:solidFill>
                  <a:schemeClr val="tx1"/>
                </a:solidFill>
              </a:rPr>
              <a:t>all weights in column)</a:t>
            </a:r>
            <a:endParaRPr lang="en-US" sz="2400" dirty="0">
              <a:solidFill>
                <a:schemeClr val="tx1"/>
              </a:solidFill>
            </a:endParaRPr>
          </a:p>
        </p:txBody>
      </p:sp>
    </p:spTree>
    <p:extLst>
      <p:ext uri="{BB962C8B-B14F-4D97-AF65-F5344CB8AC3E}">
        <p14:creationId xmlns:p14="http://schemas.microsoft.com/office/powerpoint/2010/main" val="199978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GridLayout</a:t>
            </a:r>
            <a:r>
              <a:rPr lang="en-US" dirty="0"/>
              <a:t> </a:t>
            </a:r>
            <a:r>
              <a:rPr lang="mr-IN" dirty="0"/>
              <a:t>…</a:t>
            </a:r>
            <a:r>
              <a:rPr lang="en-US" dirty="0"/>
              <a:t>2</a:t>
            </a:r>
          </a:p>
        </p:txBody>
      </p:sp>
      <p:sp>
        <p:nvSpPr>
          <p:cNvPr id="3" name="Content Placeholder 2"/>
          <p:cNvSpPr>
            <a:spLocks noGrp="1"/>
          </p:cNvSpPr>
          <p:nvPr>
            <p:ph idx="1"/>
          </p:nvPr>
        </p:nvSpPr>
        <p:spPr>
          <a:xfrm>
            <a:off x="179512" y="915566"/>
            <a:ext cx="8712968" cy="3672408"/>
          </a:xfrm>
        </p:spPr>
        <p:txBody>
          <a:bodyPr/>
          <a:lstStyle/>
          <a:p>
            <a:r>
              <a:rPr lang="en-US" sz="2400" dirty="0">
                <a:solidFill>
                  <a:schemeClr val="tx1"/>
                </a:solidFill>
              </a:rPr>
              <a:t>Between the &lt;</a:t>
            </a:r>
            <a:r>
              <a:rPr lang="en-US" sz="2400" dirty="0" err="1">
                <a:solidFill>
                  <a:schemeClr val="tx1"/>
                </a:solidFill>
              </a:rPr>
              <a:t>GridLayout</a:t>
            </a:r>
            <a:r>
              <a:rPr lang="en-US" sz="2400" dirty="0">
                <a:solidFill>
                  <a:schemeClr val="tx1"/>
                </a:solidFill>
              </a:rPr>
              <a:t>&gt; open and close tags, the objects in your GUI and they will be laid out in order of declaration.</a:t>
            </a:r>
          </a:p>
          <a:p>
            <a:r>
              <a:rPr lang="en-US" sz="2400" dirty="0">
                <a:solidFill>
                  <a:schemeClr val="tx1"/>
                </a:solidFill>
              </a:rPr>
              <a:t>You can also specify the row and column of each item directly:		</a:t>
            </a:r>
            <a:r>
              <a:rPr lang="en-US" sz="2400" dirty="0" err="1">
                <a:solidFill>
                  <a:schemeClr val="tx1"/>
                </a:solidFill>
              </a:rPr>
              <a:t>android:layout_column</a:t>
            </a:r>
            <a:r>
              <a:rPr lang="en-US" sz="2400" dirty="0">
                <a:solidFill>
                  <a:schemeClr val="tx1"/>
                </a:solidFill>
              </a:rPr>
              <a:t>= "X" </a:t>
            </a:r>
          </a:p>
          <a:p>
            <a:pPr marL="0" indent="0">
              <a:buNone/>
            </a:pPr>
            <a:r>
              <a:rPr lang="en-US" sz="2400" dirty="0">
                <a:solidFill>
                  <a:schemeClr val="tx1"/>
                </a:solidFill>
              </a:rPr>
              <a:t> 			</a:t>
            </a:r>
            <a:r>
              <a:rPr lang="en-US" sz="2400" dirty="0" err="1">
                <a:solidFill>
                  <a:schemeClr val="tx1"/>
                </a:solidFill>
              </a:rPr>
              <a:t>android:layout_row</a:t>
            </a:r>
            <a:r>
              <a:rPr lang="en-US" sz="2400" dirty="0">
                <a:solidFill>
                  <a:schemeClr val="tx1"/>
                </a:solidFill>
              </a:rPr>
              <a:t>="Y"</a:t>
            </a:r>
          </a:p>
          <a:p>
            <a:r>
              <a:rPr lang="en-US" sz="2400" dirty="0">
                <a:solidFill>
                  <a:schemeClr val="tx1"/>
                </a:solidFill>
              </a:rPr>
              <a:t>An object can span multiple grid spaces using:</a:t>
            </a:r>
          </a:p>
          <a:p>
            <a:pPr marL="0" indent="0">
              <a:buNone/>
            </a:pPr>
            <a:r>
              <a:rPr lang="en-US" sz="2400" dirty="0">
                <a:solidFill>
                  <a:schemeClr val="tx1"/>
                </a:solidFill>
              </a:rPr>
              <a:t>		</a:t>
            </a:r>
            <a:r>
              <a:rPr lang="en-US" sz="2000" dirty="0" err="1">
                <a:solidFill>
                  <a:schemeClr val="tx1"/>
                </a:solidFill>
              </a:rPr>
              <a:t>android:layout_columnSpan</a:t>
            </a:r>
            <a:r>
              <a:rPr lang="en-US" sz="2000" dirty="0">
                <a:solidFill>
                  <a:schemeClr val="tx1"/>
                </a:solidFill>
              </a:rPr>
              <a:t>=" "</a:t>
            </a:r>
          </a:p>
          <a:p>
            <a:pPr marL="0" indent="0">
              <a:buNone/>
            </a:pPr>
            <a:r>
              <a:rPr lang="en-US" sz="2000" dirty="0">
                <a:solidFill>
                  <a:schemeClr val="tx1"/>
                </a:solidFill>
              </a:rPr>
              <a:t>		</a:t>
            </a:r>
            <a:r>
              <a:rPr lang="en-US" sz="2000" dirty="0" err="1">
                <a:solidFill>
                  <a:schemeClr val="tx1"/>
                </a:solidFill>
              </a:rPr>
              <a:t>android:layout_rowSpan</a:t>
            </a:r>
            <a:r>
              <a:rPr lang="en-US" sz="2000" dirty="0">
                <a:solidFill>
                  <a:schemeClr val="tx1"/>
                </a:solidFill>
              </a:rPr>
              <a:t>=" ”</a:t>
            </a:r>
          </a:p>
          <a:p>
            <a:r>
              <a:rPr lang="en-US" sz="2000" dirty="0">
                <a:solidFill>
                  <a:schemeClr val="tx1"/>
                </a:solidFill>
              </a:rPr>
              <a:t>Take button7 and set </a:t>
            </a:r>
            <a:r>
              <a:rPr lang="en-US" sz="2000" dirty="0" err="1">
                <a:solidFill>
                  <a:schemeClr val="tx1"/>
                </a:solidFill>
              </a:rPr>
              <a:t>layout_columnSpan</a:t>
            </a:r>
            <a:r>
              <a:rPr lang="en-US" sz="2000" dirty="0">
                <a:solidFill>
                  <a:schemeClr val="tx1"/>
                </a:solidFill>
              </a:rPr>
              <a:t>=“2” and see what happens</a:t>
            </a:r>
          </a:p>
        </p:txBody>
      </p:sp>
    </p:spTree>
    <p:extLst>
      <p:ext uri="{BB962C8B-B14F-4D97-AF65-F5344CB8AC3E}">
        <p14:creationId xmlns:p14="http://schemas.microsoft.com/office/powerpoint/2010/main" val="99026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88224" y="1203598"/>
            <a:ext cx="2427734" cy="2427734"/>
          </a:xfrm>
          <a:prstGeom prst="rect">
            <a:avLst/>
          </a:prstGeom>
        </p:spPr>
      </p:pic>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a:xfrm>
            <a:off x="467545" y="987574"/>
            <a:ext cx="8208912" cy="3366374"/>
          </a:xfrm>
        </p:spPr>
        <p:txBody>
          <a:bodyPr/>
          <a:lstStyle/>
          <a:p>
            <a:r>
              <a:rPr lang="en-US" sz="2400" dirty="0">
                <a:solidFill>
                  <a:schemeClr val="tx1"/>
                </a:solidFill>
              </a:rPr>
              <a:t>You can specify how objects will be laid out relative to each another item:</a:t>
            </a:r>
          </a:p>
          <a:p>
            <a:pPr lvl="1"/>
            <a:r>
              <a:rPr lang="en-US" sz="2000" b="1" dirty="0" err="1">
                <a:solidFill>
                  <a:schemeClr val="tx1"/>
                </a:solidFill>
              </a:rPr>
              <a:t>android:layout_toRightOf</a:t>
            </a:r>
            <a:r>
              <a:rPr lang="en-US" sz="2000" b="1" dirty="0">
                <a:solidFill>
                  <a:schemeClr val="tx1"/>
                </a:solidFill>
              </a:rPr>
              <a:t>=“@+id/</a:t>
            </a:r>
            <a:r>
              <a:rPr lang="en-US" sz="2000" b="1" dirty="0" err="1">
                <a:solidFill>
                  <a:schemeClr val="tx1"/>
                </a:solidFill>
              </a:rPr>
              <a:t>myId</a:t>
            </a:r>
            <a:r>
              <a:rPr lang="en-US" sz="2000" b="1" dirty="0">
                <a:solidFill>
                  <a:schemeClr val="tx1"/>
                </a:solidFill>
              </a:rPr>
              <a:t>”</a:t>
            </a:r>
          </a:p>
          <a:p>
            <a:pPr lvl="1"/>
            <a:r>
              <a:rPr lang="en-US" sz="2000" b="1" dirty="0" err="1">
                <a:solidFill>
                  <a:schemeClr val="tx1"/>
                </a:solidFill>
              </a:rPr>
              <a:t>android:layout_toLeftOf</a:t>
            </a:r>
            <a:r>
              <a:rPr lang="en-US" sz="2000" b="1" dirty="0">
                <a:solidFill>
                  <a:schemeClr val="tx1"/>
                </a:solidFill>
              </a:rPr>
              <a:t>=“@+id/</a:t>
            </a:r>
            <a:r>
              <a:rPr lang="en-US" sz="2000" b="1" dirty="0" err="1">
                <a:solidFill>
                  <a:schemeClr val="tx1"/>
                </a:solidFill>
              </a:rPr>
              <a:t>objectID</a:t>
            </a:r>
            <a:r>
              <a:rPr lang="en-US" sz="2000" b="1" dirty="0">
                <a:solidFill>
                  <a:schemeClr val="tx1"/>
                </a:solidFill>
              </a:rPr>
              <a:t>”</a:t>
            </a:r>
          </a:p>
          <a:p>
            <a:pPr lvl="1"/>
            <a:r>
              <a:rPr lang="en-US" sz="2000" b="1" dirty="0" err="1">
                <a:solidFill>
                  <a:schemeClr val="tx1"/>
                </a:solidFill>
              </a:rPr>
              <a:t>android:layout_below</a:t>
            </a:r>
            <a:r>
              <a:rPr lang="en-US" sz="2000" b="1" dirty="0">
                <a:solidFill>
                  <a:schemeClr val="tx1"/>
                </a:solidFill>
              </a:rPr>
              <a:t>=“@+id/</a:t>
            </a:r>
            <a:r>
              <a:rPr lang="en-US" sz="2000" b="1" dirty="0" err="1">
                <a:solidFill>
                  <a:schemeClr val="tx1"/>
                </a:solidFill>
              </a:rPr>
              <a:t>anotherID</a:t>
            </a:r>
            <a:r>
              <a:rPr lang="en-US" sz="2000" b="1" dirty="0">
                <a:solidFill>
                  <a:schemeClr val="tx1"/>
                </a:solidFill>
              </a:rPr>
              <a:t>”</a:t>
            </a:r>
          </a:p>
          <a:p>
            <a:pPr lvl="1"/>
            <a:r>
              <a:rPr lang="en-US" sz="2000" b="1" dirty="0" err="1">
                <a:solidFill>
                  <a:schemeClr val="tx1"/>
                </a:solidFill>
              </a:rPr>
              <a:t>android:layout_above</a:t>
            </a:r>
            <a:r>
              <a:rPr lang="en-US" sz="2000" b="1" dirty="0">
                <a:solidFill>
                  <a:schemeClr val="tx1"/>
                </a:solidFill>
              </a:rPr>
              <a:t>=“@+id/objectID2”</a:t>
            </a:r>
          </a:p>
          <a:p>
            <a:r>
              <a:rPr lang="en-US" sz="2400" dirty="0">
                <a:solidFill>
                  <a:schemeClr val="tx1"/>
                </a:solidFill>
              </a:rPr>
              <a:t>It is like putting together a puzzle, every piece you add must be relative to a previous piece.</a:t>
            </a:r>
          </a:p>
          <a:p>
            <a:r>
              <a:rPr lang="en-US" sz="2400" dirty="0">
                <a:solidFill>
                  <a:schemeClr val="tx1"/>
                </a:solidFill>
              </a:rPr>
              <a:t>The default placement is top left.</a:t>
            </a:r>
          </a:p>
        </p:txBody>
      </p:sp>
    </p:spTree>
    <p:extLst>
      <p:ext uri="{BB962C8B-B14F-4D97-AF65-F5344CB8AC3E}">
        <p14:creationId xmlns:p14="http://schemas.microsoft.com/office/powerpoint/2010/main" val="60992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a:xfrm>
            <a:off x="467544" y="888563"/>
            <a:ext cx="8208912" cy="3366374"/>
          </a:xfrm>
        </p:spPr>
        <p:txBody>
          <a:bodyPr/>
          <a:lstStyle/>
          <a:p>
            <a:r>
              <a:rPr lang="en-US" sz="2400" dirty="0">
                <a:solidFill>
                  <a:schemeClr val="tx1"/>
                </a:solidFill>
              </a:rPr>
              <a:t>You can specify how objects will be laid out relative to the screen:</a:t>
            </a:r>
          </a:p>
          <a:p>
            <a:r>
              <a:rPr lang="en-US" sz="2000" b="1" dirty="0" err="1">
                <a:solidFill>
                  <a:schemeClr val="tx1"/>
                </a:solidFill>
              </a:rPr>
              <a:t>android:layout_alignParentTop</a:t>
            </a:r>
            <a:r>
              <a:rPr lang="en-US" sz="2000" b="1" dirty="0">
                <a:solidFill>
                  <a:schemeClr val="tx1"/>
                </a:solidFill>
              </a:rPr>
              <a:t>=“true”</a:t>
            </a:r>
          </a:p>
          <a:p>
            <a:r>
              <a:rPr lang="en-US" sz="2000" b="1" dirty="0" err="1">
                <a:solidFill>
                  <a:schemeClr val="tx1"/>
                </a:solidFill>
              </a:rPr>
              <a:t>android:layout_alignParentEnd</a:t>
            </a:r>
            <a:r>
              <a:rPr lang="en-US" sz="2000" b="1" dirty="0">
                <a:solidFill>
                  <a:schemeClr val="tx1"/>
                </a:solidFill>
              </a:rPr>
              <a:t>=“true”</a:t>
            </a:r>
          </a:p>
          <a:p>
            <a:r>
              <a:rPr lang="en-US" sz="2000" b="1" dirty="0" err="1">
                <a:solidFill>
                  <a:schemeClr val="tx1"/>
                </a:solidFill>
              </a:rPr>
              <a:t>android:layout_alignParentBottom</a:t>
            </a:r>
            <a:r>
              <a:rPr lang="en-US" sz="2000" b="1" dirty="0">
                <a:solidFill>
                  <a:schemeClr val="tx1"/>
                </a:solidFill>
              </a:rPr>
              <a:t>=“true”</a:t>
            </a:r>
          </a:p>
          <a:p>
            <a:r>
              <a:rPr lang="en-US" sz="2000" b="1" dirty="0" err="1">
                <a:solidFill>
                  <a:schemeClr val="tx1"/>
                </a:solidFill>
              </a:rPr>
              <a:t>android:layout_alignParentStart</a:t>
            </a:r>
            <a:r>
              <a:rPr lang="en-US" sz="2000" b="1" dirty="0">
                <a:solidFill>
                  <a:schemeClr val="tx1"/>
                </a:solidFill>
              </a:rPr>
              <a:t>=“true”</a:t>
            </a:r>
          </a:p>
          <a:p>
            <a:r>
              <a:rPr lang="en-US" sz="1800" dirty="0" err="1">
                <a:solidFill>
                  <a:schemeClr val="tx1"/>
                </a:solidFill>
              </a:rPr>
              <a:t>layout_alignParentStart</a:t>
            </a:r>
            <a:r>
              <a:rPr lang="en-US" sz="1800" dirty="0">
                <a:solidFill>
                  <a:schemeClr val="tx1"/>
                </a:solidFill>
              </a:rPr>
              <a:t> is the same as </a:t>
            </a:r>
            <a:r>
              <a:rPr lang="en-US" sz="1800" dirty="0" err="1">
                <a:solidFill>
                  <a:schemeClr val="tx1"/>
                </a:solidFill>
              </a:rPr>
              <a:t>layout_alignParentLeft</a:t>
            </a:r>
            <a:endParaRPr lang="en-US" sz="1800" dirty="0">
              <a:solidFill>
                <a:schemeClr val="tx1"/>
              </a:solidFill>
            </a:endParaRPr>
          </a:p>
          <a:p>
            <a:r>
              <a:rPr lang="en-US" sz="1800" dirty="0" err="1">
                <a:solidFill>
                  <a:schemeClr val="tx1"/>
                </a:solidFill>
              </a:rPr>
              <a:t>layout_alignParentEnd</a:t>
            </a:r>
            <a:r>
              <a:rPr lang="en-US" sz="1800" dirty="0">
                <a:solidFill>
                  <a:schemeClr val="tx1"/>
                </a:solidFill>
              </a:rPr>
              <a:t> is the same as </a:t>
            </a:r>
            <a:r>
              <a:rPr lang="en-US" sz="1800" dirty="0" err="1">
                <a:solidFill>
                  <a:schemeClr val="tx1"/>
                </a:solidFill>
              </a:rPr>
              <a:t>layout_alignParentRight</a:t>
            </a:r>
            <a:endParaRPr lang="en-US" sz="1800" dirty="0">
              <a:solidFill>
                <a:schemeClr val="tx1"/>
              </a:solidFill>
            </a:endParaRPr>
          </a:p>
          <a:p>
            <a:r>
              <a:rPr lang="en-US" sz="2000" b="1" dirty="0">
                <a:solidFill>
                  <a:schemeClr val="tx1"/>
                </a:solidFill>
              </a:rPr>
              <a:t>Look at </a:t>
            </a:r>
            <a:r>
              <a:rPr lang="en-US" sz="2000" b="1" dirty="0" err="1">
                <a:solidFill>
                  <a:schemeClr val="tx1"/>
                </a:solidFill>
              </a:rPr>
              <a:t>activity_main_relative.xml</a:t>
            </a:r>
            <a:r>
              <a:rPr lang="en-US" sz="2000" b="1" dirty="0">
                <a:solidFill>
                  <a:schemeClr val="tx1"/>
                </a:solidFill>
              </a:rPr>
              <a:t> and play with the positions of the buttons by trying different combinations.</a:t>
            </a:r>
          </a:p>
        </p:txBody>
      </p:sp>
    </p:spTree>
    <p:extLst>
      <p:ext uri="{BB962C8B-B14F-4D97-AF65-F5344CB8AC3E}">
        <p14:creationId xmlns:p14="http://schemas.microsoft.com/office/powerpoint/2010/main" val="320928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23528" y="1091804"/>
            <a:ext cx="8352929" cy="3262144"/>
          </a:xfrm>
        </p:spPr>
        <p:txBody>
          <a:bodyPr/>
          <a:lstStyle/>
          <a:p>
            <a:r>
              <a:rPr lang="en-US" sz="2400" dirty="0">
                <a:solidFill>
                  <a:schemeClr val="tx1"/>
                </a:solidFill>
              </a:rPr>
              <a:t>This week, you will learn how to create GUI objects, and how layouts position these objects.</a:t>
            </a:r>
          </a:p>
          <a:p>
            <a:r>
              <a:rPr lang="en-US" sz="2400" dirty="0">
                <a:solidFill>
                  <a:schemeClr val="tx1"/>
                </a:solidFill>
              </a:rPr>
              <a:t>These include: </a:t>
            </a:r>
            <a:r>
              <a:rPr lang="en-US" sz="2400" dirty="0" err="1">
                <a:solidFill>
                  <a:schemeClr val="tx1"/>
                </a:solidFill>
              </a:rPr>
              <a:t>LinearLayout</a:t>
            </a:r>
            <a:r>
              <a:rPr lang="en-US" sz="2400" dirty="0">
                <a:solidFill>
                  <a:schemeClr val="tx1"/>
                </a:solidFill>
              </a:rPr>
              <a:t>, </a:t>
            </a:r>
            <a:r>
              <a:rPr lang="en-US" sz="2400" dirty="0" err="1">
                <a:solidFill>
                  <a:schemeClr val="tx1"/>
                </a:solidFill>
              </a:rPr>
              <a:t>GridLayout</a:t>
            </a:r>
            <a:r>
              <a:rPr lang="en-US" sz="2400" dirty="0">
                <a:solidFill>
                  <a:schemeClr val="tx1"/>
                </a:solidFill>
              </a:rPr>
              <a:t>, </a:t>
            </a:r>
            <a:r>
              <a:rPr lang="en-US" sz="2400" dirty="0" err="1">
                <a:solidFill>
                  <a:schemeClr val="tx1"/>
                </a:solidFill>
              </a:rPr>
              <a:t>RelativeLayout</a:t>
            </a:r>
            <a:r>
              <a:rPr lang="en-US" sz="2400" dirty="0">
                <a:solidFill>
                  <a:schemeClr val="tx1"/>
                </a:solidFill>
              </a:rPr>
              <a:t>, Button, </a:t>
            </a:r>
            <a:r>
              <a:rPr lang="en-US" sz="2400" dirty="0" err="1">
                <a:solidFill>
                  <a:schemeClr val="tx1"/>
                </a:solidFill>
              </a:rPr>
              <a:t>ImageButton</a:t>
            </a:r>
            <a:r>
              <a:rPr lang="en-US" sz="2400" dirty="0">
                <a:solidFill>
                  <a:schemeClr val="tx1"/>
                </a:solidFill>
              </a:rPr>
              <a:t>, </a:t>
            </a:r>
            <a:r>
              <a:rPr lang="en-US" sz="2400" dirty="0" err="1">
                <a:solidFill>
                  <a:schemeClr val="tx1"/>
                </a:solidFill>
              </a:rPr>
              <a:t>EditText</a:t>
            </a:r>
            <a:r>
              <a:rPr lang="en-US" sz="2400" dirty="0">
                <a:solidFill>
                  <a:schemeClr val="tx1"/>
                </a:solidFill>
              </a:rPr>
              <a:t>, Checkbox</a:t>
            </a:r>
          </a:p>
          <a:p>
            <a:r>
              <a:rPr lang="en-US" sz="2400" dirty="0">
                <a:solidFill>
                  <a:schemeClr val="tx1"/>
                </a:solidFill>
              </a:rPr>
              <a:t>We will briefly cover Lambda functions</a:t>
            </a:r>
          </a:p>
          <a:p>
            <a:r>
              <a:rPr lang="en-US" sz="2400" dirty="0">
                <a:solidFill>
                  <a:schemeClr val="tx1"/>
                </a:solidFill>
              </a:rPr>
              <a:t>How to import XML widgets into Java using the function:</a:t>
            </a:r>
          </a:p>
          <a:p>
            <a:pPr marL="0" indent="0" algn="ctr">
              <a:buNone/>
            </a:pPr>
            <a:r>
              <a:rPr lang="en-US" sz="2400" i="1" dirty="0" err="1">
                <a:solidFill>
                  <a:schemeClr val="tx1"/>
                </a:solidFill>
              </a:rPr>
              <a:t>findViewById</a:t>
            </a:r>
            <a:r>
              <a:rPr lang="en-US" sz="2400" i="1" dirty="0">
                <a:solidFill>
                  <a:schemeClr val="tx1"/>
                </a:solidFill>
              </a:rPr>
              <a:t>()</a:t>
            </a:r>
          </a:p>
        </p:txBody>
      </p:sp>
    </p:spTree>
    <p:extLst>
      <p:ext uri="{BB962C8B-B14F-4D97-AF65-F5344CB8AC3E}">
        <p14:creationId xmlns:p14="http://schemas.microsoft.com/office/powerpoint/2010/main" val="41211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20080"/>
          </a:xfrm>
        </p:spPr>
        <p:txBody>
          <a:bodyPr/>
          <a:lstStyle/>
          <a:p>
            <a:r>
              <a:rPr lang="en-US" dirty="0"/>
              <a:t>Widgets</a:t>
            </a:r>
          </a:p>
        </p:txBody>
      </p:sp>
      <p:sp>
        <p:nvSpPr>
          <p:cNvPr id="3" name="Content Placeholder 2"/>
          <p:cNvSpPr>
            <a:spLocks noGrp="1"/>
          </p:cNvSpPr>
          <p:nvPr>
            <p:ph idx="1"/>
          </p:nvPr>
        </p:nvSpPr>
        <p:spPr>
          <a:xfrm>
            <a:off x="323528" y="987574"/>
            <a:ext cx="8568952" cy="3366374"/>
          </a:xfrm>
        </p:spPr>
        <p:txBody>
          <a:bodyPr/>
          <a:lstStyle/>
          <a:p>
            <a:r>
              <a:rPr lang="en-US" sz="2400" dirty="0">
                <a:solidFill>
                  <a:schemeClr val="tx1"/>
                </a:solidFill>
              </a:rPr>
              <a:t>We will use Button, </a:t>
            </a:r>
            <a:r>
              <a:rPr lang="en-US" sz="2400" dirty="0" err="1">
                <a:solidFill>
                  <a:schemeClr val="tx1"/>
                </a:solidFill>
              </a:rPr>
              <a:t>ImageButton</a:t>
            </a:r>
            <a:r>
              <a:rPr lang="en-US" sz="2400" dirty="0">
                <a:solidFill>
                  <a:schemeClr val="tx1"/>
                </a:solidFill>
              </a:rPr>
              <a:t>, Checkbox, Text and </a:t>
            </a:r>
            <a:r>
              <a:rPr lang="en-US" sz="2400" dirty="0" err="1">
                <a:solidFill>
                  <a:schemeClr val="tx1"/>
                </a:solidFill>
              </a:rPr>
              <a:t>EditText</a:t>
            </a:r>
            <a:r>
              <a:rPr lang="en-US" sz="2400" dirty="0">
                <a:solidFill>
                  <a:schemeClr val="tx1"/>
                </a:solidFill>
              </a:rPr>
              <a:t>. The rest of the widgets in Android follow the same usage patterns so you can use them if you want.</a:t>
            </a:r>
          </a:p>
          <a:p>
            <a:r>
              <a:rPr lang="en-US" sz="2400" dirty="0">
                <a:solidFill>
                  <a:schemeClr val="tx1"/>
                </a:solidFill>
              </a:rPr>
              <a:t>All widgets must have </a:t>
            </a:r>
            <a:r>
              <a:rPr lang="en-US" sz="2400" dirty="0" err="1">
                <a:solidFill>
                  <a:schemeClr val="tx1"/>
                </a:solidFill>
              </a:rPr>
              <a:t>layout_width</a:t>
            </a:r>
            <a:r>
              <a:rPr lang="en-US" sz="2400" dirty="0">
                <a:solidFill>
                  <a:schemeClr val="tx1"/>
                </a:solidFill>
              </a:rPr>
              <a:t> and </a:t>
            </a:r>
            <a:r>
              <a:rPr lang="en-US" sz="2400" dirty="0" err="1">
                <a:solidFill>
                  <a:schemeClr val="tx1"/>
                </a:solidFill>
              </a:rPr>
              <a:t>layout_height</a:t>
            </a:r>
            <a:r>
              <a:rPr lang="en-US" sz="2400" dirty="0">
                <a:solidFill>
                  <a:schemeClr val="tx1"/>
                </a:solidFill>
              </a:rPr>
              <a:t> parameters set. You should also set the </a:t>
            </a:r>
            <a:r>
              <a:rPr lang="en-US" sz="2400" i="1" dirty="0">
                <a:solidFill>
                  <a:schemeClr val="tx1"/>
                </a:solidFill>
              </a:rPr>
              <a:t>id</a:t>
            </a:r>
            <a:r>
              <a:rPr lang="en-US" sz="2400" dirty="0">
                <a:solidFill>
                  <a:schemeClr val="tx1"/>
                </a:solidFill>
              </a:rPr>
              <a:t> parameter.</a:t>
            </a:r>
          </a:p>
          <a:p>
            <a:r>
              <a:rPr lang="en-US" sz="2400" dirty="0">
                <a:solidFill>
                  <a:schemeClr val="tx1"/>
                </a:solidFill>
              </a:rPr>
              <a:t>The next few slides talk about the individual widgets and what special parameters they need. </a:t>
            </a:r>
          </a:p>
          <a:p>
            <a:endParaRPr lang="en-US" sz="2400" dirty="0">
              <a:solidFill>
                <a:schemeClr val="tx1"/>
              </a:solidFill>
            </a:endParaRPr>
          </a:p>
        </p:txBody>
      </p:sp>
    </p:spTree>
    <p:extLst>
      <p:ext uri="{BB962C8B-B14F-4D97-AF65-F5344CB8AC3E}">
        <p14:creationId xmlns:p14="http://schemas.microsoft.com/office/powerpoint/2010/main" val="205405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20080"/>
          </a:xfrm>
        </p:spPr>
        <p:txBody>
          <a:bodyPr/>
          <a:lstStyle/>
          <a:p>
            <a:r>
              <a:rPr lang="en-US" dirty="0"/>
              <a:t>Button</a:t>
            </a:r>
          </a:p>
        </p:txBody>
      </p:sp>
      <p:sp>
        <p:nvSpPr>
          <p:cNvPr id="3" name="Content Placeholder 2"/>
          <p:cNvSpPr>
            <a:spLocks noGrp="1"/>
          </p:cNvSpPr>
          <p:nvPr>
            <p:ph idx="1"/>
          </p:nvPr>
        </p:nvSpPr>
        <p:spPr>
          <a:xfrm>
            <a:off x="323528" y="915566"/>
            <a:ext cx="8496944" cy="3438382"/>
          </a:xfrm>
        </p:spPr>
        <p:txBody>
          <a:bodyPr/>
          <a:lstStyle/>
          <a:p>
            <a:r>
              <a:rPr lang="en-US" sz="2000" dirty="0">
                <a:solidFill>
                  <a:schemeClr val="tx1"/>
                </a:solidFill>
              </a:rPr>
              <a:t>In XML, buttons also have a text parameter. It specifies the text that will show on the button:</a:t>
            </a:r>
          </a:p>
          <a:p>
            <a:pPr marL="0" indent="0" algn="ctr">
              <a:buNone/>
            </a:pPr>
            <a:r>
              <a:rPr lang="en-US" sz="2000" i="1" dirty="0" err="1">
                <a:solidFill>
                  <a:schemeClr val="tx1"/>
                </a:solidFill>
              </a:rPr>
              <a:t>android:text</a:t>
            </a:r>
            <a:r>
              <a:rPr lang="en-US" sz="2000" i="1" dirty="0">
                <a:solidFill>
                  <a:schemeClr val="tx1"/>
                </a:solidFill>
              </a:rPr>
              <a:t>=“I\’m a button”</a:t>
            </a:r>
          </a:p>
          <a:p>
            <a:pPr marL="0" indent="0" algn="ctr">
              <a:buNone/>
            </a:pPr>
            <a:r>
              <a:rPr lang="en-US" sz="2000" i="1" dirty="0" err="1">
                <a:solidFill>
                  <a:schemeClr val="tx1"/>
                </a:solidFill>
              </a:rPr>
              <a:t>android:id</a:t>
            </a:r>
            <a:r>
              <a:rPr lang="en-US" sz="2000" i="1" dirty="0">
                <a:solidFill>
                  <a:schemeClr val="tx1"/>
                </a:solidFill>
              </a:rPr>
              <a:t>=“@+id/button1”</a:t>
            </a:r>
          </a:p>
          <a:p>
            <a:r>
              <a:rPr lang="en-US" sz="2000" dirty="0">
                <a:solidFill>
                  <a:schemeClr val="tx1"/>
                </a:solidFill>
              </a:rPr>
              <a:t>In Java, in the </a:t>
            </a:r>
            <a:r>
              <a:rPr lang="en-US" sz="2000" dirty="0" err="1">
                <a:solidFill>
                  <a:schemeClr val="tx1"/>
                </a:solidFill>
              </a:rPr>
              <a:t>onCreate</a:t>
            </a:r>
            <a:r>
              <a:rPr lang="en-US" sz="2000" dirty="0">
                <a:solidFill>
                  <a:schemeClr val="tx1"/>
                </a:solidFill>
              </a:rPr>
              <a:t> function, after </a:t>
            </a:r>
            <a:r>
              <a:rPr lang="en-US" sz="2000" dirty="0" err="1">
                <a:solidFill>
                  <a:schemeClr val="tx1"/>
                </a:solidFill>
              </a:rPr>
              <a:t>setContentView</a:t>
            </a:r>
            <a:r>
              <a:rPr lang="en-US" sz="2000" dirty="0">
                <a:solidFill>
                  <a:schemeClr val="tx1"/>
                </a:solidFill>
              </a:rPr>
              <a:t>():</a:t>
            </a:r>
          </a:p>
          <a:p>
            <a:pPr marL="0" indent="0">
              <a:buNone/>
            </a:pPr>
            <a:r>
              <a:rPr lang="en-US" sz="2000" dirty="0">
                <a:solidFill>
                  <a:schemeClr val="tx1"/>
                </a:solidFill>
              </a:rPr>
              <a:t>	Button </a:t>
            </a:r>
            <a:r>
              <a:rPr lang="en-US" sz="2000" dirty="0" err="1">
                <a:solidFill>
                  <a:schemeClr val="tx1"/>
                </a:solidFill>
              </a:rPr>
              <a:t>btn</a:t>
            </a:r>
            <a:r>
              <a:rPr lang="en-US" sz="2000" dirty="0">
                <a:solidFill>
                  <a:schemeClr val="tx1"/>
                </a:solidFill>
              </a:rPr>
              <a:t> = (Button)</a:t>
            </a:r>
            <a:r>
              <a:rPr lang="en-US" sz="2000" dirty="0" err="1">
                <a:solidFill>
                  <a:schemeClr val="tx1"/>
                </a:solidFill>
              </a:rPr>
              <a:t>findViewById</a:t>
            </a:r>
            <a:r>
              <a:rPr lang="en-US" sz="2000" dirty="0">
                <a:solidFill>
                  <a:schemeClr val="tx1"/>
                </a:solidFill>
              </a:rPr>
              <a:t>(R.id.button1)</a:t>
            </a:r>
            <a:endParaRPr lang="en-US" sz="2400" dirty="0">
              <a:solidFill>
                <a:schemeClr val="tx1"/>
              </a:solidFill>
            </a:endParaRPr>
          </a:p>
          <a:p>
            <a:r>
              <a:rPr lang="en-US" sz="2000" dirty="0">
                <a:solidFill>
                  <a:schemeClr val="tx1"/>
                </a:solidFill>
              </a:rPr>
              <a:t>Normally you want to run code when a button is clicked, so you need to listen for click events from the button:</a:t>
            </a:r>
          </a:p>
          <a:p>
            <a:pPr marL="0" indent="0" algn="ctr">
              <a:buNone/>
            </a:pPr>
            <a:r>
              <a:rPr lang="en-US" sz="2000" dirty="0" err="1">
                <a:solidFill>
                  <a:schemeClr val="tx1"/>
                </a:solidFill>
              </a:rPr>
              <a:t>setOnClickListener</a:t>
            </a:r>
            <a:r>
              <a:rPr lang="en-US" sz="2000" dirty="0">
                <a:solidFill>
                  <a:schemeClr val="tx1"/>
                </a:solidFill>
              </a:rPr>
              <a:t>(</a:t>
            </a:r>
            <a:r>
              <a:rPr lang="en-US" sz="2000" dirty="0" err="1">
                <a:solidFill>
                  <a:schemeClr val="tx1"/>
                </a:solidFill>
              </a:rPr>
              <a:t>OnClickListener</a:t>
            </a:r>
            <a:r>
              <a:rPr lang="en-US" sz="2000" dirty="0">
                <a:solidFill>
                  <a:schemeClr val="tx1"/>
                </a:solidFill>
              </a:rPr>
              <a:t> </a:t>
            </a:r>
            <a:r>
              <a:rPr lang="en-US" sz="2000" dirty="0" err="1">
                <a:solidFill>
                  <a:schemeClr val="tx1"/>
                </a:solidFill>
              </a:rPr>
              <a:t>obj</a:t>
            </a:r>
            <a:r>
              <a:rPr lang="en-US" sz="2000" dirty="0">
                <a:solidFill>
                  <a:schemeClr val="tx1"/>
                </a:solidFill>
              </a:rPr>
              <a:t>)</a:t>
            </a:r>
          </a:p>
        </p:txBody>
      </p:sp>
    </p:spTree>
    <p:extLst>
      <p:ext uri="{BB962C8B-B14F-4D97-AF65-F5344CB8AC3E}">
        <p14:creationId xmlns:p14="http://schemas.microsoft.com/office/powerpoint/2010/main" val="79077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20080"/>
          </a:xfrm>
        </p:spPr>
        <p:txBody>
          <a:bodyPr/>
          <a:lstStyle/>
          <a:p>
            <a:r>
              <a:rPr lang="en-US" dirty="0" err="1"/>
              <a:t>View.OnClickListener</a:t>
            </a:r>
            <a:endParaRPr lang="en-US" dirty="0"/>
          </a:p>
        </p:txBody>
      </p:sp>
      <p:sp>
        <p:nvSpPr>
          <p:cNvPr id="3" name="Content Placeholder 2"/>
          <p:cNvSpPr>
            <a:spLocks noGrp="1"/>
          </p:cNvSpPr>
          <p:nvPr>
            <p:ph idx="1"/>
          </p:nvPr>
        </p:nvSpPr>
        <p:spPr>
          <a:xfrm>
            <a:off x="323528" y="915566"/>
            <a:ext cx="8496944" cy="3438382"/>
          </a:xfrm>
        </p:spPr>
        <p:txBody>
          <a:bodyPr/>
          <a:lstStyle/>
          <a:p>
            <a:r>
              <a:rPr lang="en-US" sz="2000" dirty="0">
                <a:solidFill>
                  <a:schemeClr val="tx1"/>
                </a:solidFill>
              </a:rPr>
              <a:t>If you look at the Android documentation, you will find that </a:t>
            </a:r>
            <a:r>
              <a:rPr lang="en-US" sz="2000" dirty="0" err="1">
                <a:solidFill>
                  <a:schemeClr val="tx1"/>
                </a:solidFill>
              </a:rPr>
              <a:t>OnClickListener</a:t>
            </a:r>
            <a:r>
              <a:rPr lang="en-US" sz="2000" dirty="0">
                <a:solidFill>
                  <a:schemeClr val="tx1"/>
                </a:solidFill>
              </a:rPr>
              <a:t> is an interface that has one function:</a:t>
            </a:r>
          </a:p>
          <a:p>
            <a:pPr marL="0" indent="0" algn="ctr">
              <a:buNone/>
            </a:pPr>
            <a:r>
              <a:rPr lang="en-US" sz="2000" dirty="0" err="1">
                <a:solidFill>
                  <a:schemeClr val="tx1"/>
                </a:solidFill>
              </a:rPr>
              <a:t>onClick</a:t>
            </a:r>
            <a:r>
              <a:rPr lang="en-US" sz="2000" dirty="0">
                <a:solidFill>
                  <a:schemeClr val="tx1"/>
                </a:solidFill>
              </a:rPr>
              <a:t>(View v)</a:t>
            </a:r>
          </a:p>
          <a:p>
            <a:r>
              <a:rPr lang="en-US" sz="2000" dirty="0">
                <a:solidFill>
                  <a:schemeClr val="tx1"/>
                </a:solidFill>
              </a:rPr>
              <a:t>You can write an anonymous class that implements the </a:t>
            </a:r>
            <a:r>
              <a:rPr lang="en-US" sz="2000" dirty="0" err="1">
                <a:solidFill>
                  <a:schemeClr val="tx1"/>
                </a:solidFill>
              </a:rPr>
              <a:t>onClick</a:t>
            </a:r>
            <a:r>
              <a:rPr lang="en-US" sz="2000" dirty="0">
                <a:solidFill>
                  <a:schemeClr val="tx1"/>
                </a:solidFill>
              </a:rPr>
              <a:t> function: </a:t>
            </a:r>
          </a:p>
          <a:p>
            <a:pPr marL="0" indent="0">
              <a:buNone/>
            </a:pPr>
            <a:r>
              <a:rPr lang="en-US" sz="2000" dirty="0" err="1">
                <a:solidFill>
                  <a:schemeClr val="tx1"/>
                </a:solidFill>
              </a:rPr>
              <a:t>setOnClickListener</a:t>
            </a:r>
            <a:r>
              <a:rPr lang="en-US" sz="2000" dirty="0">
                <a:solidFill>
                  <a:schemeClr val="tx1"/>
                </a:solidFill>
              </a:rPr>
              <a:t>( new </a:t>
            </a:r>
            <a:r>
              <a:rPr lang="en-US" sz="2000" dirty="0" err="1">
                <a:solidFill>
                  <a:schemeClr val="tx1"/>
                </a:solidFill>
              </a:rPr>
              <a:t>View.OnClickListener</a:t>
            </a:r>
            <a:r>
              <a:rPr lang="en-US" sz="2000" dirty="0">
                <a:solidFill>
                  <a:schemeClr val="tx1"/>
                </a:solidFill>
              </a:rPr>
              <a:t>()</a:t>
            </a:r>
          </a:p>
          <a:p>
            <a:pPr marL="0" indent="0">
              <a:buNone/>
            </a:pPr>
            <a:r>
              <a:rPr lang="en-US" sz="2000" dirty="0">
                <a:solidFill>
                  <a:schemeClr val="tx1"/>
                </a:solidFill>
              </a:rPr>
              <a:t>	{  void </a:t>
            </a:r>
            <a:r>
              <a:rPr lang="en-US" sz="2000" dirty="0" err="1">
                <a:solidFill>
                  <a:schemeClr val="tx1"/>
                </a:solidFill>
              </a:rPr>
              <a:t>onClick</a:t>
            </a:r>
            <a:r>
              <a:rPr lang="en-US" sz="2000" dirty="0">
                <a:solidFill>
                  <a:schemeClr val="tx1"/>
                </a:solidFill>
              </a:rPr>
              <a:t>(View v){</a:t>
            </a:r>
          </a:p>
          <a:p>
            <a:pPr marL="0" indent="0">
              <a:buNone/>
            </a:pPr>
            <a:r>
              <a:rPr lang="en-US" sz="2000" dirty="0">
                <a:solidFill>
                  <a:schemeClr val="tx1"/>
                </a:solidFill>
              </a:rPr>
              <a:t>		// This code gets run when the  button is clicked</a:t>
            </a:r>
          </a:p>
          <a:p>
            <a:pPr marL="0" indent="0">
              <a:buNone/>
            </a:pPr>
            <a:r>
              <a:rPr lang="en-US" sz="2000" dirty="0">
                <a:solidFill>
                  <a:schemeClr val="tx1"/>
                </a:solidFill>
              </a:rPr>
              <a:t>	 } })</a:t>
            </a:r>
            <a:endParaRPr lang="en-US" sz="2400" dirty="0">
              <a:solidFill>
                <a:schemeClr val="tx1"/>
              </a:solidFill>
            </a:endParaRPr>
          </a:p>
          <a:p>
            <a:pPr marL="0" indent="0">
              <a:buNone/>
            </a:pPr>
            <a:endParaRPr lang="en-US" sz="2000" dirty="0">
              <a:solidFill>
                <a:schemeClr val="tx1"/>
              </a:solidFill>
            </a:endParaRPr>
          </a:p>
        </p:txBody>
      </p:sp>
    </p:spTree>
    <p:extLst>
      <p:ext uri="{BB962C8B-B14F-4D97-AF65-F5344CB8AC3E}">
        <p14:creationId xmlns:p14="http://schemas.microsoft.com/office/powerpoint/2010/main" val="116807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20080"/>
          </a:xfrm>
        </p:spPr>
        <p:txBody>
          <a:bodyPr/>
          <a:lstStyle/>
          <a:p>
            <a:r>
              <a:rPr lang="en-US" dirty="0"/>
              <a:t>Lambda functions</a:t>
            </a:r>
          </a:p>
        </p:txBody>
      </p:sp>
      <p:sp>
        <p:nvSpPr>
          <p:cNvPr id="3" name="Content Placeholder 2"/>
          <p:cNvSpPr>
            <a:spLocks noGrp="1"/>
          </p:cNvSpPr>
          <p:nvPr>
            <p:ph idx="1"/>
          </p:nvPr>
        </p:nvSpPr>
        <p:spPr>
          <a:xfrm>
            <a:off x="323528" y="699542"/>
            <a:ext cx="8820472" cy="2448272"/>
          </a:xfrm>
        </p:spPr>
        <p:txBody>
          <a:bodyPr/>
          <a:lstStyle/>
          <a:p>
            <a:r>
              <a:rPr lang="en-US" sz="2000" dirty="0">
                <a:solidFill>
                  <a:schemeClr val="tx1"/>
                </a:solidFill>
              </a:rPr>
              <a:t>When an interface only has 1 function, instead of writing an anonymous class, you can just write the one function without specifying the function name. The name is inferred from the interface.</a:t>
            </a:r>
          </a:p>
          <a:p>
            <a:r>
              <a:rPr lang="en-US" sz="2000" dirty="0">
                <a:solidFill>
                  <a:schemeClr val="tx1"/>
                </a:solidFill>
              </a:rPr>
              <a:t>Lambda functions are only supported since Java version 1.8. You have to tell </a:t>
            </a:r>
            <a:r>
              <a:rPr lang="en-US" sz="2000" dirty="0" err="1">
                <a:solidFill>
                  <a:schemeClr val="tx1"/>
                </a:solidFill>
              </a:rPr>
              <a:t>AndroidStudio</a:t>
            </a:r>
            <a:r>
              <a:rPr lang="en-US" sz="2000" dirty="0">
                <a:solidFill>
                  <a:schemeClr val="tx1"/>
                </a:solidFill>
              </a:rPr>
              <a:t> that your project uses version 1.8 if you want to use Lambda functions.</a:t>
            </a:r>
          </a:p>
          <a:p>
            <a:r>
              <a:rPr lang="en-US" sz="2000" dirty="0">
                <a:solidFill>
                  <a:schemeClr val="tx1"/>
                </a:solidFill>
              </a:rPr>
              <a:t>Make sure you are using the “Android” project view. Right-click on the “app” folder and select “Open Module Settings”</a:t>
            </a:r>
          </a:p>
          <a:p>
            <a:pPr marL="0" indent="0">
              <a:buNone/>
            </a:pPr>
            <a:endParaRPr lang="en-US" sz="2000" dirty="0">
              <a:solidFill>
                <a:schemeClr val="tx1"/>
              </a:solidFill>
            </a:endParaRPr>
          </a:p>
        </p:txBody>
      </p:sp>
    </p:spTree>
    <p:extLst>
      <p:ext uri="{BB962C8B-B14F-4D97-AF65-F5344CB8AC3E}">
        <p14:creationId xmlns:p14="http://schemas.microsoft.com/office/powerpoint/2010/main" val="274134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20080"/>
          </a:xfrm>
        </p:spPr>
        <p:txBody>
          <a:bodyPr/>
          <a:lstStyle/>
          <a:p>
            <a:r>
              <a:rPr lang="en-US" dirty="0"/>
              <a:t>Module Settings</a:t>
            </a:r>
          </a:p>
        </p:txBody>
      </p:sp>
      <p:sp>
        <p:nvSpPr>
          <p:cNvPr id="3" name="Content Placeholder 2"/>
          <p:cNvSpPr>
            <a:spLocks noGrp="1"/>
          </p:cNvSpPr>
          <p:nvPr>
            <p:ph idx="1"/>
          </p:nvPr>
        </p:nvSpPr>
        <p:spPr>
          <a:xfrm>
            <a:off x="323528" y="699542"/>
            <a:ext cx="4104456" cy="3528392"/>
          </a:xfrm>
        </p:spPr>
        <p:txBody>
          <a:bodyPr/>
          <a:lstStyle/>
          <a:p>
            <a:r>
              <a:rPr lang="en-US" sz="2400" dirty="0">
                <a:solidFill>
                  <a:schemeClr val="tx1"/>
                </a:solidFill>
              </a:rPr>
              <a:t>In Properties tab:</a:t>
            </a:r>
          </a:p>
          <a:p>
            <a:pPr lvl="1"/>
            <a:r>
              <a:rPr lang="en-US" sz="1600" dirty="0">
                <a:solidFill>
                  <a:schemeClr val="tx1"/>
                </a:solidFill>
              </a:rPr>
              <a:t>Set this to Android 6.0</a:t>
            </a:r>
          </a:p>
          <a:p>
            <a:pPr lvl="1"/>
            <a:r>
              <a:rPr lang="en-US" sz="1600" dirty="0">
                <a:solidFill>
                  <a:schemeClr val="tx1"/>
                </a:solidFill>
              </a:rPr>
              <a:t>Set this to the latest build tools</a:t>
            </a:r>
          </a:p>
          <a:p>
            <a:pPr lvl="1"/>
            <a:r>
              <a:rPr lang="en-US" sz="1600" dirty="0">
                <a:solidFill>
                  <a:schemeClr val="tx1"/>
                </a:solidFill>
              </a:rPr>
              <a:t>Set this to version 1.8</a:t>
            </a:r>
          </a:p>
          <a:p>
            <a:pPr lvl="1"/>
            <a:endParaRPr lang="en-US" sz="1600" dirty="0">
              <a:solidFill>
                <a:schemeClr val="tx1"/>
              </a:solidFill>
            </a:endParaRPr>
          </a:p>
          <a:p>
            <a:pPr lvl="1"/>
            <a:endParaRPr lang="en-US" sz="1600" dirty="0">
              <a:solidFill>
                <a:schemeClr val="tx1"/>
              </a:solidFill>
            </a:endParaRPr>
          </a:p>
          <a:p>
            <a:r>
              <a:rPr lang="en-US" sz="2400" dirty="0">
                <a:solidFill>
                  <a:schemeClr val="tx1"/>
                </a:solidFill>
              </a:rPr>
              <a:t>In Flavors tab:</a:t>
            </a:r>
          </a:p>
          <a:p>
            <a:pPr lvl="1"/>
            <a:r>
              <a:rPr lang="en-US" sz="1600" dirty="0">
                <a:solidFill>
                  <a:schemeClr val="tx1"/>
                </a:solidFill>
              </a:rPr>
              <a:t>Set this to Android 6.0</a:t>
            </a:r>
          </a:p>
          <a:p>
            <a:pPr marL="0" indent="0">
              <a:buNone/>
            </a:pPr>
            <a:endParaRPr lang="en-US" sz="2000" dirty="0">
              <a:solidFill>
                <a:schemeClr val="tx1"/>
              </a:solidFill>
            </a:endParaRPr>
          </a:p>
        </p:txBody>
      </p:sp>
      <p:pic>
        <p:nvPicPr>
          <p:cNvPr id="5" name="Picture 4">
            <a:extLst>
              <a:ext uri="{FF2B5EF4-FFF2-40B4-BE49-F238E27FC236}">
                <a16:creationId xmlns:a16="http://schemas.microsoft.com/office/drawing/2014/main" id="{52F9DD7D-371E-DF4A-8A62-336CB4C29B18}"/>
              </a:ext>
            </a:extLst>
          </p:cNvPr>
          <p:cNvPicPr>
            <a:picLocks noChangeAspect="1"/>
          </p:cNvPicPr>
          <p:nvPr/>
        </p:nvPicPr>
        <p:blipFill>
          <a:blip r:embed="rId2"/>
          <a:stretch>
            <a:fillRect/>
          </a:stretch>
        </p:blipFill>
        <p:spPr>
          <a:xfrm>
            <a:off x="4674661" y="187490"/>
            <a:ext cx="3923622" cy="2276248"/>
          </a:xfrm>
          <a:prstGeom prst="rect">
            <a:avLst/>
          </a:prstGeom>
        </p:spPr>
      </p:pic>
      <p:pic>
        <p:nvPicPr>
          <p:cNvPr id="7" name="Picture 6">
            <a:extLst>
              <a:ext uri="{FF2B5EF4-FFF2-40B4-BE49-F238E27FC236}">
                <a16:creationId xmlns:a16="http://schemas.microsoft.com/office/drawing/2014/main" id="{A8D67895-39B0-1147-828C-2430C420DDB0}"/>
              </a:ext>
            </a:extLst>
          </p:cNvPr>
          <p:cNvPicPr>
            <a:picLocks noChangeAspect="1"/>
          </p:cNvPicPr>
          <p:nvPr/>
        </p:nvPicPr>
        <p:blipFill>
          <a:blip r:embed="rId3"/>
          <a:stretch>
            <a:fillRect/>
          </a:stretch>
        </p:blipFill>
        <p:spPr>
          <a:xfrm>
            <a:off x="4572000" y="2694745"/>
            <a:ext cx="3862065" cy="1670218"/>
          </a:xfrm>
          <a:prstGeom prst="rect">
            <a:avLst/>
          </a:prstGeom>
        </p:spPr>
      </p:pic>
      <p:cxnSp>
        <p:nvCxnSpPr>
          <p:cNvPr id="9" name="Straight Arrow Connector 8">
            <a:extLst>
              <a:ext uri="{FF2B5EF4-FFF2-40B4-BE49-F238E27FC236}">
                <a16:creationId xmlns:a16="http://schemas.microsoft.com/office/drawing/2014/main" id="{EDC7590C-1DCD-174E-A3BC-691AF5E319A0}"/>
              </a:ext>
            </a:extLst>
          </p:cNvPr>
          <p:cNvCxnSpPr>
            <a:cxnSpLocks/>
          </p:cNvCxnSpPr>
          <p:nvPr/>
        </p:nvCxnSpPr>
        <p:spPr>
          <a:xfrm flipV="1">
            <a:off x="3131840" y="483518"/>
            <a:ext cx="2376264" cy="44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A0282D3-1CFD-B842-94F6-8173CAD8892C}"/>
              </a:ext>
            </a:extLst>
          </p:cNvPr>
          <p:cNvCxnSpPr>
            <a:cxnSpLocks/>
          </p:cNvCxnSpPr>
          <p:nvPr/>
        </p:nvCxnSpPr>
        <p:spPr>
          <a:xfrm flipV="1">
            <a:off x="3278939" y="778537"/>
            <a:ext cx="3224093" cy="49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F60C60-5FE4-E047-B8DF-1A7567EF37F0}"/>
              </a:ext>
            </a:extLst>
          </p:cNvPr>
          <p:cNvCxnSpPr>
            <a:cxnSpLocks/>
          </p:cNvCxnSpPr>
          <p:nvPr/>
        </p:nvCxnSpPr>
        <p:spPr>
          <a:xfrm flipV="1">
            <a:off x="3995936" y="1027071"/>
            <a:ext cx="2507096" cy="54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4C1AC7-9D50-7444-9173-C54B939EA8E3}"/>
              </a:ext>
            </a:extLst>
          </p:cNvPr>
          <p:cNvCxnSpPr>
            <a:cxnSpLocks/>
          </p:cNvCxnSpPr>
          <p:nvPr/>
        </p:nvCxnSpPr>
        <p:spPr>
          <a:xfrm>
            <a:off x="3203848" y="1922670"/>
            <a:ext cx="3299184" cy="12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97DEB7-5F45-7341-988D-927BC039878B}"/>
              </a:ext>
            </a:extLst>
          </p:cNvPr>
          <p:cNvCxnSpPr>
            <a:cxnSpLocks/>
          </p:cNvCxnSpPr>
          <p:nvPr/>
        </p:nvCxnSpPr>
        <p:spPr>
          <a:xfrm>
            <a:off x="3200766" y="3147814"/>
            <a:ext cx="330226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1B07FC-0702-804B-9C59-3DEF50EC7DF5}"/>
              </a:ext>
            </a:extLst>
          </p:cNvPr>
          <p:cNvCxnSpPr>
            <a:cxnSpLocks/>
          </p:cNvCxnSpPr>
          <p:nvPr/>
        </p:nvCxnSpPr>
        <p:spPr>
          <a:xfrm>
            <a:off x="3200766" y="3147814"/>
            <a:ext cx="3302266"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06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20080"/>
          </a:xfrm>
        </p:spPr>
        <p:txBody>
          <a:bodyPr/>
          <a:lstStyle/>
          <a:p>
            <a:r>
              <a:rPr lang="en-US" dirty="0"/>
              <a:t>Lambda functions</a:t>
            </a:r>
          </a:p>
        </p:txBody>
      </p:sp>
      <p:sp>
        <p:nvSpPr>
          <p:cNvPr id="3" name="Content Placeholder 2"/>
          <p:cNvSpPr>
            <a:spLocks noGrp="1"/>
          </p:cNvSpPr>
          <p:nvPr>
            <p:ph idx="1"/>
          </p:nvPr>
        </p:nvSpPr>
        <p:spPr>
          <a:xfrm>
            <a:off x="323528" y="699542"/>
            <a:ext cx="8496944" cy="3744416"/>
          </a:xfrm>
        </p:spPr>
        <p:txBody>
          <a:bodyPr/>
          <a:lstStyle/>
          <a:p>
            <a:r>
              <a:rPr lang="en-US" sz="2000" dirty="0" err="1">
                <a:solidFill>
                  <a:schemeClr val="tx1"/>
                </a:solidFill>
              </a:rPr>
              <a:t>setOnClickListener</a:t>
            </a:r>
            <a:r>
              <a:rPr lang="en-US" sz="2000" dirty="0">
                <a:solidFill>
                  <a:schemeClr val="tx1"/>
                </a:solidFill>
              </a:rPr>
              <a:t>( new </a:t>
            </a:r>
            <a:r>
              <a:rPr lang="en-US" sz="2000" dirty="0" err="1">
                <a:solidFill>
                  <a:schemeClr val="tx1"/>
                </a:solidFill>
              </a:rPr>
              <a:t>View.OnClickListener</a:t>
            </a:r>
            <a:r>
              <a:rPr lang="en-US" sz="2000" dirty="0">
                <a:solidFill>
                  <a:schemeClr val="tx1"/>
                </a:solidFill>
              </a:rPr>
              <a:t>()</a:t>
            </a:r>
          </a:p>
          <a:p>
            <a:pPr marL="0" indent="0">
              <a:buNone/>
            </a:pPr>
            <a:r>
              <a:rPr lang="en-US" sz="2000" dirty="0">
                <a:solidFill>
                  <a:schemeClr val="tx1"/>
                </a:solidFill>
              </a:rPr>
              <a:t>	{  void </a:t>
            </a:r>
            <a:r>
              <a:rPr lang="en-US" sz="2000" dirty="0" err="1">
                <a:solidFill>
                  <a:schemeClr val="tx1"/>
                </a:solidFill>
              </a:rPr>
              <a:t>onClick</a:t>
            </a:r>
            <a:r>
              <a:rPr lang="en-US" sz="2000" dirty="0">
                <a:solidFill>
                  <a:schemeClr val="tx1"/>
                </a:solidFill>
              </a:rPr>
              <a:t>(View </a:t>
            </a:r>
            <a:r>
              <a:rPr lang="en-US" sz="2000" b="1" i="1" dirty="0">
                <a:solidFill>
                  <a:schemeClr val="tx1"/>
                </a:solidFill>
              </a:rPr>
              <a:t>v</a:t>
            </a:r>
            <a:r>
              <a:rPr lang="en-US" sz="2000" dirty="0">
                <a:solidFill>
                  <a:schemeClr val="tx1"/>
                </a:solidFill>
              </a:rPr>
              <a:t>) </a:t>
            </a:r>
            <a:r>
              <a:rPr lang="en-US" sz="2000" dirty="0">
                <a:solidFill>
                  <a:srgbClr val="FF0000"/>
                </a:solidFill>
              </a:rPr>
              <a:t>{</a:t>
            </a:r>
          </a:p>
          <a:p>
            <a:pPr marL="0" indent="0">
              <a:buNone/>
            </a:pPr>
            <a:r>
              <a:rPr lang="en-US" sz="2000" dirty="0">
                <a:solidFill>
                  <a:srgbClr val="FF0000"/>
                </a:solidFill>
              </a:rPr>
              <a:t>	/* This code gets run when the  button is clicked*/</a:t>
            </a:r>
          </a:p>
          <a:p>
            <a:pPr marL="0" indent="0">
              <a:buNone/>
            </a:pPr>
            <a:r>
              <a:rPr lang="en-US" sz="2000" dirty="0">
                <a:solidFill>
                  <a:srgbClr val="FF0000"/>
                </a:solidFill>
              </a:rPr>
              <a:t>	 }</a:t>
            </a:r>
            <a:r>
              <a:rPr lang="en-US" sz="2000" dirty="0">
                <a:solidFill>
                  <a:schemeClr val="tx1"/>
                </a:solidFill>
              </a:rPr>
              <a:t> })</a:t>
            </a:r>
          </a:p>
          <a:p>
            <a:pPr marL="0" indent="0">
              <a:buNone/>
            </a:pPr>
            <a:endParaRPr lang="en-US" sz="2000" dirty="0">
              <a:solidFill>
                <a:schemeClr val="tx1"/>
              </a:solidFill>
            </a:endParaRPr>
          </a:p>
          <a:p>
            <a:pPr marL="0" indent="0">
              <a:buNone/>
            </a:pPr>
            <a:r>
              <a:rPr lang="en-US" sz="2000" dirty="0">
                <a:solidFill>
                  <a:schemeClr val="tx1"/>
                </a:solidFill>
              </a:rPr>
              <a:t>Becomes:</a:t>
            </a:r>
          </a:p>
          <a:p>
            <a:r>
              <a:rPr lang="en-US" sz="2000" dirty="0" err="1">
                <a:solidFill>
                  <a:schemeClr val="tx1"/>
                </a:solidFill>
              </a:rPr>
              <a:t>setOnClickListener</a:t>
            </a:r>
            <a:r>
              <a:rPr lang="en-US" sz="2000" dirty="0">
                <a:solidFill>
                  <a:schemeClr val="tx1"/>
                </a:solidFill>
              </a:rPr>
              <a:t>( </a:t>
            </a:r>
            <a:r>
              <a:rPr lang="en-US" sz="2000" b="1" i="1" dirty="0">
                <a:solidFill>
                  <a:schemeClr val="tx1"/>
                </a:solidFill>
              </a:rPr>
              <a:t>v</a:t>
            </a:r>
            <a:r>
              <a:rPr lang="en-US" sz="2000" dirty="0">
                <a:solidFill>
                  <a:schemeClr val="tx1"/>
                </a:solidFill>
              </a:rPr>
              <a:t> -&gt; </a:t>
            </a:r>
            <a:r>
              <a:rPr lang="en-US" sz="2000" dirty="0">
                <a:solidFill>
                  <a:srgbClr val="FF0000"/>
                </a:solidFill>
              </a:rPr>
              <a:t>{ /*button is clicked*/   }</a:t>
            </a:r>
            <a:r>
              <a:rPr lang="en-US" sz="2000" dirty="0">
                <a:solidFill>
                  <a:schemeClr val="tx1"/>
                </a:solidFill>
              </a:rPr>
              <a:t>  )</a:t>
            </a:r>
          </a:p>
          <a:p>
            <a:pPr marL="457200" lvl="1" indent="0">
              <a:buNone/>
            </a:pPr>
            <a:r>
              <a:rPr lang="en-US" sz="2000" dirty="0">
                <a:solidFill>
                  <a:schemeClr val="tx1"/>
                </a:solidFill>
              </a:rPr>
              <a:t>The compiler knows that v is type View from the declaration of the </a:t>
            </a:r>
            <a:r>
              <a:rPr lang="en-US" sz="2000" dirty="0" err="1">
                <a:solidFill>
                  <a:schemeClr val="tx1"/>
                </a:solidFill>
              </a:rPr>
              <a:t>setOnClickListener</a:t>
            </a:r>
            <a:r>
              <a:rPr lang="en-US" sz="2000" dirty="0">
                <a:solidFill>
                  <a:schemeClr val="tx1"/>
                </a:solidFill>
              </a:rPr>
              <a:t>(</a:t>
            </a:r>
            <a:r>
              <a:rPr lang="en-US" sz="2000" dirty="0" err="1">
                <a:solidFill>
                  <a:schemeClr val="tx1"/>
                </a:solidFill>
              </a:rPr>
              <a:t>OnClickListener</a:t>
            </a:r>
            <a:r>
              <a:rPr lang="en-US" sz="2000" dirty="0">
                <a:solidFill>
                  <a:schemeClr val="tx1"/>
                </a:solidFill>
              </a:rPr>
              <a:t> </a:t>
            </a:r>
            <a:r>
              <a:rPr lang="en-US" sz="2000" dirty="0" err="1">
                <a:solidFill>
                  <a:schemeClr val="tx1"/>
                </a:solidFill>
              </a:rPr>
              <a:t>obj</a:t>
            </a:r>
            <a:r>
              <a:rPr lang="en-US" sz="2000" dirty="0">
                <a:solidFill>
                  <a:schemeClr val="tx1"/>
                </a:solidFill>
              </a:rPr>
              <a:t> ) function.</a:t>
            </a:r>
          </a:p>
          <a:p>
            <a:pPr marL="0" indent="0">
              <a:buNone/>
            </a:pPr>
            <a:endParaRPr lang="en-US" sz="2000" dirty="0">
              <a:solidFill>
                <a:schemeClr val="tx1"/>
              </a:solidFill>
            </a:endParaRPr>
          </a:p>
        </p:txBody>
      </p:sp>
      <p:cxnSp>
        <p:nvCxnSpPr>
          <p:cNvPr id="5" name="Straight Arrow Connector 4">
            <a:extLst>
              <a:ext uri="{FF2B5EF4-FFF2-40B4-BE49-F238E27FC236}">
                <a16:creationId xmlns:a16="http://schemas.microsoft.com/office/drawing/2014/main" id="{59E741B0-C75A-9545-9DE5-FC2DDDF45420}"/>
              </a:ext>
            </a:extLst>
          </p:cNvPr>
          <p:cNvCxnSpPr>
            <a:cxnSpLocks/>
          </p:cNvCxnSpPr>
          <p:nvPr/>
        </p:nvCxnSpPr>
        <p:spPr>
          <a:xfrm flipH="1" flipV="1">
            <a:off x="3491880" y="1419622"/>
            <a:ext cx="1296144" cy="18722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0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ImageButton</a:t>
            </a:r>
            <a:endParaRPr lang="en-US" dirty="0"/>
          </a:p>
        </p:txBody>
      </p:sp>
      <p:sp>
        <p:nvSpPr>
          <p:cNvPr id="3" name="Content Placeholder 2"/>
          <p:cNvSpPr>
            <a:spLocks noGrp="1"/>
          </p:cNvSpPr>
          <p:nvPr>
            <p:ph idx="1"/>
          </p:nvPr>
        </p:nvSpPr>
        <p:spPr>
          <a:xfrm>
            <a:off x="323528" y="915566"/>
            <a:ext cx="8496944" cy="3438382"/>
          </a:xfrm>
        </p:spPr>
        <p:txBody>
          <a:bodyPr/>
          <a:lstStyle/>
          <a:p>
            <a:r>
              <a:rPr lang="en-US" sz="2400" dirty="0">
                <a:solidFill>
                  <a:schemeClr val="tx1"/>
                </a:solidFill>
              </a:rPr>
              <a:t>In XML, </a:t>
            </a:r>
            <a:r>
              <a:rPr lang="en-US" sz="2400" dirty="0" err="1">
                <a:solidFill>
                  <a:schemeClr val="tx1"/>
                </a:solidFill>
              </a:rPr>
              <a:t>ImageButtons</a:t>
            </a:r>
            <a:r>
              <a:rPr lang="en-US" sz="2400" dirty="0">
                <a:solidFill>
                  <a:schemeClr val="tx1"/>
                </a:solidFill>
              </a:rPr>
              <a:t> have a jpeg or </a:t>
            </a:r>
            <a:r>
              <a:rPr lang="en-US" sz="2400" dirty="0" err="1">
                <a:solidFill>
                  <a:schemeClr val="tx1"/>
                </a:solidFill>
              </a:rPr>
              <a:t>png</a:t>
            </a:r>
            <a:r>
              <a:rPr lang="en-US" sz="2400" dirty="0">
                <a:solidFill>
                  <a:schemeClr val="tx1"/>
                </a:solidFill>
              </a:rPr>
              <a:t> on them instead of text. Use </a:t>
            </a:r>
            <a:r>
              <a:rPr lang="en-US" sz="2400" b="1" i="1" dirty="0" err="1">
                <a:solidFill>
                  <a:schemeClr val="tx1"/>
                </a:solidFill>
              </a:rPr>
              <a:t>android:src</a:t>
            </a:r>
            <a:r>
              <a:rPr lang="en-US" sz="2400" b="1" i="1" dirty="0">
                <a:solidFill>
                  <a:schemeClr val="tx1"/>
                </a:solidFill>
              </a:rPr>
              <a:t>=“@drawable/</a:t>
            </a:r>
            <a:r>
              <a:rPr lang="en-US" sz="2400" b="1" i="1" dirty="0" err="1">
                <a:solidFill>
                  <a:schemeClr val="tx1"/>
                </a:solidFill>
              </a:rPr>
              <a:t>picture_file</a:t>
            </a:r>
            <a:r>
              <a:rPr lang="en-US" sz="2400" b="1" i="1" dirty="0">
                <a:solidFill>
                  <a:schemeClr val="tx1"/>
                </a:solidFill>
              </a:rPr>
              <a:t>” </a:t>
            </a:r>
            <a:r>
              <a:rPr lang="en-US" sz="2400" dirty="0">
                <a:solidFill>
                  <a:schemeClr val="tx1"/>
                </a:solidFill>
              </a:rPr>
              <a:t>to specify what picture to show on the button.</a:t>
            </a:r>
          </a:p>
          <a:p>
            <a:r>
              <a:rPr lang="en-US" sz="2400" dirty="0">
                <a:solidFill>
                  <a:schemeClr val="tx1"/>
                </a:solidFill>
              </a:rPr>
              <a:t>In Java, </a:t>
            </a:r>
            <a:r>
              <a:rPr lang="en-US" sz="2400" dirty="0" err="1">
                <a:solidFill>
                  <a:schemeClr val="tx1"/>
                </a:solidFill>
              </a:rPr>
              <a:t>ImageButtons</a:t>
            </a:r>
            <a:r>
              <a:rPr lang="en-US" sz="2400" dirty="0">
                <a:solidFill>
                  <a:schemeClr val="tx1"/>
                </a:solidFill>
              </a:rPr>
              <a:t> also use an </a:t>
            </a:r>
            <a:r>
              <a:rPr lang="en-US" sz="2400" dirty="0" err="1">
                <a:solidFill>
                  <a:schemeClr val="tx1"/>
                </a:solidFill>
              </a:rPr>
              <a:t>onClickHandler</a:t>
            </a:r>
            <a:r>
              <a:rPr lang="en-US" sz="2400" dirty="0">
                <a:solidFill>
                  <a:schemeClr val="tx1"/>
                </a:solidFill>
              </a:rPr>
              <a:t>:</a:t>
            </a:r>
          </a:p>
          <a:p>
            <a:endParaRPr lang="en-US" sz="2400" dirty="0">
              <a:solidFill>
                <a:schemeClr val="tx1"/>
              </a:solidFill>
            </a:endParaRPr>
          </a:p>
          <a:p>
            <a:pPr marL="0" indent="0" algn="ctr">
              <a:buNone/>
            </a:pPr>
            <a:r>
              <a:rPr lang="en-US" sz="2000" dirty="0" err="1">
                <a:solidFill>
                  <a:schemeClr val="tx1"/>
                </a:solidFill>
              </a:rPr>
              <a:t>ImageButton</a:t>
            </a:r>
            <a:r>
              <a:rPr lang="en-US" sz="2000" dirty="0">
                <a:solidFill>
                  <a:schemeClr val="tx1"/>
                </a:solidFill>
              </a:rPr>
              <a:t> </a:t>
            </a:r>
            <a:r>
              <a:rPr lang="en-US" sz="2000" dirty="0" err="1">
                <a:solidFill>
                  <a:schemeClr val="tx1"/>
                </a:solidFill>
              </a:rPr>
              <a:t>iButton</a:t>
            </a:r>
            <a:r>
              <a:rPr lang="en-US" sz="2000" dirty="0">
                <a:solidFill>
                  <a:schemeClr val="tx1"/>
                </a:solidFill>
              </a:rPr>
              <a:t> = (</a:t>
            </a:r>
            <a:r>
              <a:rPr lang="en-US" sz="2000" dirty="0" err="1">
                <a:solidFill>
                  <a:schemeClr val="tx1"/>
                </a:solidFill>
              </a:rPr>
              <a:t>ImageButton</a:t>
            </a:r>
            <a:r>
              <a:rPr lang="en-US" sz="2000" dirty="0">
                <a:solidFill>
                  <a:schemeClr val="tx1"/>
                </a:solidFill>
              </a:rPr>
              <a:t>)</a:t>
            </a:r>
            <a:r>
              <a:rPr lang="en-US" sz="2000" dirty="0" err="1">
                <a:solidFill>
                  <a:schemeClr val="tx1"/>
                </a:solidFill>
              </a:rPr>
              <a:t>findViewById</a:t>
            </a:r>
            <a:r>
              <a:rPr lang="en-US" sz="2000" dirty="0">
                <a:solidFill>
                  <a:schemeClr val="tx1"/>
                </a:solidFill>
              </a:rPr>
              <a:t>(</a:t>
            </a:r>
            <a:r>
              <a:rPr lang="en-US" sz="2000" dirty="0" err="1">
                <a:solidFill>
                  <a:schemeClr val="tx1"/>
                </a:solidFill>
              </a:rPr>
              <a:t>R.id.buttonId</a:t>
            </a:r>
            <a:r>
              <a:rPr lang="en-US" sz="2000" dirty="0">
                <a:solidFill>
                  <a:schemeClr val="tx1"/>
                </a:solidFill>
              </a:rPr>
              <a:t>)</a:t>
            </a:r>
          </a:p>
          <a:p>
            <a:pPr marL="0" indent="0" algn="ctr">
              <a:buNone/>
            </a:pPr>
            <a:r>
              <a:rPr lang="en-US" sz="2000" dirty="0" err="1">
                <a:solidFill>
                  <a:schemeClr val="tx1"/>
                </a:solidFill>
              </a:rPr>
              <a:t>iButton.setOnClickHandler</a:t>
            </a:r>
            <a:r>
              <a:rPr lang="en-US" sz="2000" dirty="0">
                <a:solidFill>
                  <a:schemeClr val="tx1"/>
                </a:solidFill>
              </a:rPr>
              <a:t>( </a:t>
            </a:r>
            <a:r>
              <a:rPr lang="en-US" sz="2000" dirty="0" err="1">
                <a:solidFill>
                  <a:schemeClr val="tx1"/>
                </a:solidFill>
              </a:rPr>
              <a:t>btn</a:t>
            </a:r>
            <a:r>
              <a:rPr lang="en-US" sz="2000" dirty="0">
                <a:solidFill>
                  <a:schemeClr val="tx1"/>
                </a:solidFill>
              </a:rPr>
              <a:t> -&gt; </a:t>
            </a:r>
            <a:r>
              <a:rPr lang="en-US" sz="2000" dirty="0" err="1">
                <a:solidFill>
                  <a:schemeClr val="tx1"/>
                </a:solidFill>
              </a:rPr>
              <a:t>numClicks</a:t>
            </a:r>
            <a:r>
              <a:rPr lang="en-US" sz="2000" dirty="0">
                <a:solidFill>
                  <a:schemeClr val="tx1"/>
                </a:solidFill>
              </a:rPr>
              <a:t>++ );</a:t>
            </a:r>
          </a:p>
          <a:p>
            <a:r>
              <a:rPr lang="en-US" sz="2000" dirty="0">
                <a:solidFill>
                  <a:schemeClr val="tx1"/>
                </a:solidFill>
              </a:rPr>
              <a:t>This code assumes there is an integer called </a:t>
            </a:r>
            <a:r>
              <a:rPr lang="en-US" sz="2000" dirty="0" err="1">
                <a:solidFill>
                  <a:schemeClr val="tx1"/>
                </a:solidFill>
              </a:rPr>
              <a:t>numClicks</a:t>
            </a:r>
            <a:endParaRPr lang="en-US" sz="2000" dirty="0">
              <a:solidFill>
                <a:schemeClr val="tx1"/>
              </a:solidFill>
            </a:endParaRPr>
          </a:p>
        </p:txBody>
      </p:sp>
    </p:spTree>
    <p:extLst>
      <p:ext uri="{BB962C8B-B14F-4D97-AF65-F5344CB8AC3E}">
        <p14:creationId xmlns:p14="http://schemas.microsoft.com/office/powerpoint/2010/main" val="1871918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and </a:t>
            </a:r>
            <a:r>
              <a:rPr lang="en-US" dirty="0" err="1"/>
              <a:t>EditText</a:t>
            </a:r>
            <a:endParaRPr lang="en-US" dirty="0"/>
          </a:p>
        </p:txBody>
      </p:sp>
      <p:sp>
        <p:nvSpPr>
          <p:cNvPr id="3" name="Content Placeholder 2"/>
          <p:cNvSpPr>
            <a:spLocks noGrp="1"/>
          </p:cNvSpPr>
          <p:nvPr>
            <p:ph idx="1"/>
          </p:nvPr>
        </p:nvSpPr>
        <p:spPr>
          <a:xfrm>
            <a:off x="179512" y="915566"/>
            <a:ext cx="8640960" cy="3438382"/>
          </a:xfrm>
        </p:spPr>
        <p:txBody>
          <a:bodyPr/>
          <a:lstStyle/>
          <a:p>
            <a:r>
              <a:rPr lang="en-US" sz="2000" dirty="0">
                <a:solidFill>
                  <a:schemeClr val="tx1"/>
                </a:solidFill>
              </a:rPr>
              <a:t>Text is a widget that puts text on the screen. </a:t>
            </a:r>
            <a:r>
              <a:rPr lang="en-US" sz="2000" dirty="0" err="1">
                <a:solidFill>
                  <a:schemeClr val="tx1"/>
                </a:solidFill>
              </a:rPr>
              <a:t>EditText</a:t>
            </a:r>
            <a:r>
              <a:rPr lang="en-US" sz="2000" dirty="0">
                <a:solidFill>
                  <a:schemeClr val="tx1"/>
                </a:solidFill>
              </a:rPr>
              <a:t> is a widget that puts text on the screen but the user can edit the text. In XML, use the </a:t>
            </a:r>
            <a:r>
              <a:rPr lang="en-US" sz="2000" b="1" dirty="0" err="1">
                <a:solidFill>
                  <a:schemeClr val="tx1"/>
                </a:solidFill>
              </a:rPr>
              <a:t>android:text</a:t>
            </a:r>
            <a:r>
              <a:rPr lang="en-US" sz="2000" b="1" dirty="0">
                <a:solidFill>
                  <a:schemeClr val="tx1"/>
                </a:solidFill>
              </a:rPr>
              <a:t>=“@string/something”</a:t>
            </a:r>
          </a:p>
          <a:p>
            <a:r>
              <a:rPr lang="en-US" sz="2000" dirty="0" err="1">
                <a:solidFill>
                  <a:schemeClr val="tx1"/>
                </a:solidFill>
              </a:rPr>
              <a:t>EditText</a:t>
            </a:r>
            <a:r>
              <a:rPr lang="en-US" sz="2000" dirty="0">
                <a:solidFill>
                  <a:schemeClr val="tx1"/>
                </a:solidFill>
              </a:rPr>
              <a:t> also has a hint, which is text that shows when the field is empty, but </a:t>
            </a:r>
            <a:r>
              <a:rPr lang="en-US" sz="2000" dirty="0" err="1">
                <a:solidFill>
                  <a:schemeClr val="tx1"/>
                </a:solidFill>
              </a:rPr>
              <a:t>disapplears</a:t>
            </a:r>
            <a:r>
              <a:rPr lang="en-US" sz="2000" dirty="0">
                <a:solidFill>
                  <a:schemeClr val="tx1"/>
                </a:solidFill>
              </a:rPr>
              <a:t> when the user starts typing:</a:t>
            </a:r>
          </a:p>
          <a:p>
            <a:pPr marL="0" indent="0" algn="ctr">
              <a:buNone/>
            </a:pPr>
            <a:r>
              <a:rPr lang="en-US" sz="2000" dirty="0" err="1">
                <a:solidFill>
                  <a:schemeClr val="tx1"/>
                </a:solidFill>
              </a:rPr>
              <a:t>android:hint</a:t>
            </a:r>
            <a:r>
              <a:rPr lang="en-US" sz="2000" dirty="0">
                <a:solidFill>
                  <a:schemeClr val="tx1"/>
                </a:solidFill>
              </a:rPr>
              <a:t>=“@string/</a:t>
            </a:r>
            <a:r>
              <a:rPr lang="en-US" sz="2000" dirty="0" err="1">
                <a:solidFill>
                  <a:schemeClr val="tx1"/>
                </a:solidFill>
              </a:rPr>
              <a:t>hint_text</a:t>
            </a:r>
            <a:r>
              <a:rPr lang="en-US" sz="2000" dirty="0">
                <a:solidFill>
                  <a:schemeClr val="tx1"/>
                </a:solidFill>
              </a:rPr>
              <a:t>”</a:t>
            </a:r>
          </a:p>
          <a:p>
            <a:r>
              <a:rPr lang="en-US" sz="2000" dirty="0">
                <a:solidFill>
                  <a:schemeClr val="tx1"/>
                </a:solidFill>
              </a:rPr>
              <a:t>In Java, use </a:t>
            </a:r>
            <a:r>
              <a:rPr lang="en-US" sz="2000" i="1" dirty="0" err="1">
                <a:solidFill>
                  <a:schemeClr val="tx1"/>
                </a:solidFill>
              </a:rPr>
              <a:t>setText</a:t>
            </a:r>
            <a:r>
              <a:rPr lang="en-US" sz="2000" i="1" dirty="0">
                <a:solidFill>
                  <a:schemeClr val="tx1"/>
                </a:solidFill>
              </a:rPr>
              <a:t>( ) </a:t>
            </a:r>
            <a:r>
              <a:rPr lang="en-US" sz="2000" dirty="0">
                <a:solidFill>
                  <a:schemeClr val="tx1"/>
                </a:solidFill>
              </a:rPr>
              <a:t>to set the string that is shown, or use </a:t>
            </a:r>
            <a:r>
              <a:rPr lang="en-US" sz="2000" i="1" dirty="0" err="1">
                <a:solidFill>
                  <a:schemeClr val="tx1"/>
                </a:solidFill>
              </a:rPr>
              <a:t>getText</a:t>
            </a:r>
            <a:r>
              <a:rPr lang="en-US" sz="2000" i="1" dirty="0">
                <a:solidFill>
                  <a:schemeClr val="tx1"/>
                </a:solidFill>
              </a:rPr>
              <a:t>( ) </a:t>
            </a:r>
            <a:r>
              <a:rPr lang="en-US" sz="2000" dirty="0">
                <a:solidFill>
                  <a:schemeClr val="tx1"/>
                </a:solidFill>
              </a:rPr>
              <a:t>to get what is in the </a:t>
            </a:r>
            <a:r>
              <a:rPr lang="en-US" sz="2000" dirty="0" err="1">
                <a:solidFill>
                  <a:schemeClr val="tx1"/>
                </a:solidFill>
              </a:rPr>
              <a:t>EditText</a:t>
            </a:r>
            <a:endParaRPr lang="en-US" sz="2000" dirty="0">
              <a:solidFill>
                <a:schemeClr val="tx1"/>
              </a:solidFill>
            </a:endParaRPr>
          </a:p>
          <a:p>
            <a:r>
              <a:rPr lang="en-US" sz="2000" dirty="0">
                <a:solidFill>
                  <a:schemeClr val="tx1"/>
                </a:solidFill>
              </a:rPr>
              <a:t>In Java, use </a:t>
            </a:r>
            <a:r>
              <a:rPr lang="en-US" sz="2000" i="1" dirty="0" err="1">
                <a:solidFill>
                  <a:schemeClr val="tx1"/>
                </a:solidFill>
              </a:rPr>
              <a:t>getResources</a:t>
            </a:r>
            <a:r>
              <a:rPr lang="en-US" sz="2000" i="1" dirty="0">
                <a:solidFill>
                  <a:schemeClr val="tx1"/>
                </a:solidFill>
              </a:rPr>
              <a:t>().</a:t>
            </a:r>
            <a:r>
              <a:rPr lang="en-US" sz="2000" i="1" dirty="0" err="1">
                <a:solidFill>
                  <a:schemeClr val="tx1"/>
                </a:solidFill>
              </a:rPr>
              <a:t>getString</a:t>
            </a:r>
            <a:r>
              <a:rPr lang="en-US" sz="2000" i="1" dirty="0">
                <a:solidFill>
                  <a:schemeClr val="tx1"/>
                </a:solidFill>
              </a:rPr>
              <a:t>( </a:t>
            </a:r>
            <a:r>
              <a:rPr lang="en-US" sz="2000" i="1" dirty="0" err="1">
                <a:solidFill>
                  <a:schemeClr val="tx1"/>
                </a:solidFill>
              </a:rPr>
              <a:t>R.string.aString</a:t>
            </a:r>
            <a:r>
              <a:rPr lang="en-US" sz="2000" i="1" dirty="0">
                <a:solidFill>
                  <a:schemeClr val="tx1"/>
                </a:solidFill>
              </a:rPr>
              <a:t> ) </a:t>
            </a:r>
            <a:r>
              <a:rPr lang="en-US" sz="2000" dirty="0">
                <a:solidFill>
                  <a:schemeClr val="tx1"/>
                </a:solidFill>
              </a:rPr>
              <a:t>to get the right version of a string for one of the languages you support. </a:t>
            </a:r>
          </a:p>
        </p:txBody>
      </p:sp>
    </p:spTree>
    <p:extLst>
      <p:ext uri="{BB962C8B-B14F-4D97-AF65-F5344CB8AC3E}">
        <p14:creationId xmlns:p14="http://schemas.microsoft.com/office/powerpoint/2010/main" val="1032728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CheckBox</a:t>
            </a:r>
            <a:r>
              <a:rPr lang="en-US" dirty="0"/>
              <a:t>, Switch and </a:t>
            </a:r>
            <a:r>
              <a:rPr lang="en-US" dirty="0" err="1"/>
              <a:t>RadioButton</a:t>
            </a:r>
            <a:endParaRPr lang="en-US" dirty="0"/>
          </a:p>
        </p:txBody>
      </p:sp>
      <p:sp>
        <p:nvSpPr>
          <p:cNvPr id="3" name="Content Placeholder 2"/>
          <p:cNvSpPr>
            <a:spLocks noGrp="1"/>
          </p:cNvSpPr>
          <p:nvPr>
            <p:ph idx="1"/>
          </p:nvPr>
        </p:nvSpPr>
        <p:spPr>
          <a:xfrm>
            <a:off x="179512" y="915566"/>
            <a:ext cx="8640960" cy="3600400"/>
          </a:xfrm>
        </p:spPr>
        <p:txBody>
          <a:bodyPr/>
          <a:lstStyle/>
          <a:p>
            <a:r>
              <a:rPr lang="en-US" sz="2000" dirty="0">
                <a:solidFill>
                  <a:schemeClr val="tx1"/>
                </a:solidFill>
              </a:rPr>
              <a:t>These are all buttons that can be either on, or off. The only difference is how they look. In XML, use </a:t>
            </a:r>
            <a:r>
              <a:rPr lang="en-US" sz="2000" b="1" dirty="0" err="1">
                <a:solidFill>
                  <a:schemeClr val="tx1"/>
                </a:solidFill>
              </a:rPr>
              <a:t>android:checked</a:t>
            </a:r>
            <a:r>
              <a:rPr lang="en-US" sz="2000" b="1" dirty="0">
                <a:solidFill>
                  <a:schemeClr val="tx1"/>
                </a:solidFill>
              </a:rPr>
              <a:t>=“true” or “false”</a:t>
            </a:r>
          </a:p>
          <a:p>
            <a:r>
              <a:rPr lang="en-US" sz="2000" dirty="0">
                <a:solidFill>
                  <a:schemeClr val="tx1"/>
                </a:solidFill>
              </a:rPr>
              <a:t>In Java, use </a:t>
            </a:r>
            <a:r>
              <a:rPr lang="en-US" sz="2000" dirty="0" err="1">
                <a:solidFill>
                  <a:schemeClr val="tx1"/>
                </a:solidFill>
              </a:rPr>
              <a:t>isChecked</a:t>
            </a:r>
            <a:r>
              <a:rPr lang="en-US" sz="2000" dirty="0">
                <a:solidFill>
                  <a:schemeClr val="tx1"/>
                </a:solidFill>
              </a:rPr>
              <a:t>() or </a:t>
            </a:r>
            <a:r>
              <a:rPr lang="en-US" sz="2000" dirty="0" err="1">
                <a:solidFill>
                  <a:schemeClr val="tx1"/>
                </a:solidFill>
              </a:rPr>
              <a:t>setChecked</a:t>
            </a:r>
            <a:r>
              <a:rPr lang="en-US" sz="2000" dirty="0">
                <a:solidFill>
                  <a:schemeClr val="tx1"/>
                </a:solidFill>
              </a:rPr>
              <a:t>(Boolean) to set the value:</a:t>
            </a:r>
          </a:p>
          <a:p>
            <a:pPr marL="0" indent="0">
              <a:buNone/>
            </a:pPr>
            <a:r>
              <a:rPr lang="en-US" sz="2000" i="1" dirty="0">
                <a:solidFill>
                  <a:schemeClr val="tx1"/>
                </a:solidFill>
              </a:rPr>
              <a:t>	</a:t>
            </a:r>
            <a:r>
              <a:rPr lang="en-US" sz="2000" i="1" dirty="0" err="1">
                <a:solidFill>
                  <a:schemeClr val="tx1"/>
                </a:solidFill>
              </a:rPr>
              <a:t>CheckBox</a:t>
            </a:r>
            <a:r>
              <a:rPr lang="en-US" sz="2000" i="1" dirty="0">
                <a:solidFill>
                  <a:schemeClr val="tx1"/>
                </a:solidFill>
              </a:rPr>
              <a:t> </a:t>
            </a:r>
            <a:r>
              <a:rPr lang="en-US" sz="2000" i="1" dirty="0" err="1">
                <a:solidFill>
                  <a:schemeClr val="tx1"/>
                </a:solidFill>
              </a:rPr>
              <a:t>cb</a:t>
            </a:r>
            <a:r>
              <a:rPr lang="en-US" sz="2000" i="1" dirty="0">
                <a:solidFill>
                  <a:schemeClr val="tx1"/>
                </a:solidFill>
              </a:rPr>
              <a:t> = (</a:t>
            </a:r>
            <a:r>
              <a:rPr lang="en-US" sz="2000" i="1" dirty="0" err="1">
                <a:solidFill>
                  <a:schemeClr val="tx1"/>
                </a:solidFill>
              </a:rPr>
              <a:t>CheckBox</a:t>
            </a:r>
            <a:r>
              <a:rPr lang="en-US" sz="2000" i="1" dirty="0">
                <a:solidFill>
                  <a:schemeClr val="tx1"/>
                </a:solidFill>
              </a:rPr>
              <a:t>)</a:t>
            </a:r>
            <a:r>
              <a:rPr lang="en-US" sz="2000" i="1" dirty="0" err="1">
                <a:solidFill>
                  <a:schemeClr val="tx1"/>
                </a:solidFill>
              </a:rPr>
              <a:t>findViewById</a:t>
            </a:r>
            <a:r>
              <a:rPr lang="en-US" sz="2000" i="1" dirty="0">
                <a:solidFill>
                  <a:schemeClr val="tx1"/>
                </a:solidFill>
              </a:rPr>
              <a:t>( </a:t>
            </a:r>
            <a:r>
              <a:rPr lang="en-US" sz="2000" i="1" dirty="0" err="1">
                <a:solidFill>
                  <a:schemeClr val="tx1"/>
                </a:solidFill>
              </a:rPr>
              <a:t>R.id.checkbox</a:t>
            </a:r>
            <a:r>
              <a:rPr lang="en-US" sz="2000" i="1" dirty="0">
                <a:solidFill>
                  <a:schemeClr val="tx1"/>
                </a:solidFill>
              </a:rPr>
              <a:t> )</a:t>
            </a:r>
          </a:p>
          <a:p>
            <a:pPr marL="0" indent="0">
              <a:buNone/>
            </a:pPr>
            <a:r>
              <a:rPr lang="en-US" sz="2000" i="1" dirty="0">
                <a:solidFill>
                  <a:schemeClr val="tx1"/>
                </a:solidFill>
              </a:rPr>
              <a:t>	</a:t>
            </a:r>
            <a:r>
              <a:rPr lang="en-US" sz="2000" i="1" dirty="0" err="1">
                <a:solidFill>
                  <a:schemeClr val="tx1"/>
                </a:solidFill>
              </a:rPr>
              <a:t>cb.setChecked</a:t>
            </a:r>
            <a:r>
              <a:rPr lang="en-US" sz="2000" i="1" dirty="0">
                <a:solidFill>
                  <a:schemeClr val="tx1"/>
                </a:solidFill>
              </a:rPr>
              <a:t>(true);</a:t>
            </a:r>
          </a:p>
          <a:p>
            <a:pPr marL="0" indent="0">
              <a:buNone/>
            </a:pPr>
            <a:r>
              <a:rPr lang="en-US" sz="2000" i="1" dirty="0">
                <a:solidFill>
                  <a:schemeClr val="tx1"/>
                </a:solidFill>
              </a:rPr>
              <a:t>	</a:t>
            </a:r>
            <a:r>
              <a:rPr lang="en-US" sz="2000" i="1" dirty="0" err="1">
                <a:solidFill>
                  <a:schemeClr val="tx1"/>
                </a:solidFill>
              </a:rPr>
              <a:t>cb.setOnCheckChangedListener</a:t>
            </a:r>
            <a:r>
              <a:rPr lang="en-US" sz="2000" i="1" dirty="0">
                <a:solidFill>
                  <a:schemeClr val="tx1"/>
                </a:solidFill>
              </a:rPr>
              <a:t>(</a:t>
            </a:r>
            <a:r>
              <a:rPr lang="en-US" sz="2000" i="1" dirty="0" err="1">
                <a:solidFill>
                  <a:schemeClr val="tx1"/>
                </a:solidFill>
              </a:rPr>
              <a:t>OnCheckChangedListener</a:t>
            </a:r>
            <a:r>
              <a:rPr lang="en-US" sz="2000" i="1" dirty="0">
                <a:solidFill>
                  <a:schemeClr val="tx1"/>
                </a:solidFill>
              </a:rPr>
              <a:t> ) </a:t>
            </a:r>
            <a:endParaRPr lang="en-US" sz="2000" dirty="0">
              <a:solidFill>
                <a:schemeClr val="tx1"/>
              </a:solidFill>
            </a:endParaRPr>
          </a:p>
          <a:p>
            <a:r>
              <a:rPr lang="en-US" sz="2000" dirty="0" err="1">
                <a:solidFill>
                  <a:schemeClr val="tx1"/>
                </a:solidFill>
              </a:rPr>
              <a:t>OnCheckChangedListener</a:t>
            </a:r>
            <a:r>
              <a:rPr lang="en-US" sz="2000" dirty="0">
                <a:solidFill>
                  <a:schemeClr val="tx1"/>
                </a:solidFill>
              </a:rPr>
              <a:t> is an interface that has one function:</a:t>
            </a:r>
          </a:p>
          <a:p>
            <a:pPr marL="0" indent="0" algn="ctr">
              <a:buNone/>
            </a:pPr>
            <a:r>
              <a:rPr lang="en-US" sz="2000" i="1" dirty="0" err="1">
                <a:solidFill>
                  <a:schemeClr val="tx1"/>
                </a:solidFill>
              </a:rPr>
              <a:t>onCheckChanged</a:t>
            </a:r>
            <a:r>
              <a:rPr lang="en-US" sz="2000" i="1" dirty="0">
                <a:solidFill>
                  <a:schemeClr val="tx1"/>
                </a:solidFill>
              </a:rPr>
              <a:t>(</a:t>
            </a:r>
            <a:r>
              <a:rPr lang="en-US" sz="2000" i="1" dirty="0" err="1">
                <a:solidFill>
                  <a:schemeClr val="tx1"/>
                </a:solidFill>
              </a:rPr>
              <a:t>CompoundButton</a:t>
            </a:r>
            <a:r>
              <a:rPr lang="en-US" sz="2000" i="1" dirty="0">
                <a:solidFill>
                  <a:schemeClr val="tx1"/>
                </a:solidFill>
              </a:rPr>
              <a:t> </a:t>
            </a:r>
            <a:r>
              <a:rPr lang="en-US" sz="2000" i="1" dirty="0" err="1">
                <a:solidFill>
                  <a:schemeClr val="tx1"/>
                </a:solidFill>
              </a:rPr>
              <a:t>cb</a:t>
            </a:r>
            <a:r>
              <a:rPr lang="en-US" sz="2000" i="1" dirty="0">
                <a:solidFill>
                  <a:schemeClr val="tx1"/>
                </a:solidFill>
              </a:rPr>
              <a:t>, </a:t>
            </a:r>
            <a:r>
              <a:rPr lang="en-US" sz="2000" i="1" dirty="0" err="1">
                <a:solidFill>
                  <a:schemeClr val="tx1"/>
                </a:solidFill>
              </a:rPr>
              <a:t>boolean</a:t>
            </a:r>
            <a:r>
              <a:rPr lang="en-US" sz="2000" i="1" dirty="0">
                <a:solidFill>
                  <a:schemeClr val="tx1"/>
                </a:solidFill>
              </a:rPr>
              <a:t> </a:t>
            </a:r>
            <a:r>
              <a:rPr lang="en-US" sz="2000" i="1" dirty="0" err="1">
                <a:solidFill>
                  <a:schemeClr val="tx1"/>
                </a:solidFill>
              </a:rPr>
              <a:t>isChecked</a:t>
            </a:r>
            <a:r>
              <a:rPr lang="en-US" sz="2000" i="1" dirty="0">
                <a:solidFill>
                  <a:schemeClr val="tx1"/>
                </a:solidFill>
              </a:rPr>
              <a:t>) { }</a:t>
            </a:r>
          </a:p>
          <a:p>
            <a:r>
              <a:rPr lang="en-US" sz="2000" dirty="0">
                <a:solidFill>
                  <a:schemeClr val="tx1"/>
                </a:solidFill>
              </a:rPr>
              <a:t>Since there is only one function, you can use lambda functions:</a:t>
            </a:r>
          </a:p>
          <a:p>
            <a:r>
              <a:rPr lang="en-US" sz="2000" dirty="0" err="1">
                <a:solidFill>
                  <a:schemeClr val="tx1"/>
                </a:solidFill>
              </a:rPr>
              <a:t>setOnCheckChangedListener</a:t>
            </a:r>
            <a:r>
              <a:rPr lang="en-US" sz="2000" dirty="0">
                <a:solidFill>
                  <a:schemeClr val="tx1"/>
                </a:solidFill>
              </a:rPr>
              <a:t>( (</a:t>
            </a:r>
            <a:r>
              <a:rPr lang="en-US" sz="2000" b="1" i="1" dirty="0" err="1">
                <a:solidFill>
                  <a:schemeClr val="tx1"/>
                </a:solidFill>
              </a:rPr>
              <a:t>cb</a:t>
            </a:r>
            <a:r>
              <a:rPr lang="en-US" sz="2000" b="1" i="1" dirty="0">
                <a:solidFill>
                  <a:schemeClr val="tx1"/>
                </a:solidFill>
              </a:rPr>
              <a:t>, </a:t>
            </a:r>
            <a:r>
              <a:rPr lang="en-US" sz="2000" b="1" i="1" dirty="0" err="1">
                <a:solidFill>
                  <a:schemeClr val="tx1"/>
                </a:solidFill>
              </a:rPr>
              <a:t>isChecked</a:t>
            </a:r>
            <a:r>
              <a:rPr lang="en-US" sz="2000" b="1" i="1" dirty="0">
                <a:solidFill>
                  <a:schemeClr val="tx1"/>
                </a:solidFill>
              </a:rPr>
              <a:t>) -&gt; {  } </a:t>
            </a:r>
            <a:r>
              <a:rPr lang="en-US" sz="2000" dirty="0">
                <a:solidFill>
                  <a:schemeClr val="tx1"/>
                </a:solidFill>
              </a:rPr>
              <a:t>);</a:t>
            </a:r>
          </a:p>
        </p:txBody>
      </p:sp>
      <p:cxnSp>
        <p:nvCxnSpPr>
          <p:cNvPr id="5" name="Straight Arrow Connector 4">
            <a:extLst>
              <a:ext uri="{FF2B5EF4-FFF2-40B4-BE49-F238E27FC236}">
                <a16:creationId xmlns:a16="http://schemas.microsoft.com/office/drawing/2014/main" id="{D637838B-4CAB-7645-A8F6-2F94F5C1CA13}"/>
              </a:ext>
            </a:extLst>
          </p:cNvPr>
          <p:cNvCxnSpPr/>
          <p:nvPr/>
        </p:nvCxnSpPr>
        <p:spPr>
          <a:xfrm flipV="1">
            <a:off x="4427984" y="3795886"/>
            <a:ext cx="0" cy="3600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CF9D72F-0E38-7240-89AC-42A76BDC5CD1}"/>
              </a:ext>
            </a:extLst>
          </p:cNvPr>
          <p:cNvCxnSpPr>
            <a:cxnSpLocks/>
          </p:cNvCxnSpPr>
          <p:nvPr/>
        </p:nvCxnSpPr>
        <p:spPr>
          <a:xfrm flipV="1">
            <a:off x="5652120" y="3795886"/>
            <a:ext cx="576064" cy="3600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56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30" y="123478"/>
            <a:ext cx="8208912" cy="896318"/>
          </a:xfrm>
        </p:spPr>
        <p:txBody>
          <a:bodyPr/>
          <a:lstStyle/>
          <a:p>
            <a:r>
              <a:rPr lang="en-US" dirty="0"/>
              <a:t>XML and Java</a:t>
            </a:r>
          </a:p>
        </p:txBody>
      </p:sp>
      <p:sp>
        <p:nvSpPr>
          <p:cNvPr id="3" name="Content Placeholder 2"/>
          <p:cNvSpPr>
            <a:spLocks noGrp="1"/>
          </p:cNvSpPr>
          <p:nvPr>
            <p:ph idx="1"/>
          </p:nvPr>
        </p:nvSpPr>
        <p:spPr>
          <a:xfrm>
            <a:off x="251521" y="915566"/>
            <a:ext cx="8458750" cy="3438382"/>
          </a:xfrm>
        </p:spPr>
        <p:txBody>
          <a:bodyPr/>
          <a:lstStyle/>
          <a:p>
            <a:r>
              <a:rPr lang="en-US" sz="2400" dirty="0">
                <a:solidFill>
                  <a:schemeClr val="tx1"/>
                </a:solidFill>
              </a:rPr>
              <a:t>Whenever you create a Widget in XML, you should give it an id. Then in Java, you declare a variable for that widget, and use </a:t>
            </a:r>
            <a:r>
              <a:rPr lang="en-US" sz="2400" dirty="0" err="1">
                <a:solidFill>
                  <a:schemeClr val="tx1"/>
                </a:solidFill>
              </a:rPr>
              <a:t>findViewById</a:t>
            </a:r>
            <a:r>
              <a:rPr lang="en-US" sz="2400" dirty="0">
                <a:solidFill>
                  <a:schemeClr val="tx1"/>
                </a:solidFill>
              </a:rPr>
              <a:t>( ) to get the object in Java</a:t>
            </a:r>
          </a:p>
          <a:p>
            <a:r>
              <a:rPr lang="en-US" sz="2400" dirty="0">
                <a:solidFill>
                  <a:schemeClr val="tx1"/>
                </a:solidFill>
              </a:rPr>
              <a:t>Your XML layout can have nested layouts. A </a:t>
            </a:r>
            <a:r>
              <a:rPr lang="en-US" sz="2400" dirty="0" err="1">
                <a:solidFill>
                  <a:schemeClr val="tx1"/>
                </a:solidFill>
              </a:rPr>
              <a:t>LinearLayout</a:t>
            </a:r>
            <a:r>
              <a:rPr lang="en-US" sz="2400" dirty="0">
                <a:solidFill>
                  <a:schemeClr val="tx1"/>
                </a:solidFill>
              </a:rPr>
              <a:t> could have a </a:t>
            </a:r>
            <a:r>
              <a:rPr lang="en-US" sz="2400" dirty="0" err="1">
                <a:solidFill>
                  <a:schemeClr val="tx1"/>
                </a:solidFill>
              </a:rPr>
              <a:t>GridLayout</a:t>
            </a:r>
            <a:r>
              <a:rPr lang="en-US" sz="2400" dirty="0">
                <a:solidFill>
                  <a:schemeClr val="tx1"/>
                </a:solidFill>
              </a:rPr>
              <a:t> as its first object, and a </a:t>
            </a:r>
            <a:r>
              <a:rPr lang="en-US" sz="2400" dirty="0" err="1">
                <a:solidFill>
                  <a:schemeClr val="tx1"/>
                </a:solidFill>
              </a:rPr>
              <a:t>RelativeLayout</a:t>
            </a:r>
            <a:r>
              <a:rPr lang="en-US" sz="2400" dirty="0">
                <a:solidFill>
                  <a:schemeClr val="tx1"/>
                </a:solidFill>
              </a:rPr>
              <a:t> as its second object.</a:t>
            </a:r>
          </a:p>
          <a:p>
            <a:r>
              <a:rPr lang="en-US" sz="2400" dirty="0" err="1">
                <a:solidFill>
                  <a:schemeClr val="tx1"/>
                </a:solidFill>
              </a:rPr>
              <a:t>AndroidStudio</a:t>
            </a:r>
            <a:r>
              <a:rPr lang="en-US" sz="2400" dirty="0">
                <a:solidFill>
                  <a:schemeClr val="tx1"/>
                </a:solidFill>
              </a:rPr>
              <a:t> layout designer has a </a:t>
            </a:r>
          </a:p>
          <a:p>
            <a:pPr marL="0" indent="0">
              <a:buNone/>
            </a:pPr>
            <a:r>
              <a:rPr lang="en-US" sz="2400" dirty="0">
                <a:solidFill>
                  <a:schemeClr val="tx1"/>
                </a:solidFill>
              </a:rPr>
              <a:t>    component tree which shows the </a:t>
            </a:r>
          </a:p>
          <a:p>
            <a:pPr marL="0" indent="0">
              <a:buNone/>
            </a:pPr>
            <a:r>
              <a:rPr lang="en-US" sz="2400" dirty="0">
                <a:solidFill>
                  <a:schemeClr val="tx1"/>
                </a:solidFill>
              </a:rPr>
              <a:t>    layout structure</a:t>
            </a:r>
          </a:p>
        </p:txBody>
      </p:sp>
      <p:pic>
        <p:nvPicPr>
          <p:cNvPr id="6" name="Picture 5">
            <a:extLst>
              <a:ext uri="{FF2B5EF4-FFF2-40B4-BE49-F238E27FC236}">
                <a16:creationId xmlns:a16="http://schemas.microsoft.com/office/drawing/2014/main" id="{E9C2EFAB-44AD-864E-B731-49D1EFE8D38A}"/>
              </a:ext>
            </a:extLst>
          </p:cNvPr>
          <p:cNvPicPr>
            <a:picLocks noChangeAspect="1"/>
          </p:cNvPicPr>
          <p:nvPr/>
        </p:nvPicPr>
        <p:blipFill>
          <a:blip r:embed="rId2"/>
          <a:stretch>
            <a:fillRect/>
          </a:stretch>
        </p:blipFill>
        <p:spPr>
          <a:xfrm>
            <a:off x="6084168" y="3116539"/>
            <a:ext cx="2956445" cy="1241190"/>
          </a:xfrm>
          <a:prstGeom prst="rect">
            <a:avLst/>
          </a:prstGeom>
        </p:spPr>
      </p:pic>
      <p:cxnSp>
        <p:nvCxnSpPr>
          <p:cNvPr id="8" name="Straight Arrow Connector 7">
            <a:extLst>
              <a:ext uri="{FF2B5EF4-FFF2-40B4-BE49-F238E27FC236}">
                <a16:creationId xmlns:a16="http://schemas.microsoft.com/office/drawing/2014/main" id="{576BDD08-83C8-734C-AB04-4CB91EE5BF08}"/>
              </a:ext>
            </a:extLst>
          </p:cNvPr>
          <p:cNvCxnSpPr>
            <a:cxnSpLocks/>
          </p:cNvCxnSpPr>
          <p:nvPr/>
        </p:nvCxnSpPr>
        <p:spPr>
          <a:xfrm flipV="1">
            <a:off x="2483768" y="3435846"/>
            <a:ext cx="3528392"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94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a:xfrm>
            <a:off x="323528" y="1091804"/>
            <a:ext cx="8352929" cy="3262144"/>
          </a:xfrm>
        </p:spPr>
        <p:txBody>
          <a:bodyPr/>
          <a:lstStyle/>
          <a:p>
            <a:r>
              <a:rPr lang="en-US" sz="2400" dirty="0">
                <a:solidFill>
                  <a:schemeClr val="tx1"/>
                </a:solidFill>
              </a:rPr>
              <a:t>This presentation will use example code that I have posted on GitHub. To get the code, you have to start </a:t>
            </a:r>
            <a:r>
              <a:rPr lang="en-US" sz="2400" dirty="0" err="1">
                <a:solidFill>
                  <a:schemeClr val="tx1"/>
                </a:solidFill>
              </a:rPr>
              <a:t>AndroidStudio</a:t>
            </a:r>
            <a:r>
              <a:rPr lang="en-US" sz="2400" dirty="0">
                <a:solidFill>
                  <a:schemeClr val="tx1"/>
                </a:solidFill>
              </a:rPr>
              <a:t>.</a:t>
            </a:r>
          </a:p>
          <a:p>
            <a:r>
              <a:rPr lang="en-US" sz="2400" dirty="0">
                <a:solidFill>
                  <a:schemeClr val="tx1"/>
                </a:solidFill>
              </a:rPr>
              <a:t>Once </a:t>
            </a:r>
            <a:r>
              <a:rPr lang="en-US" sz="2400" dirty="0" err="1">
                <a:solidFill>
                  <a:schemeClr val="tx1"/>
                </a:solidFill>
              </a:rPr>
              <a:t>AndroidStudio</a:t>
            </a:r>
            <a:r>
              <a:rPr lang="en-US" sz="2400" dirty="0">
                <a:solidFill>
                  <a:schemeClr val="tx1"/>
                </a:solidFill>
              </a:rPr>
              <a:t> has started, go to the menus: “File” -&gt; “New” -&gt; “Project from Version Control” -&gt; “Git”</a:t>
            </a:r>
          </a:p>
          <a:p>
            <a:r>
              <a:rPr lang="en-US" sz="2400" dirty="0">
                <a:solidFill>
                  <a:schemeClr val="tx1"/>
                </a:solidFill>
              </a:rPr>
              <a:t>It will ask for the URL of the project to clone. Copy and paste this in the URL field:</a:t>
            </a:r>
          </a:p>
          <a:p>
            <a:pPr marL="0" indent="0" algn="ctr">
              <a:buNone/>
            </a:pPr>
            <a:r>
              <a:rPr lang="en-US" sz="2400" b="1" i="1" dirty="0">
                <a:solidFill>
                  <a:schemeClr val="tx1"/>
                </a:solidFill>
              </a:rPr>
              <a:t>https://</a:t>
            </a:r>
            <a:r>
              <a:rPr lang="en-US" sz="2400" b="1" i="1" dirty="0" err="1">
                <a:solidFill>
                  <a:schemeClr val="tx1"/>
                </a:solidFill>
              </a:rPr>
              <a:t>github.com</a:t>
            </a:r>
            <a:r>
              <a:rPr lang="en-US" sz="2400" b="1" i="1" dirty="0">
                <a:solidFill>
                  <a:schemeClr val="tx1"/>
                </a:solidFill>
              </a:rPr>
              <a:t>/</a:t>
            </a:r>
            <a:r>
              <a:rPr lang="en-US" sz="2400" b="1" i="1" dirty="0" err="1">
                <a:solidFill>
                  <a:schemeClr val="tx1"/>
                </a:solidFill>
              </a:rPr>
              <a:t>etorunski</a:t>
            </a:r>
            <a:r>
              <a:rPr lang="en-US" sz="2400" b="1" i="1" dirty="0">
                <a:solidFill>
                  <a:schemeClr val="tx1"/>
                </a:solidFill>
              </a:rPr>
              <a:t>/InClassExamples_W19.git</a:t>
            </a:r>
          </a:p>
          <a:p>
            <a:endParaRPr lang="en-US" sz="2400" dirty="0">
              <a:solidFill>
                <a:schemeClr val="tx1"/>
              </a:solidFill>
            </a:endParaRPr>
          </a:p>
        </p:txBody>
      </p:sp>
    </p:spTree>
    <p:extLst>
      <p:ext uri="{BB962C8B-B14F-4D97-AF65-F5344CB8AC3E}">
        <p14:creationId xmlns:p14="http://schemas.microsoft.com/office/powerpoint/2010/main" val="232036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Crashes</a:t>
            </a:r>
          </a:p>
        </p:txBody>
      </p:sp>
      <p:sp>
        <p:nvSpPr>
          <p:cNvPr id="3" name="Content Placeholder 2"/>
          <p:cNvSpPr>
            <a:spLocks noGrp="1"/>
          </p:cNvSpPr>
          <p:nvPr>
            <p:ph idx="1"/>
          </p:nvPr>
        </p:nvSpPr>
        <p:spPr>
          <a:xfrm>
            <a:off x="467545" y="843558"/>
            <a:ext cx="8208912" cy="3510390"/>
          </a:xfrm>
        </p:spPr>
        <p:txBody>
          <a:bodyPr/>
          <a:lstStyle/>
          <a:p>
            <a:pPr eaLnBrk="1" fontAlgn="auto" hangingPunct="1">
              <a:spcBef>
                <a:spcPts val="0"/>
              </a:spcBef>
              <a:spcAft>
                <a:spcPts val="0"/>
              </a:spcAft>
              <a:buClrTx/>
            </a:pPr>
            <a:r>
              <a:rPr lang="en-US" sz="2400" dirty="0">
                <a:solidFill>
                  <a:schemeClr val="tx1"/>
                </a:solidFill>
              </a:rPr>
              <a:t>Your Android application will crash because of an uncaught exception. These are normally </a:t>
            </a:r>
            <a:r>
              <a:rPr lang="en-US" sz="2400" dirty="0" err="1">
                <a:solidFill>
                  <a:schemeClr val="tx1"/>
                </a:solidFill>
              </a:rPr>
              <a:t>NullPointerExceptions</a:t>
            </a:r>
            <a:r>
              <a:rPr lang="en-US" sz="2400" dirty="0">
                <a:solidFill>
                  <a:schemeClr val="tx1"/>
                </a:solidFill>
              </a:rPr>
              <a:t>, caused by looking for objects that are not in your layout: </a:t>
            </a:r>
            <a:r>
              <a:rPr lang="en-US" sz="2400" dirty="0" err="1">
                <a:solidFill>
                  <a:schemeClr val="tx1"/>
                </a:solidFill>
              </a:rPr>
              <a:t>findViewById</a:t>
            </a:r>
            <a:r>
              <a:rPr lang="en-US" sz="2400" dirty="0">
                <a:solidFill>
                  <a:schemeClr val="tx1"/>
                </a:solidFill>
              </a:rPr>
              <a:t>(</a:t>
            </a:r>
            <a:r>
              <a:rPr lang="en-US" sz="2400" dirty="0" err="1">
                <a:solidFill>
                  <a:schemeClr val="tx1"/>
                </a:solidFill>
              </a:rPr>
              <a:t>R.id.something</a:t>
            </a:r>
            <a:r>
              <a:rPr lang="en-US" sz="2400" dirty="0">
                <a:solidFill>
                  <a:schemeClr val="tx1"/>
                </a:solidFill>
              </a:rPr>
              <a:t>);</a:t>
            </a:r>
          </a:p>
          <a:p>
            <a:pPr eaLnBrk="1" fontAlgn="auto" hangingPunct="1">
              <a:spcBef>
                <a:spcPts val="0"/>
              </a:spcBef>
              <a:spcAft>
                <a:spcPts val="0"/>
              </a:spcAft>
              <a:buClrTx/>
            </a:pPr>
            <a:r>
              <a:rPr lang="en-US" sz="2400" dirty="0" err="1">
                <a:solidFill>
                  <a:schemeClr val="tx1"/>
                </a:solidFill>
              </a:rPr>
              <a:t>findViewById</a:t>
            </a:r>
            <a:r>
              <a:rPr lang="en-US" sz="2400" dirty="0">
                <a:solidFill>
                  <a:schemeClr val="tx1"/>
                </a:solidFill>
              </a:rPr>
              <a:t>(  ) returns null if the ID isn’t found in the view hierarchy. If you get a null pointer exception, the way to debug your application is to set a breakpoint at the start of the </a:t>
            </a:r>
            <a:r>
              <a:rPr lang="en-US" sz="2400" dirty="0" err="1">
                <a:solidFill>
                  <a:schemeClr val="tx1"/>
                </a:solidFill>
              </a:rPr>
              <a:t>onCreate</a:t>
            </a:r>
            <a:r>
              <a:rPr lang="en-US" sz="2400" dirty="0">
                <a:solidFill>
                  <a:schemeClr val="tx1"/>
                </a:solidFill>
              </a:rPr>
              <a:t>() function and see what is null.</a:t>
            </a:r>
          </a:p>
          <a:p>
            <a:pPr eaLnBrk="1" fontAlgn="auto" hangingPunct="1">
              <a:spcBef>
                <a:spcPts val="0"/>
              </a:spcBef>
              <a:spcAft>
                <a:spcPts val="0"/>
              </a:spcAft>
              <a:buClrTx/>
            </a:pPr>
            <a:r>
              <a:rPr lang="en-US" sz="2400" dirty="0">
                <a:solidFill>
                  <a:schemeClr val="tx1"/>
                </a:solidFill>
              </a:rPr>
              <a:t>Look at the PowerPoint slides for debugging for how to set breakpoints.</a:t>
            </a:r>
          </a:p>
        </p:txBody>
      </p:sp>
    </p:spTree>
    <p:extLst>
      <p:ext uri="{BB962C8B-B14F-4D97-AF65-F5344CB8AC3E}">
        <p14:creationId xmlns:p14="http://schemas.microsoft.com/office/powerpoint/2010/main" val="109160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79512" y="699542"/>
            <a:ext cx="8496945" cy="3654406"/>
          </a:xfrm>
        </p:spPr>
        <p:txBody>
          <a:bodyPr/>
          <a:lstStyle/>
          <a:p>
            <a:pPr eaLnBrk="1" fontAlgn="auto" hangingPunct="1">
              <a:spcBef>
                <a:spcPts val="0"/>
              </a:spcBef>
              <a:spcAft>
                <a:spcPts val="0"/>
              </a:spcAft>
              <a:buClrTx/>
            </a:pPr>
            <a:r>
              <a:rPr lang="en-US" sz="2400" dirty="0">
                <a:solidFill>
                  <a:schemeClr val="tx1"/>
                </a:solidFill>
              </a:rPr>
              <a:t>Use XML to define your layout:</a:t>
            </a:r>
          </a:p>
          <a:p>
            <a:pPr lvl="1" eaLnBrk="1" fontAlgn="auto" hangingPunct="1">
              <a:spcBef>
                <a:spcPts val="0"/>
              </a:spcBef>
              <a:spcAft>
                <a:spcPts val="0"/>
              </a:spcAft>
              <a:buClrTx/>
            </a:pPr>
            <a:r>
              <a:rPr lang="en-US" sz="2000" dirty="0">
                <a:solidFill>
                  <a:schemeClr val="tx1"/>
                </a:solidFill>
              </a:rPr>
              <a:t>&lt;Text&gt; and &lt;</a:t>
            </a:r>
            <a:r>
              <a:rPr lang="en-US" sz="2000" dirty="0" err="1">
                <a:solidFill>
                  <a:schemeClr val="tx1"/>
                </a:solidFill>
              </a:rPr>
              <a:t>EditText</a:t>
            </a:r>
            <a:r>
              <a:rPr lang="en-US" sz="2000" dirty="0">
                <a:solidFill>
                  <a:schemeClr val="tx1"/>
                </a:solidFill>
              </a:rPr>
              <a:t>&gt; use </a:t>
            </a:r>
            <a:r>
              <a:rPr lang="en-US" sz="2000" i="1" dirty="0" err="1">
                <a:solidFill>
                  <a:schemeClr val="tx1"/>
                </a:solidFill>
              </a:rPr>
              <a:t>android:text</a:t>
            </a:r>
            <a:r>
              <a:rPr lang="en-US" sz="2000" i="1" dirty="0">
                <a:solidFill>
                  <a:schemeClr val="tx1"/>
                </a:solidFill>
              </a:rPr>
              <a:t>=""</a:t>
            </a:r>
            <a:r>
              <a:rPr lang="en-US" sz="2000" dirty="0">
                <a:solidFill>
                  <a:schemeClr val="tx1"/>
                </a:solidFill>
              </a:rPr>
              <a:t>, and </a:t>
            </a:r>
            <a:r>
              <a:rPr lang="en-US" sz="2000" i="1" dirty="0" err="1">
                <a:solidFill>
                  <a:schemeClr val="tx1"/>
                </a:solidFill>
              </a:rPr>
              <a:t>android:hint</a:t>
            </a:r>
            <a:r>
              <a:rPr lang="en-US" sz="2000" i="1" dirty="0">
                <a:solidFill>
                  <a:schemeClr val="tx1"/>
                </a:solidFill>
              </a:rPr>
              <a:t>=""</a:t>
            </a:r>
          </a:p>
          <a:p>
            <a:pPr lvl="1" eaLnBrk="1" fontAlgn="auto" hangingPunct="1">
              <a:spcBef>
                <a:spcPts val="0"/>
              </a:spcBef>
              <a:spcAft>
                <a:spcPts val="0"/>
              </a:spcAft>
              <a:buClrTx/>
            </a:pPr>
            <a:r>
              <a:rPr lang="en-US" sz="2000" dirty="0">
                <a:solidFill>
                  <a:schemeClr val="tx1"/>
                </a:solidFill>
              </a:rPr>
              <a:t>Button uses </a:t>
            </a:r>
            <a:r>
              <a:rPr lang="en-US" sz="2000" i="1" dirty="0" err="1">
                <a:solidFill>
                  <a:schemeClr val="tx1"/>
                </a:solidFill>
              </a:rPr>
              <a:t>android:text</a:t>
            </a:r>
            <a:r>
              <a:rPr lang="en-US" sz="2000" i="1" dirty="0">
                <a:solidFill>
                  <a:schemeClr val="tx1"/>
                </a:solidFill>
              </a:rPr>
              <a:t>=""</a:t>
            </a:r>
            <a:r>
              <a:rPr lang="en-US" sz="2000" dirty="0">
                <a:solidFill>
                  <a:schemeClr val="tx1"/>
                </a:solidFill>
              </a:rPr>
              <a:t>, </a:t>
            </a:r>
            <a:r>
              <a:rPr lang="en-US" sz="2000" dirty="0" err="1">
                <a:solidFill>
                  <a:schemeClr val="tx1"/>
                </a:solidFill>
              </a:rPr>
              <a:t>ImageButton</a:t>
            </a:r>
            <a:r>
              <a:rPr lang="en-US" sz="2000" dirty="0">
                <a:solidFill>
                  <a:schemeClr val="tx1"/>
                </a:solidFill>
              </a:rPr>
              <a:t> uses </a:t>
            </a:r>
            <a:r>
              <a:rPr lang="en-US" sz="2000" i="1" dirty="0" err="1">
                <a:solidFill>
                  <a:schemeClr val="tx1"/>
                </a:solidFill>
              </a:rPr>
              <a:t>android:src</a:t>
            </a:r>
            <a:r>
              <a:rPr lang="en-US" sz="2000" i="1" dirty="0">
                <a:solidFill>
                  <a:schemeClr val="tx1"/>
                </a:solidFill>
              </a:rPr>
              <a:t>=""</a:t>
            </a:r>
          </a:p>
          <a:p>
            <a:pPr lvl="1" eaLnBrk="1" fontAlgn="auto" hangingPunct="1">
              <a:spcBef>
                <a:spcPts val="0"/>
              </a:spcBef>
              <a:spcAft>
                <a:spcPts val="0"/>
              </a:spcAft>
              <a:buClrTx/>
            </a:pPr>
            <a:r>
              <a:rPr lang="en-US" sz="2000" dirty="0" err="1">
                <a:solidFill>
                  <a:schemeClr val="tx1"/>
                </a:solidFill>
              </a:rPr>
              <a:t>CheckBox</a:t>
            </a:r>
            <a:r>
              <a:rPr lang="en-US" sz="2000" dirty="0">
                <a:solidFill>
                  <a:schemeClr val="tx1"/>
                </a:solidFill>
              </a:rPr>
              <a:t>, </a:t>
            </a:r>
            <a:r>
              <a:rPr lang="en-US" sz="2000" dirty="0" err="1">
                <a:solidFill>
                  <a:schemeClr val="tx1"/>
                </a:solidFill>
              </a:rPr>
              <a:t>RadioButton</a:t>
            </a:r>
            <a:r>
              <a:rPr lang="en-US" sz="2000" dirty="0">
                <a:solidFill>
                  <a:schemeClr val="tx1"/>
                </a:solidFill>
              </a:rPr>
              <a:t> and Switch are all two-state buttons. They use </a:t>
            </a:r>
            <a:r>
              <a:rPr lang="en-US" sz="2000" i="1" dirty="0" err="1">
                <a:solidFill>
                  <a:schemeClr val="tx1"/>
                </a:solidFill>
              </a:rPr>
              <a:t>android:checked</a:t>
            </a:r>
            <a:r>
              <a:rPr lang="en-US" sz="2000" dirty="0">
                <a:solidFill>
                  <a:schemeClr val="tx1"/>
                </a:solidFill>
              </a:rPr>
              <a:t>.</a:t>
            </a:r>
          </a:p>
          <a:p>
            <a:pPr eaLnBrk="1" fontAlgn="auto" hangingPunct="1">
              <a:spcBef>
                <a:spcPts val="0"/>
              </a:spcBef>
              <a:spcAft>
                <a:spcPts val="0"/>
              </a:spcAft>
              <a:buClrTx/>
            </a:pPr>
            <a:r>
              <a:rPr lang="en-US" sz="2400" dirty="0">
                <a:solidFill>
                  <a:schemeClr val="tx1"/>
                </a:solidFill>
              </a:rPr>
              <a:t>In Java:</a:t>
            </a:r>
          </a:p>
          <a:p>
            <a:pPr lvl="1" eaLnBrk="1" fontAlgn="auto" hangingPunct="1">
              <a:spcBef>
                <a:spcPts val="0"/>
              </a:spcBef>
              <a:spcAft>
                <a:spcPts val="0"/>
              </a:spcAft>
              <a:buClrTx/>
            </a:pPr>
            <a:r>
              <a:rPr lang="en-US" sz="2000" dirty="0">
                <a:solidFill>
                  <a:schemeClr val="tx1"/>
                </a:solidFill>
              </a:rPr>
              <a:t>After </a:t>
            </a:r>
            <a:r>
              <a:rPr lang="en-US" sz="2000" dirty="0" err="1">
                <a:solidFill>
                  <a:schemeClr val="tx1"/>
                </a:solidFill>
              </a:rPr>
              <a:t>setContentView</a:t>
            </a:r>
            <a:r>
              <a:rPr lang="en-US" sz="2000" dirty="0">
                <a:solidFill>
                  <a:schemeClr val="tx1"/>
                </a:solidFill>
              </a:rPr>
              <a:t>( ) , use the pattern:</a:t>
            </a:r>
          </a:p>
          <a:p>
            <a:pPr marL="457200" lvl="1" indent="0" algn="ctr" eaLnBrk="1" fontAlgn="auto" hangingPunct="1">
              <a:spcBef>
                <a:spcPts val="0"/>
              </a:spcBef>
              <a:spcAft>
                <a:spcPts val="0"/>
              </a:spcAft>
              <a:buClrTx/>
              <a:buNone/>
            </a:pPr>
            <a:r>
              <a:rPr lang="en-US" sz="2000" i="1" dirty="0">
                <a:solidFill>
                  <a:schemeClr val="tx1"/>
                </a:solidFill>
              </a:rPr>
              <a:t>Widget </a:t>
            </a:r>
            <a:r>
              <a:rPr lang="en-US" sz="2000" i="1" dirty="0" err="1">
                <a:solidFill>
                  <a:schemeClr val="tx1"/>
                </a:solidFill>
              </a:rPr>
              <a:t>anObject</a:t>
            </a:r>
            <a:r>
              <a:rPr lang="en-US" sz="2000" i="1" dirty="0">
                <a:solidFill>
                  <a:schemeClr val="tx1"/>
                </a:solidFill>
              </a:rPr>
              <a:t> = (Widget) </a:t>
            </a:r>
            <a:r>
              <a:rPr lang="en-US" sz="2000" i="1" dirty="0" err="1">
                <a:solidFill>
                  <a:schemeClr val="tx1"/>
                </a:solidFill>
              </a:rPr>
              <a:t>findViewById</a:t>
            </a:r>
            <a:r>
              <a:rPr lang="en-US" sz="2000" i="1" dirty="0">
                <a:solidFill>
                  <a:schemeClr val="tx1"/>
                </a:solidFill>
              </a:rPr>
              <a:t>(</a:t>
            </a:r>
            <a:r>
              <a:rPr lang="en-US" sz="2000" i="1" dirty="0" err="1">
                <a:solidFill>
                  <a:schemeClr val="tx1"/>
                </a:solidFill>
              </a:rPr>
              <a:t>R.id.objectId</a:t>
            </a:r>
            <a:r>
              <a:rPr lang="en-US" sz="2000" i="1" dirty="0">
                <a:solidFill>
                  <a:schemeClr val="tx1"/>
                </a:solidFill>
              </a:rPr>
              <a:t>) ;</a:t>
            </a:r>
          </a:p>
          <a:p>
            <a:pPr lvl="1" eaLnBrk="1" fontAlgn="auto" hangingPunct="1">
              <a:spcBef>
                <a:spcPts val="0"/>
              </a:spcBef>
              <a:spcAft>
                <a:spcPts val="0"/>
              </a:spcAft>
              <a:buClrTx/>
            </a:pPr>
            <a:r>
              <a:rPr lang="en-US" sz="2000" dirty="0">
                <a:solidFill>
                  <a:schemeClr val="tx1"/>
                </a:solidFill>
              </a:rPr>
              <a:t>Text and </a:t>
            </a:r>
            <a:r>
              <a:rPr lang="en-US" sz="2000" dirty="0" err="1">
                <a:solidFill>
                  <a:schemeClr val="tx1"/>
                </a:solidFill>
              </a:rPr>
              <a:t>EditText</a:t>
            </a:r>
            <a:r>
              <a:rPr lang="en-US" sz="2000" dirty="0">
                <a:solidFill>
                  <a:schemeClr val="tx1"/>
                </a:solidFill>
              </a:rPr>
              <a:t> use </a:t>
            </a:r>
            <a:r>
              <a:rPr lang="en-US" sz="2000" dirty="0" err="1">
                <a:solidFill>
                  <a:schemeClr val="tx1"/>
                </a:solidFill>
              </a:rPr>
              <a:t>setText</a:t>
            </a:r>
            <a:r>
              <a:rPr lang="en-US" sz="2000" dirty="0">
                <a:solidFill>
                  <a:schemeClr val="tx1"/>
                </a:solidFill>
              </a:rPr>
              <a:t>() and </a:t>
            </a:r>
            <a:r>
              <a:rPr lang="en-US" sz="2000" dirty="0" err="1">
                <a:solidFill>
                  <a:schemeClr val="tx1"/>
                </a:solidFill>
              </a:rPr>
              <a:t>getText</a:t>
            </a:r>
            <a:r>
              <a:rPr lang="en-US" sz="2000" dirty="0">
                <a:solidFill>
                  <a:schemeClr val="tx1"/>
                </a:solidFill>
              </a:rPr>
              <a:t>()</a:t>
            </a:r>
          </a:p>
          <a:p>
            <a:pPr lvl="1" eaLnBrk="1" fontAlgn="auto" hangingPunct="1">
              <a:spcBef>
                <a:spcPts val="0"/>
              </a:spcBef>
              <a:spcAft>
                <a:spcPts val="0"/>
              </a:spcAft>
              <a:buClrTx/>
            </a:pPr>
            <a:r>
              <a:rPr lang="en-US" sz="2000" dirty="0">
                <a:solidFill>
                  <a:schemeClr val="tx1"/>
                </a:solidFill>
              </a:rPr>
              <a:t>Button and </a:t>
            </a:r>
            <a:r>
              <a:rPr lang="en-US" sz="2000" dirty="0" err="1">
                <a:solidFill>
                  <a:schemeClr val="tx1"/>
                </a:solidFill>
              </a:rPr>
              <a:t>ImageButton</a:t>
            </a:r>
            <a:r>
              <a:rPr lang="en-US" sz="2000" dirty="0">
                <a:solidFill>
                  <a:schemeClr val="tx1"/>
                </a:solidFill>
              </a:rPr>
              <a:t> use:    </a:t>
            </a:r>
            <a:r>
              <a:rPr lang="en-US" sz="2000" i="1" dirty="0" err="1">
                <a:solidFill>
                  <a:schemeClr val="tx1"/>
                </a:solidFill>
              </a:rPr>
              <a:t>setOnClickListener</a:t>
            </a:r>
            <a:r>
              <a:rPr lang="en-US" sz="2000" i="1" dirty="0">
                <a:solidFill>
                  <a:schemeClr val="tx1"/>
                </a:solidFill>
              </a:rPr>
              <a:t>( e -&gt; { } );</a:t>
            </a:r>
          </a:p>
          <a:p>
            <a:pPr lvl="1" eaLnBrk="1" fontAlgn="auto" hangingPunct="1">
              <a:spcBef>
                <a:spcPts val="0"/>
              </a:spcBef>
              <a:spcAft>
                <a:spcPts val="0"/>
              </a:spcAft>
              <a:buClrTx/>
            </a:pPr>
            <a:r>
              <a:rPr lang="en-US" sz="2000" dirty="0" err="1">
                <a:solidFill>
                  <a:schemeClr val="tx1"/>
                </a:solidFill>
              </a:rPr>
              <a:t>CheckBox</a:t>
            </a:r>
            <a:r>
              <a:rPr lang="en-US" sz="2000" dirty="0">
                <a:solidFill>
                  <a:schemeClr val="tx1"/>
                </a:solidFill>
              </a:rPr>
              <a:t>, </a:t>
            </a:r>
            <a:r>
              <a:rPr lang="en-US" sz="2000" dirty="0" err="1">
                <a:solidFill>
                  <a:schemeClr val="tx1"/>
                </a:solidFill>
              </a:rPr>
              <a:t>RadioButton</a:t>
            </a:r>
            <a:r>
              <a:rPr lang="en-US" sz="2000" dirty="0">
                <a:solidFill>
                  <a:schemeClr val="tx1"/>
                </a:solidFill>
              </a:rPr>
              <a:t> and Switch use: </a:t>
            </a:r>
          </a:p>
          <a:p>
            <a:pPr marL="457200" lvl="1" indent="0" algn="ctr" eaLnBrk="1" fontAlgn="auto" hangingPunct="1">
              <a:spcBef>
                <a:spcPts val="0"/>
              </a:spcBef>
              <a:spcAft>
                <a:spcPts val="0"/>
              </a:spcAft>
              <a:buClrTx/>
              <a:buNone/>
            </a:pPr>
            <a:r>
              <a:rPr lang="en-US" sz="2000" i="1" dirty="0" err="1">
                <a:solidFill>
                  <a:schemeClr val="tx1"/>
                </a:solidFill>
              </a:rPr>
              <a:t>setOnCheckChanged</a:t>
            </a:r>
            <a:r>
              <a:rPr lang="en-US" sz="2000" i="1" dirty="0">
                <a:solidFill>
                  <a:schemeClr val="tx1"/>
                </a:solidFill>
              </a:rPr>
              <a:t>( (</a:t>
            </a:r>
            <a:r>
              <a:rPr lang="en-US" sz="2000" i="1" dirty="0" err="1">
                <a:solidFill>
                  <a:schemeClr val="tx1"/>
                </a:solidFill>
              </a:rPr>
              <a:t>btn</a:t>
            </a:r>
            <a:r>
              <a:rPr lang="en-US" sz="2000" i="1" dirty="0">
                <a:solidFill>
                  <a:schemeClr val="tx1"/>
                </a:solidFill>
              </a:rPr>
              <a:t>, checked) -&gt; {   } );</a:t>
            </a:r>
          </a:p>
        </p:txBody>
      </p:sp>
    </p:spTree>
    <p:extLst>
      <p:ext uri="{BB962C8B-B14F-4D97-AF65-F5344CB8AC3E}">
        <p14:creationId xmlns:p14="http://schemas.microsoft.com/office/powerpoint/2010/main" val="107237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 review</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XML is similar to HTML, except for the following:</a:t>
            </a:r>
          </a:p>
          <a:p>
            <a:pPr marL="914400" lvl="1" indent="-457200">
              <a:buFont typeface="+mj-lt"/>
              <a:buAutoNum type="arabicPeriod"/>
            </a:pPr>
            <a:r>
              <a:rPr lang="en-US" sz="2000" dirty="0">
                <a:solidFill>
                  <a:schemeClr val="tx1"/>
                </a:solidFill>
              </a:rPr>
              <a:t>Every opening tag must have a closing tag.</a:t>
            </a:r>
          </a:p>
          <a:p>
            <a:pPr marL="914400" lvl="1" indent="-457200">
              <a:buFont typeface="+mj-lt"/>
              <a:buAutoNum type="arabicPeriod"/>
            </a:pPr>
            <a:r>
              <a:rPr lang="en-US" sz="2000" dirty="0">
                <a:solidFill>
                  <a:schemeClr val="tx1"/>
                </a:solidFill>
              </a:rPr>
              <a:t>Tags must be properly nested: &lt;A&gt; &lt;B&gt; &lt;/B&gt; &lt;/A&gt;</a:t>
            </a:r>
          </a:p>
          <a:p>
            <a:pPr marL="914400" lvl="1" indent="-457200">
              <a:buFont typeface="+mj-lt"/>
              <a:buAutoNum type="arabicPeriod"/>
            </a:pPr>
            <a:r>
              <a:rPr lang="en-US" sz="2000" dirty="0">
                <a:solidFill>
                  <a:schemeClr val="tx1"/>
                </a:solidFill>
              </a:rPr>
              <a:t>There is a short form for both opening and closing tag: &lt;A  /&gt;   is the same as &lt;A&gt; &lt;/A&gt;, as long as there is only whitespace between the tags. This is an example for tags with parameters: &lt;A param1=“value1” param2=“value2” /&gt;</a:t>
            </a:r>
          </a:p>
          <a:p>
            <a:pPr marL="914400" lvl="1" indent="-457200">
              <a:buFont typeface="+mj-lt"/>
              <a:buAutoNum type="arabicPeriod"/>
            </a:pPr>
            <a:r>
              <a:rPr lang="en-US" sz="2000" dirty="0">
                <a:solidFill>
                  <a:schemeClr val="tx1"/>
                </a:solidFill>
              </a:rPr>
              <a:t>Tag names are case sensitive!  &lt;Button&gt; &lt;/button&gt; will not work.</a:t>
            </a:r>
          </a:p>
        </p:txBody>
      </p:sp>
    </p:spTree>
    <p:extLst>
      <p:ext uri="{BB962C8B-B14F-4D97-AF65-F5344CB8AC3E}">
        <p14:creationId xmlns:p14="http://schemas.microsoft.com/office/powerpoint/2010/main" val="211492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a:xfrm>
            <a:off x="179512" y="915566"/>
            <a:ext cx="8856984" cy="3438382"/>
          </a:xfrm>
        </p:spPr>
        <p:txBody>
          <a:bodyPr/>
          <a:lstStyle/>
          <a:p>
            <a:r>
              <a:rPr lang="en-US" sz="2400" dirty="0">
                <a:solidFill>
                  <a:schemeClr val="tx1"/>
                </a:solidFill>
              </a:rPr>
              <a:t>XML languages have no set standard tags. You can use XML to create your own language. How do you know what tags are required? Either XML schemas, or Document Type Definitions (DTD) specify what tags belong in your document.</a:t>
            </a:r>
          </a:p>
          <a:p>
            <a:r>
              <a:rPr lang="en-US" sz="2400" dirty="0">
                <a:solidFill>
                  <a:schemeClr val="tx1"/>
                </a:solidFill>
              </a:rPr>
              <a:t>All of the tags in Android have namespaces to specify what document defines the tags. It’s like an import statement in Java. In the root tag of the document, there is an </a:t>
            </a:r>
            <a:r>
              <a:rPr lang="en-US" sz="2400" b="1" i="1" dirty="0" err="1">
                <a:solidFill>
                  <a:schemeClr val="tx1"/>
                </a:solidFill>
              </a:rPr>
              <a:t>xmlns</a:t>
            </a:r>
            <a:r>
              <a:rPr lang="en-US" sz="2400" b="1" i="1" dirty="0">
                <a:solidFill>
                  <a:schemeClr val="tx1"/>
                </a:solidFill>
              </a:rPr>
              <a:t>:</a:t>
            </a:r>
            <a:r>
              <a:rPr lang="en-US" sz="2400" dirty="0">
                <a:solidFill>
                  <a:schemeClr val="tx1"/>
                </a:solidFill>
              </a:rPr>
              <a:t> declaration. It declares a namespace, and says where to download the syntax for those tags.</a:t>
            </a:r>
            <a:endParaRPr lang="en-US" sz="2000" dirty="0">
              <a:solidFill>
                <a:schemeClr val="tx1"/>
              </a:solidFill>
            </a:endParaRPr>
          </a:p>
        </p:txBody>
      </p:sp>
    </p:spTree>
    <p:extLst>
      <p:ext uri="{BB962C8B-B14F-4D97-AF65-F5344CB8AC3E}">
        <p14:creationId xmlns:p14="http://schemas.microsoft.com/office/powerpoint/2010/main" val="149420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a:t>
            </a:r>
          </a:p>
        </p:txBody>
      </p:sp>
      <p:sp>
        <p:nvSpPr>
          <p:cNvPr id="3" name="Content Placeholder 2"/>
          <p:cNvSpPr>
            <a:spLocks noGrp="1"/>
          </p:cNvSpPr>
          <p:nvPr>
            <p:ph idx="1"/>
          </p:nvPr>
        </p:nvSpPr>
        <p:spPr>
          <a:xfrm>
            <a:off x="611560" y="771550"/>
            <a:ext cx="8208912" cy="3816424"/>
          </a:xfrm>
        </p:spPr>
        <p:txBody>
          <a:bodyPr/>
          <a:lstStyle/>
          <a:p>
            <a:r>
              <a:rPr lang="en-US" sz="2400" dirty="0">
                <a:solidFill>
                  <a:schemeClr val="tx1"/>
                </a:solidFill>
              </a:rPr>
              <a:t>The root tag is the first tag in the document after &lt;?XML version="1.0" encoding="utf-8”?&gt;</a:t>
            </a:r>
          </a:p>
          <a:p>
            <a:r>
              <a:rPr lang="en-US" sz="2400" dirty="0">
                <a:solidFill>
                  <a:schemeClr val="tx1"/>
                </a:solidFill>
              </a:rPr>
              <a:t>The root tag might have:</a:t>
            </a:r>
          </a:p>
          <a:p>
            <a:pPr lvl="1"/>
            <a:r>
              <a:rPr lang="en-US" sz="2000" dirty="0" err="1">
                <a:solidFill>
                  <a:schemeClr val="tx1"/>
                </a:solidFill>
              </a:rPr>
              <a:t>xmlns:android</a:t>
            </a:r>
            <a:r>
              <a:rPr lang="en-US" sz="2000" dirty="0">
                <a:solidFill>
                  <a:schemeClr val="tx1"/>
                </a:solidFill>
              </a:rPr>
              <a:t>="http://</a:t>
            </a:r>
            <a:r>
              <a:rPr lang="en-US" sz="2000" dirty="0" err="1">
                <a:solidFill>
                  <a:schemeClr val="tx1"/>
                </a:solidFill>
              </a:rPr>
              <a:t>schemas.android.com</a:t>
            </a:r>
            <a:r>
              <a:rPr lang="en-US" sz="2000" dirty="0">
                <a:solidFill>
                  <a:schemeClr val="tx1"/>
                </a:solidFill>
              </a:rPr>
              <a:t>/</a:t>
            </a:r>
            <a:r>
              <a:rPr lang="en-US" sz="2000" dirty="0" err="1">
                <a:solidFill>
                  <a:schemeClr val="tx1"/>
                </a:solidFill>
              </a:rPr>
              <a:t>apk</a:t>
            </a:r>
            <a:r>
              <a:rPr lang="en-US" sz="2000" dirty="0">
                <a:solidFill>
                  <a:schemeClr val="tx1"/>
                </a:solidFill>
              </a:rPr>
              <a:t>/res/android"</a:t>
            </a:r>
          </a:p>
          <a:p>
            <a:pPr lvl="1"/>
            <a:r>
              <a:rPr lang="en-US" sz="2000" dirty="0" err="1">
                <a:solidFill>
                  <a:schemeClr val="tx1"/>
                </a:solidFill>
              </a:rPr>
              <a:t>xmlns:app</a:t>
            </a:r>
            <a:r>
              <a:rPr lang="en-US" sz="2000" dirty="0">
                <a:solidFill>
                  <a:schemeClr val="tx1"/>
                </a:solidFill>
              </a:rPr>
              <a:t>="http://</a:t>
            </a:r>
            <a:r>
              <a:rPr lang="en-US" sz="2000" dirty="0" err="1">
                <a:solidFill>
                  <a:schemeClr val="tx1"/>
                </a:solidFill>
              </a:rPr>
              <a:t>schemas.android.com</a:t>
            </a:r>
            <a:r>
              <a:rPr lang="en-US" sz="2000" dirty="0">
                <a:solidFill>
                  <a:schemeClr val="tx1"/>
                </a:solidFill>
              </a:rPr>
              <a:t>/</a:t>
            </a:r>
            <a:r>
              <a:rPr lang="en-US" sz="2000" dirty="0" err="1">
                <a:solidFill>
                  <a:schemeClr val="tx1"/>
                </a:solidFill>
              </a:rPr>
              <a:t>apk</a:t>
            </a:r>
            <a:r>
              <a:rPr lang="en-US" sz="2000" dirty="0">
                <a:solidFill>
                  <a:schemeClr val="tx1"/>
                </a:solidFill>
              </a:rPr>
              <a:t>/res-auto"</a:t>
            </a:r>
          </a:p>
          <a:p>
            <a:pPr lvl="1"/>
            <a:r>
              <a:rPr lang="en-US" sz="2000" dirty="0" err="1">
                <a:solidFill>
                  <a:schemeClr val="tx1"/>
                </a:solidFill>
              </a:rPr>
              <a:t>xmlns:tools</a:t>
            </a:r>
            <a:r>
              <a:rPr lang="en-US" sz="2000" dirty="0">
                <a:solidFill>
                  <a:schemeClr val="tx1"/>
                </a:solidFill>
              </a:rPr>
              <a:t>="http://</a:t>
            </a:r>
            <a:r>
              <a:rPr lang="en-US" sz="2000" dirty="0" err="1">
                <a:solidFill>
                  <a:schemeClr val="tx1"/>
                </a:solidFill>
              </a:rPr>
              <a:t>schemas.android.com</a:t>
            </a:r>
            <a:r>
              <a:rPr lang="en-US" sz="2000" dirty="0">
                <a:solidFill>
                  <a:schemeClr val="tx1"/>
                </a:solidFill>
              </a:rPr>
              <a:t>/tools"</a:t>
            </a:r>
          </a:p>
          <a:p>
            <a:r>
              <a:rPr lang="en-US" sz="2400" dirty="0">
                <a:solidFill>
                  <a:schemeClr val="tx1"/>
                </a:solidFill>
              </a:rPr>
              <a:t>After these namespaces have been imported, you can use the android parameters such as: </a:t>
            </a:r>
          </a:p>
          <a:p>
            <a:pPr lvl="1"/>
            <a:r>
              <a:rPr lang="en-US" sz="1800" dirty="0" err="1">
                <a:solidFill>
                  <a:schemeClr val="tx1"/>
                </a:solidFill>
              </a:rPr>
              <a:t>android:text</a:t>
            </a:r>
            <a:r>
              <a:rPr lang="en-US" sz="1800" dirty="0">
                <a:solidFill>
                  <a:schemeClr val="tx1"/>
                </a:solidFill>
              </a:rPr>
              <a:t>="Hello"</a:t>
            </a:r>
          </a:p>
          <a:p>
            <a:pPr lvl="1"/>
            <a:r>
              <a:rPr lang="en-US" sz="1800" dirty="0" err="1">
                <a:solidFill>
                  <a:schemeClr val="tx1"/>
                </a:solidFill>
              </a:rPr>
              <a:t>android:layout_height</a:t>
            </a:r>
            <a:r>
              <a:rPr lang="en-US" sz="1800" dirty="0">
                <a:solidFill>
                  <a:schemeClr val="tx1"/>
                </a:solidFill>
              </a:rPr>
              <a:t>="</a:t>
            </a:r>
            <a:r>
              <a:rPr lang="en-US" sz="1800" dirty="0" err="1">
                <a:solidFill>
                  <a:schemeClr val="tx1"/>
                </a:solidFill>
              </a:rPr>
              <a:t>match_parent</a:t>
            </a:r>
            <a:r>
              <a:rPr lang="en-US" sz="1800" dirty="0">
                <a:solidFill>
                  <a:schemeClr val="tx1"/>
                </a:solidFill>
              </a:rPr>
              <a:t>"</a:t>
            </a:r>
          </a:p>
          <a:p>
            <a:pPr marL="0" indent="0">
              <a:buNone/>
            </a:pPr>
            <a:endParaRPr lang="en-US" sz="2400" dirty="0">
              <a:solidFill>
                <a:schemeClr val="tx1"/>
              </a:solidFill>
            </a:endParaRPr>
          </a:p>
        </p:txBody>
      </p:sp>
    </p:spTree>
    <p:extLst>
      <p:ext uri="{BB962C8B-B14F-4D97-AF65-F5344CB8AC3E}">
        <p14:creationId xmlns:p14="http://schemas.microsoft.com/office/powerpoint/2010/main" val="136574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a:t>
            </a:r>
          </a:p>
        </p:txBody>
      </p:sp>
      <p:sp>
        <p:nvSpPr>
          <p:cNvPr id="3" name="Content Placeholder 2"/>
          <p:cNvSpPr>
            <a:spLocks noGrp="1"/>
          </p:cNvSpPr>
          <p:nvPr>
            <p:ph idx="1"/>
          </p:nvPr>
        </p:nvSpPr>
        <p:spPr>
          <a:xfrm>
            <a:off x="611560" y="771550"/>
            <a:ext cx="8208912" cy="3816424"/>
          </a:xfrm>
        </p:spPr>
        <p:txBody>
          <a:bodyPr/>
          <a:lstStyle/>
          <a:p>
            <a:r>
              <a:rPr lang="en-US" sz="2000" dirty="0">
                <a:solidFill>
                  <a:schemeClr val="tx1"/>
                </a:solidFill>
              </a:rPr>
              <a:t>Look at the </a:t>
            </a:r>
            <a:r>
              <a:rPr lang="en-US" sz="2000" dirty="0" err="1">
                <a:solidFill>
                  <a:schemeClr val="tx1"/>
                </a:solidFill>
              </a:rPr>
              <a:t>InClassExamples</a:t>
            </a:r>
            <a:r>
              <a:rPr lang="en-US" sz="2000" dirty="0">
                <a:solidFill>
                  <a:schemeClr val="tx1"/>
                </a:solidFill>
              </a:rPr>
              <a:t> project you just cloned, and open the file </a:t>
            </a:r>
            <a:r>
              <a:rPr lang="en-US" sz="2000" dirty="0" err="1">
                <a:solidFill>
                  <a:schemeClr val="tx1"/>
                </a:solidFill>
              </a:rPr>
              <a:t>activity_main.xml</a:t>
            </a:r>
            <a:endParaRPr lang="en-US" sz="2000" dirty="0">
              <a:solidFill>
                <a:schemeClr val="tx1"/>
              </a:solidFill>
            </a:endParaRPr>
          </a:p>
          <a:p>
            <a:r>
              <a:rPr lang="en-US" sz="2000" dirty="0">
                <a:solidFill>
                  <a:schemeClr val="tx1"/>
                </a:solidFill>
              </a:rPr>
              <a:t>The root tag is a &lt;</a:t>
            </a:r>
            <a:r>
              <a:rPr lang="en-US" sz="2000" dirty="0" err="1">
                <a:solidFill>
                  <a:schemeClr val="tx1"/>
                </a:solidFill>
              </a:rPr>
              <a:t>LinearLayout</a:t>
            </a:r>
            <a:r>
              <a:rPr lang="en-US" sz="2000" dirty="0">
                <a:solidFill>
                  <a:schemeClr val="tx1"/>
                </a:solidFill>
              </a:rPr>
              <a:t>&gt; because it is the first tag after the &lt;?xml …?&gt; declaration.</a:t>
            </a:r>
          </a:p>
          <a:p>
            <a:r>
              <a:rPr lang="en-US" sz="2000" dirty="0">
                <a:solidFill>
                  <a:schemeClr val="tx1"/>
                </a:solidFill>
              </a:rPr>
              <a:t>Look for </a:t>
            </a:r>
            <a:r>
              <a:rPr lang="en-US" sz="2000" dirty="0" err="1">
                <a:solidFill>
                  <a:schemeClr val="tx1"/>
                </a:solidFill>
              </a:rPr>
              <a:t>xmlns:</a:t>
            </a:r>
            <a:r>
              <a:rPr lang="en-US" sz="2000" i="1" dirty="0" err="1">
                <a:solidFill>
                  <a:schemeClr val="tx1"/>
                </a:solidFill>
              </a:rPr>
              <a:t>android</a:t>
            </a:r>
            <a:r>
              <a:rPr lang="en-US" sz="2000" dirty="0">
                <a:solidFill>
                  <a:schemeClr val="tx1"/>
                </a:solidFill>
              </a:rPr>
              <a:t>=“…” in the root tag and delete it. Every parameter in the document that starts with android: should turn red because </a:t>
            </a:r>
            <a:r>
              <a:rPr lang="en-US" sz="2000" dirty="0" err="1">
                <a:solidFill>
                  <a:schemeClr val="tx1"/>
                </a:solidFill>
              </a:rPr>
              <a:t>AndroidStudio</a:t>
            </a:r>
            <a:r>
              <a:rPr lang="en-US" sz="2000" dirty="0">
                <a:solidFill>
                  <a:schemeClr val="tx1"/>
                </a:solidFill>
              </a:rPr>
              <a:t> no longer has the definition for the </a:t>
            </a:r>
            <a:r>
              <a:rPr lang="en-US" sz="2000" i="1" dirty="0">
                <a:solidFill>
                  <a:schemeClr val="tx1"/>
                </a:solidFill>
              </a:rPr>
              <a:t>android</a:t>
            </a:r>
            <a:r>
              <a:rPr lang="en-US" sz="2000" dirty="0">
                <a:solidFill>
                  <a:schemeClr val="tx1"/>
                </a:solidFill>
              </a:rPr>
              <a:t> namespace.</a:t>
            </a:r>
          </a:p>
          <a:p>
            <a:r>
              <a:rPr lang="en-US" sz="2000" dirty="0">
                <a:solidFill>
                  <a:schemeClr val="tx1"/>
                </a:solidFill>
              </a:rPr>
              <a:t>Click ctrl-z to undo your deletion. Now everything is back to normal because the android: namespace has been imported</a:t>
            </a:r>
          </a:p>
          <a:p>
            <a:pPr marL="0" indent="0">
              <a:buNone/>
            </a:pPr>
            <a:endParaRPr lang="en-US" sz="2400" dirty="0">
              <a:solidFill>
                <a:schemeClr val="tx1"/>
              </a:solidFill>
            </a:endParaRPr>
          </a:p>
        </p:txBody>
      </p:sp>
    </p:spTree>
    <p:extLst>
      <p:ext uri="{BB962C8B-B14F-4D97-AF65-F5344CB8AC3E}">
        <p14:creationId xmlns:p14="http://schemas.microsoft.com/office/powerpoint/2010/main" val="276833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Namespace</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The tools: namespace is just hints for </a:t>
            </a:r>
            <a:r>
              <a:rPr lang="en-US" sz="2400" dirty="0" err="1">
                <a:solidFill>
                  <a:schemeClr val="tx1"/>
                </a:solidFill>
              </a:rPr>
              <a:t>AndroidStudio</a:t>
            </a:r>
            <a:r>
              <a:rPr lang="en-US" sz="2400" dirty="0">
                <a:solidFill>
                  <a:schemeClr val="tx1"/>
                </a:solidFill>
              </a:rPr>
              <a:t>. You can always delete any of the tools: parameters and namespace declaration and it won’t affect your project.</a:t>
            </a:r>
          </a:p>
          <a:p>
            <a:r>
              <a:rPr lang="en-US" sz="2400" dirty="0">
                <a:solidFill>
                  <a:schemeClr val="tx1"/>
                </a:solidFill>
              </a:rPr>
              <a:t>The app: namespace is for Application Backwards Compatibility classes.</a:t>
            </a:r>
          </a:p>
          <a:p>
            <a:r>
              <a:rPr lang="en-US" sz="2400" dirty="0">
                <a:solidFill>
                  <a:schemeClr val="tx1"/>
                </a:solidFill>
              </a:rPr>
              <a:t>When typing XML parameters, you can ignore the namespace. </a:t>
            </a:r>
            <a:r>
              <a:rPr lang="en-US" sz="2400" dirty="0" err="1">
                <a:solidFill>
                  <a:schemeClr val="tx1"/>
                </a:solidFill>
              </a:rPr>
              <a:t>AndroidStudio</a:t>
            </a:r>
            <a:r>
              <a:rPr lang="en-US" sz="2400" dirty="0">
                <a:solidFill>
                  <a:schemeClr val="tx1"/>
                </a:solidFill>
              </a:rPr>
              <a:t> will autofill it if you select the correct auto-completion. For example, type </a:t>
            </a:r>
            <a:r>
              <a:rPr lang="en-US" sz="2400" i="1" dirty="0" err="1">
                <a:solidFill>
                  <a:schemeClr val="tx1"/>
                </a:solidFill>
              </a:rPr>
              <a:t>layout_width</a:t>
            </a:r>
            <a:r>
              <a:rPr lang="en-US" sz="2400" dirty="0">
                <a:solidFill>
                  <a:schemeClr val="tx1"/>
                </a:solidFill>
              </a:rPr>
              <a:t>. Android will suggest the </a:t>
            </a:r>
            <a:r>
              <a:rPr lang="en-US" sz="2400" i="1" dirty="0">
                <a:solidFill>
                  <a:schemeClr val="tx1"/>
                </a:solidFill>
              </a:rPr>
              <a:t>android:</a:t>
            </a:r>
            <a:r>
              <a:rPr lang="en-US" sz="2400" dirty="0">
                <a:solidFill>
                  <a:schemeClr val="tx1"/>
                </a:solidFill>
              </a:rPr>
              <a:t> in front.</a:t>
            </a:r>
          </a:p>
        </p:txBody>
      </p:sp>
    </p:spTree>
    <p:extLst>
      <p:ext uri="{BB962C8B-B14F-4D97-AF65-F5344CB8AC3E}">
        <p14:creationId xmlns:p14="http://schemas.microsoft.com/office/powerpoint/2010/main" val="191629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712968" cy="648072"/>
          </a:xfrm>
        </p:spPr>
        <p:txBody>
          <a:bodyPr/>
          <a:lstStyle/>
          <a:p>
            <a:r>
              <a:rPr lang="en-US" sz="3200" dirty="0"/>
              <a:t>Android History – backward compatibility</a:t>
            </a:r>
          </a:p>
        </p:txBody>
      </p:sp>
      <p:sp>
        <p:nvSpPr>
          <p:cNvPr id="3" name="Content Placeholder 2"/>
          <p:cNvSpPr>
            <a:spLocks noGrp="1"/>
          </p:cNvSpPr>
          <p:nvPr>
            <p:ph idx="1"/>
          </p:nvPr>
        </p:nvSpPr>
        <p:spPr>
          <a:xfrm>
            <a:off x="467544" y="987574"/>
            <a:ext cx="8208912" cy="3510390"/>
          </a:xfrm>
        </p:spPr>
        <p:txBody>
          <a:bodyPr/>
          <a:lstStyle/>
          <a:p>
            <a:r>
              <a:rPr lang="en-US" sz="2400" dirty="0">
                <a:solidFill>
                  <a:schemeClr val="tx1"/>
                </a:solidFill>
              </a:rPr>
              <a:t>Android was never designed for Tablets. When the iPad was released, Google was in a big hurry to deliver an Android tablet. Android 3.0 was for tablets only, and not available for phones. Android 4.0 was the first version that could run on both phones and tablets.</a:t>
            </a:r>
          </a:p>
          <a:p>
            <a:r>
              <a:rPr lang="en-US" sz="2400" dirty="0">
                <a:solidFill>
                  <a:schemeClr val="tx1"/>
                </a:solidFill>
              </a:rPr>
              <a:t>In order to have tablet features for phones running Android 2.0, they created </a:t>
            </a:r>
            <a:r>
              <a:rPr lang="en-US" sz="2400" dirty="0" err="1">
                <a:solidFill>
                  <a:schemeClr val="tx1"/>
                </a:solidFill>
              </a:rPr>
              <a:t>AppCompatActivity</a:t>
            </a:r>
            <a:r>
              <a:rPr lang="en-US" sz="2400" dirty="0">
                <a:solidFill>
                  <a:schemeClr val="tx1"/>
                </a:solidFill>
              </a:rPr>
              <a:t> to back port new features to old phones. That’s why your Activity classes extend </a:t>
            </a:r>
            <a:r>
              <a:rPr lang="en-US" sz="2400" dirty="0" err="1">
                <a:solidFill>
                  <a:schemeClr val="tx1"/>
                </a:solidFill>
              </a:rPr>
              <a:t>AppCompatActivity</a:t>
            </a:r>
            <a:r>
              <a:rPr lang="en-US" sz="2400" dirty="0">
                <a:solidFill>
                  <a:schemeClr val="tx1"/>
                </a:solidFill>
              </a:rPr>
              <a:t> instead of Activity.</a:t>
            </a:r>
          </a:p>
          <a:p>
            <a:endParaRPr lang="en-US" sz="2400" dirty="0">
              <a:solidFill>
                <a:schemeClr val="tx1"/>
              </a:solidFill>
            </a:endParaRPr>
          </a:p>
        </p:txBody>
      </p:sp>
    </p:spTree>
    <p:extLst>
      <p:ext uri="{BB962C8B-B14F-4D97-AF65-F5344CB8AC3E}">
        <p14:creationId xmlns:p14="http://schemas.microsoft.com/office/powerpoint/2010/main" val="565023530"/>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24047</TotalTime>
  <Words>2477</Words>
  <Application>Microsoft Macintosh PowerPoint</Application>
  <PresentationFormat>On-screen Show (16:9)</PresentationFormat>
  <Paragraphs>185</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CST2335 Graphical Interface programming</vt:lpstr>
      <vt:lpstr>Introduction</vt:lpstr>
      <vt:lpstr>Example Code</vt:lpstr>
      <vt:lpstr>XML - review</vt:lpstr>
      <vt:lpstr>XML</vt:lpstr>
      <vt:lpstr>XML Namespaces</vt:lpstr>
      <vt:lpstr>XML Namespaces</vt:lpstr>
      <vt:lpstr>Android Namespace</vt:lpstr>
      <vt:lpstr>Android History – backward compatibility</vt:lpstr>
      <vt:lpstr>Layouts and Widgets</vt:lpstr>
      <vt:lpstr>Layouts</vt:lpstr>
      <vt:lpstr>LinearLayout</vt:lpstr>
      <vt:lpstr>LinearLayout</vt:lpstr>
      <vt:lpstr>LinearLayout - experiments</vt:lpstr>
      <vt:lpstr>GridLayout</vt:lpstr>
      <vt:lpstr>GridLayout</vt:lpstr>
      <vt:lpstr>GridLayout …2</vt:lpstr>
      <vt:lpstr>Relative Layout</vt:lpstr>
      <vt:lpstr>Relative Layout</vt:lpstr>
      <vt:lpstr>Widgets</vt:lpstr>
      <vt:lpstr>Button</vt:lpstr>
      <vt:lpstr>View.OnClickListener</vt:lpstr>
      <vt:lpstr>Lambda functions</vt:lpstr>
      <vt:lpstr>Module Settings</vt:lpstr>
      <vt:lpstr>Lambda functions</vt:lpstr>
      <vt:lpstr>ImageButton</vt:lpstr>
      <vt:lpstr>Text and EditText</vt:lpstr>
      <vt:lpstr>CheckBox, Switch and RadioButton</vt:lpstr>
      <vt:lpstr>XML and Java</vt:lpstr>
      <vt:lpstr>Application Crashes</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659</cp:revision>
  <cp:lastPrinted>2011-05-25T13:43:07Z</cp:lastPrinted>
  <dcterms:created xsi:type="dcterms:W3CDTF">2010-07-27T15:40:45Z</dcterms:created>
  <dcterms:modified xsi:type="dcterms:W3CDTF">2019-01-13T23:29:22Z</dcterms:modified>
</cp:coreProperties>
</file>