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7"/>
  </p:notesMasterIdLst>
  <p:handoutMasterIdLst>
    <p:handoutMasterId r:id="rId28"/>
  </p:handoutMasterIdLst>
  <p:sldIdLst>
    <p:sldId id="376" r:id="rId2"/>
    <p:sldId id="380" r:id="rId3"/>
    <p:sldId id="385" r:id="rId4"/>
    <p:sldId id="408" r:id="rId5"/>
    <p:sldId id="410" r:id="rId6"/>
    <p:sldId id="428" r:id="rId7"/>
    <p:sldId id="411" r:id="rId8"/>
    <p:sldId id="412" r:id="rId9"/>
    <p:sldId id="413" r:id="rId10"/>
    <p:sldId id="414" r:id="rId11"/>
    <p:sldId id="415" r:id="rId12"/>
    <p:sldId id="431" r:id="rId13"/>
    <p:sldId id="416" r:id="rId14"/>
    <p:sldId id="417" r:id="rId15"/>
    <p:sldId id="418" r:id="rId16"/>
    <p:sldId id="419" r:id="rId17"/>
    <p:sldId id="420" r:id="rId18"/>
    <p:sldId id="423" r:id="rId19"/>
    <p:sldId id="430" r:id="rId20"/>
    <p:sldId id="424" r:id="rId21"/>
    <p:sldId id="425" r:id="rId22"/>
    <p:sldId id="426" r:id="rId23"/>
    <p:sldId id="429" r:id="rId24"/>
    <p:sldId id="427" r:id="rId25"/>
    <p:sldId id="421" r:id="rId2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23018-12EE-0846-8A2A-D47A57735636}" v="9" dt="2019-02-04T14:44:55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2" autoAdjust="0"/>
    <p:restoredTop sz="99007" autoAdjust="0"/>
  </p:normalViewPr>
  <p:slideViewPr>
    <p:cSldViewPr>
      <p:cViewPr varScale="1">
        <p:scale>
          <a:sx n="106" d="100"/>
          <a:sy n="106" d="100"/>
        </p:scale>
        <p:origin x="184" y="1032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Torunski" userId="bfccb9e8-9d93-458e-85ba-f66efb9b0289" providerId="ADAL" clId="{8E4B9D12-250A-FE44-BCBC-ACC2BA5A179C}"/>
    <pc:docChg chg="undo custSel modSld">
      <pc:chgData name="Eric Torunski" userId="bfccb9e8-9d93-458e-85ba-f66efb9b0289" providerId="ADAL" clId="{8E4B9D12-250A-FE44-BCBC-ACC2BA5A179C}" dt="2019-02-04T14:43:08.529" v="56" actId="27696"/>
      <pc:docMkLst>
        <pc:docMk/>
      </pc:docMkLst>
      <pc:sldChg chg="addSp delSp addAnim">
        <pc:chgData name="Eric Torunski" userId="bfccb9e8-9d93-458e-85ba-f66efb9b0289" providerId="ADAL" clId="{8E4B9D12-250A-FE44-BCBC-ACC2BA5A179C}" dt="2019-02-04T14:43:08.529" v="56" actId="27696"/>
        <pc:sldMkLst>
          <pc:docMk/>
          <pc:sldMk cId="1413953597" sldId="431"/>
        </pc:sldMkLst>
        <pc:inkChg chg="add del">
          <ac:chgData name="Eric Torunski" userId="bfccb9e8-9d93-458e-85ba-f66efb9b0289" providerId="ADAL" clId="{8E4B9D12-250A-FE44-BCBC-ACC2BA5A179C}" dt="2019-02-04T14:40:13.038" v="5"/>
          <ac:inkMkLst>
            <pc:docMk/>
            <pc:sldMk cId="1413953597" sldId="431"/>
            <ac:inkMk id="5" creationId="{180D236E-FE87-A440-9433-1B141283FD18}"/>
          </ac:inkMkLst>
        </pc:inkChg>
        <pc:inkChg chg="add del">
          <ac:chgData name="Eric Torunski" userId="bfccb9e8-9d93-458e-85ba-f66efb9b0289" providerId="ADAL" clId="{8E4B9D12-250A-FE44-BCBC-ACC2BA5A179C}" dt="2019-02-04T14:41:20.406" v="14"/>
          <ac:inkMkLst>
            <pc:docMk/>
            <pc:sldMk cId="1413953597" sldId="431"/>
            <ac:inkMk id="5" creationId="{D08F5C21-C739-DD4F-BAB3-CD9E307D4256}"/>
          </ac:inkMkLst>
        </pc:inkChg>
        <pc:inkChg chg="add del">
          <ac:chgData name="Eric Torunski" userId="bfccb9e8-9d93-458e-85ba-f66efb9b0289" providerId="ADAL" clId="{8E4B9D12-250A-FE44-BCBC-ACC2BA5A179C}" dt="2019-02-04T14:40:13.038" v="5"/>
          <ac:inkMkLst>
            <pc:docMk/>
            <pc:sldMk cId="1413953597" sldId="431"/>
            <ac:inkMk id="6" creationId="{B6B1F464-716D-0A4E-9DCF-82A3CE423F52}"/>
          </ac:inkMkLst>
        </pc:inkChg>
        <pc:inkChg chg="add del">
          <ac:chgData name="Eric Torunski" userId="bfccb9e8-9d93-458e-85ba-f66efb9b0289" providerId="ADAL" clId="{8E4B9D12-250A-FE44-BCBC-ACC2BA5A179C}" dt="2019-02-04T14:41:20.406" v="14"/>
          <ac:inkMkLst>
            <pc:docMk/>
            <pc:sldMk cId="1413953597" sldId="431"/>
            <ac:inkMk id="6" creationId="{BB5AEEC3-12C1-BE4A-990A-625FB35474E8}"/>
          </ac:inkMkLst>
        </pc:inkChg>
        <pc:inkChg chg="add del">
          <ac:chgData name="Eric Torunski" userId="bfccb9e8-9d93-458e-85ba-f66efb9b0289" providerId="ADAL" clId="{8E4B9D12-250A-FE44-BCBC-ACC2BA5A179C}" dt="2019-02-04T14:41:20.406" v="14"/>
          <ac:inkMkLst>
            <pc:docMk/>
            <pc:sldMk cId="1413953597" sldId="431"/>
            <ac:inkMk id="7" creationId="{483FA38D-3184-3840-BE35-6950D0C7043D}"/>
          </ac:inkMkLst>
        </pc:inkChg>
        <pc:inkChg chg="add del">
          <ac:chgData name="Eric Torunski" userId="bfccb9e8-9d93-458e-85ba-f66efb9b0289" providerId="ADAL" clId="{8E4B9D12-250A-FE44-BCBC-ACC2BA5A179C}" dt="2019-02-04T14:40:13.038" v="5"/>
          <ac:inkMkLst>
            <pc:docMk/>
            <pc:sldMk cId="1413953597" sldId="431"/>
            <ac:inkMk id="7" creationId="{7C08DE84-7A09-E747-AC92-D96A19C88467}"/>
          </ac:inkMkLst>
        </pc:inkChg>
        <pc:inkChg chg="add del">
          <ac:chgData name="Eric Torunski" userId="bfccb9e8-9d93-458e-85ba-f66efb9b0289" providerId="ADAL" clId="{8E4B9D12-250A-FE44-BCBC-ACC2BA5A179C}" dt="2019-02-04T14:40:13.038" v="5"/>
          <ac:inkMkLst>
            <pc:docMk/>
            <pc:sldMk cId="1413953597" sldId="431"/>
            <ac:inkMk id="8" creationId="{2A61B983-0FD9-CC4B-8EC2-72EC5348F7B1}"/>
          </ac:inkMkLst>
        </pc:inkChg>
        <pc:inkChg chg="add del">
          <ac:chgData name="Eric Torunski" userId="bfccb9e8-9d93-458e-85ba-f66efb9b0289" providerId="ADAL" clId="{8E4B9D12-250A-FE44-BCBC-ACC2BA5A179C}" dt="2019-02-04T14:41:20.406" v="14"/>
          <ac:inkMkLst>
            <pc:docMk/>
            <pc:sldMk cId="1413953597" sldId="431"/>
            <ac:inkMk id="8" creationId="{85E7468C-3353-314D-BE14-AD1F661D2F81}"/>
          </ac:inkMkLst>
        </pc:inkChg>
        <pc:inkChg chg="add del">
          <ac:chgData name="Eric Torunski" userId="bfccb9e8-9d93-458e-85ba-f66efb9b0289" providerId="ADAL" clId="{8E4B9D12-250A-FE44-BCBC-ACC2BA5A179C}" dt="2019-02-04T14:40:13.038" v="5"/>
          <ac:inkMkLst>
            <pc:docMk/>
            <pc:sldMk cId="1413953597" sldId="431"/>
            <ac:inkMk id="9" creationId="{46FE7050-CB5D-1F4B-BB4D-F3C982FBC0AF}"/>
          </ac:inkMkLst>
        </pc:inkChg>
        <pc:inkChg chg="add del">
          <ac:chgData name="Eric Torunski" userId="bfccb9e8-9d93-458e-85ba-f66efb9b0289" providerId="ADAL" clId="{8E4B9D12-250A-FE44-BCBC-ACC2BA5A179C}" dt="2019-02-04T14:41:20.406" v="14"/>
          <ac:inkMkLst>
            <pc:docMk/>
            <pc:sldMk cId="1413953597" sldId="431"/>
            <ac:inkMk id="9" creationId="{5E0530D3-EF4D-DD4D-AC2B-E75DBE97EDDC}"/>
          </ac:inkMkLst>
        </pc:inkChg>
        <pc:inkChg chg="add del reco">
          <ac:chgData name="Eric Torunski" userId="bfccb9e8-9d93-458e-85ba-f66efb9b0289" providerId="ADAL" clId="{8E4B9D12-250A-FE44-BCBC-ACC2BA5A179C}" dt="2019-02-04T14:40:56.737" v="7" actId="21"/>
          <ac:inkMkLst>
            <pc:docMk/>
            <pc:sldMk cId="1413953597" sldId="431"/>
            <ac:inkMk id="10" creationId="{7093D597-3724-CE44-B3F7-296E83352871}"/>
          </ac:inkMkLst>
        </pc:inkChg>
        <pc:inkChg chg="add del">
          <ac:chgData name="Eric Torunski" userId="bfccb9e8-9d93-458e-85ba-f66efb9b0289" providerId="ADAL" clId="{8E4B9D12-250A-FE44-BCBC-ACC2BA5A179C}" dt="2019-02-04T14:41:20.406" v="14"/>
          <ac:inkMkLst>
            <pc:docMk/>
            <pc:sldMk cId="1413953597" sldId="431"/>
            <ac:inkMk id="11" creationId="{E0A9945F-3677-CC4F-9997-8364D9011498}"/>
          </ac:inkMkLst>
        </pc:inkChg>
        <pc:inkChg chg="add reco">
          <ac:chgData name="Eric Torunski" userId="bfccb9e8-9d93-458e-85ba-f66efb9b0289" providerId="ADAL" clId="{8E4B9D12-250A-FE44-BCBC-ACC2BA5A179C}" dt="2019-02-04T14:41:20.406" v="14"/>
          <ac:inkMkLst>
            <pc:docMk/>
            <pc:sldMk cId="1413953597" sldId="431"/>
            <ac:inkMk id="12" creationId="{5647A147-AD69-9849-A9FE-901C49AEC824}"/>
          </ac:inkMkLst>
        </pc:inkChg>
        <pc:inkChg chg="add del">
          <ac:chgData name="Eric Torunski" userId="bfccb9e8-9d93-458e-85ba-f66efb9b0289" providerId="ADAL" clId="{8E4B9D12-250A-FE44-BCBC-ACC2BA5A179C}" dt="2019-02-04T14:42:05.990" v="20"/>
          <ac:inkMkLst>
            <pc:docMk/>
            <pc:sldMk cId="1413953597" sldId="431"/>
            <ac:inkMk id="14" creationId="{6CA90868-B89C-A344-BC18-B6CFBEABAFF1}"/>
          </ac:inkMkLst>
        </pc:inkChg>
        <pc:inkChg chg="add del">
          <ac:chgData name="Eric Torunski" userId="bfccb9e8-9d93-458e-85ba-f66efb9b0289" providerId="ADAL" clId="{8E4B9D12-250A-FE44-BCBC-ACC2BA5A179C}" dt="2019-02-04T14:42:05.990" v="20"/>
          <ac:inkMkLst>
            <pc:docMk/>
            <pc:sldMk cId="1413953597" sldId="431"/>
            <ac:inkMk id="15" creationId="{169CD56B-7F82-7F4B-ADB2-9814112890CA}"/>
          </ac:inkMkLst>
        </pc:inkChg>
        <pc:inkChg chg="add del">
          <ac:chgData name="Eric Torunski" userId="bfccb9e8-9d93-458e-85ba-f66efb9b0289" providerId="ADAL" clId="{8E4B9D12-250A-FE44-BCBC-ACC2BA5A179C}" dt="2019-02-04T14:42:05.990" v="20"/>
          <ac:inkMkLst>
            <pc:docMk/>
            <pc:sldMk cId="1413953597" sldId="431"/>
            <ac:inkMk id="16" creationId="{C5AF3052-E99F-4742-9F25-944F1ED6D58F}"/>
          </ac:inkMkLst>
        </pc:inkChg>
        <pc:inkChg chg="add del reco">
          <ac:chgData name="Eric Torunski" userId="bfccb9e8-9d93-458e-85ba-f66efb9b0289" providerId="ADAL" clId="{8E4B9D12-250A-FE44-BCBC-ACC2BA5A179C}" dt="2019-02-04T14:42:10.795" v="23"/>
          <ac:inkMkLst>
            <pc:docMk/>
            <pc:sldMk cId="1413953597" sldId="431"/>
            <ac:inkMk id="17" creationId="{F9A619FC-3CDD-3445-AD24-2A03677DEB56}"/>
          </ac:inkMkLst>
        </pc:inkChg>
        <pc:inkChg chg="add del">
          <ac:chgData name="Eric Torunski" userId="bfccb9e8-9d93-458e-85ba-f66efb9b0289" providerId="ADAL" clId="{8E4B9D12-250A-FE44-BCBC-ACC2BA5A179C}" dt="2019-02-04T14:42:10.795" v="23"/>
          <ac:inkMkLst>
            <pc:docMk/>
            <pc:sldMk cId="1413953597" sldId="431"/>
            <ac:inkMk id="19" creationId="{579CF6DA-39B5-584B-912B-CCD327A8A9FD}"/>
          </ac:inkMkLst>
        </pc:inkChg>
        <pc:inkChg chg="add del reco">
          <ac:chgData name="Eric Torunski" userId="bfccb9e8-9d93-458e-85ba-f66efb9b0289" providerId="ADAL" clId="{8E4B9D12-250A-FE44-BCBC-ACC2BA5A179C}" dt="2019-02-04T14:42:13.971" v="27"/>
          <ac:inkMkLst>
            <pc:docMk/>
            <pc:sldMk cId="1413953597" sldId="431"/>
            <ac:inkMk id="20" creationId="{27521F69-EB57-BD4D-B783-DDB81A5A3E42}"/>
          </ac:inkMkLst>
        </pc:inkChg>
        <pc:inkChg chg="add del">
          <ac:chgData name="Eric Torunski" userId="bfccb9e8-9d93-458e-85ba-f66efb9b0289" providerId="ADAL" clId="{8E4B9D12-250A-FE44-BCBC-ACC2BA5A179C}" dt="2019-02-04T14:42:13.971" v="27"/>
          <ac:inkMkLst>
            <pc:docMk/>
            <pc:sldMk cId="1413953597" sldId="431"/>
            <ac:inkMk id="22" creationId="{3F1AF88C-524C-054C-9152-6C74ED2C8402}"/>
          </ac:inkMkLst>
        </pc:inkChg>
        <pc:inkChg chg="add del">
          <ac:chgData name="Eric Torunski" userId="bfccb9e8-9d93-458e-85ba-f66efb9b0289" providerId="ADAL" clId="{8E4B9D12-250A-FE44-BCBC-ACC2BA5A179C}" dt="2019-02-04T14:42:13.971" v="27"/>
          <ac:inkMkLst>
            <pc:docMk/>
            <pc:sldMk cId="1413953597" sldId="431"/>
            <ac:inkMk id="23" creationId="{4386B56F-6D92-884F-990F-4C4BA201886D}"/>
          </ac:inkMkLst>
        </pc:inkChg>
        <pc:inkChg chg="add del">
          <ac:chgData name="Eric Torunski" userId="bfccb9e8-9d93-458e-85ba-f66efb9b0289" providerId="ADAL" clId="{8E4B9D12-250A-FE44-BCBC-ACC2BA5A179C}" dt="2019-02-04T14:42:13.971" v="27"/>
          <ac:inkMkLst>
            <pc:docMk/>
            <pc:sldMk cId="1413953597" sldId="431"/>
            <ac:inkMk id="24" creationId="{B15BCE43-3A1E-F448-A31F-630325D34BF3}"/>
          </ac:inkMkLst>
        </pc:inkChg>
        <pc:inkChg chg="add reco">
          <ac:chgData name="Eric Torunski" userId="bfccb9e8-9d93-458e-85ba-f66efb9b0289" providerId="ADAL" clId="{8E4B9D12-250A-FE44-BCBC-ACC2BA5A179C}" dt="2019-02-04T14:42:13.971" v="27"/>
          <ac:inkMkLst>
            <pc:docMk/>
            <pc:sldMk cId="1413953597" sldId="431"/>
            <ac:inkMk id="25" creationId="{7D549671-D979-6A40-BFDE-EDCAC8F7EEAE}"/>
          </ac:inkMkLst>
        </pc:inkChg>
        <pc:inkChg chg="add del">
          <ac:chgData name="Eric Torunski" userId="bfccb9e8-9d93-458e-85ba-f66efb9b0289" providerId="ADAL" clId="{8E4B9D12-250A-FE44-BCBC-ACC2BA5A179C}" dt="2019-02-04T14:42:44.568" v="34"/>
          <ac:inkMkLst>
            <pc:docMk/>
            <pc:sldMk cId="1413953597" sldId="431"/>
            <ac:inkMk id="27" creationId="{45D6D78A-FC2B-594A-A41F-14CB5B960595}"/>
          </ac:inkMkLst>
        </pc:inkChg>
        <pc:inkChg chg="add del">
          <ac:chgData name="Eric Torunski" userId="bfccb9e8-9d93-458e-85ba-f66efb9b0289" providerId="ADAL" clId="{8E4B9D12-250A-FE44-BCBC-ACC2BA5A179C}" dt="2019-02-04T14:42:44.568" v="34"/>
          <ac:inkMkLst>
            <pc:docMk/>
            <pc:sldMk cId="1413953597" sldId="431"/>
            <ac:inkMk id="28" creationId="{1330D98C-9456-8D4E-BF50-5CB9AFD09D20}"/>
          </ac:inkMkLst>
        </pc:inkChg>
        <pc:inkChg chg="add del">
          <ac:chgData name="Eric Torunski" userId="bfccb9e8-9d93-458e-85ba-f66efb9b0289" providerId="ADAL" clId="{8E4B9D12-250A-FE44-BCBC-ACC2BA5A179C}" dt="2019-02-04T14:42:44.568" v="34"/>
          <ac:inkMkLst>
            <pc:docMk/>
            <pc:sldMk cId="1413953597" sldId="431"/>
            <ac:inkMk id="29" creationId="{85907AF0-346D-8148-AAF9-10BBE0466DCE}"/>
          </ac:inkMkLst>
        </pc:inkChg>
        <pc:inkChg chg="add del reco">
          <ac:chgData name="Eric Torunski" userId="bfccb9e8-9d93-458e-85ba-f66efb9b0289" providerId="ADAL" clId="{8E4B9D12-250A-FE44-BCBC-ACC2BA5A179C}" dt="2019-02-04T14:42:52.613" v="47"/>
          <ac:inkMkLst>
            <pc:docMk/>
            <pc:sldMk cId="1413953597" sldId="431"/>
            <ac:inkMk id="30" creationId="{2D967ACC-4CAA-3349-9163-228FBB876B01}"/>
          </ac:inkMkLst>
        </pc:inkChg>
        <pc:inkChg chg="add del">
          <ac:chgData name="Eric Torunski" userId="bfccb9e8-9d93-458e-85ba-f66efb9b0289" providerId="ADAL" clId="{8E4B9D12-250A-FE44-BCBC-ACC2BA5A179C}" dt="2019-02-04T14:42:56.549" v="55"/>
          <ac:inkMkLst>
            <pc:docMk/>
            <pc:sldMk cId="1413953597" sldId="431"/>
            <ac:inkMk id="32" creationId="{62859282-E60D-2B4E-B698-8D0D043A6491}"/>
          </ac:inkMkLst>
        </pc:inkChg>
        <pc:inkChg chg="add del">
          <ac:chgData name="Eric Torunski" userId="bfccb9e8-9d93-458e-85ba-f66efb9b0289" providerId="ADAL" clId="{8E4B9D12-250A-FE44-BCBC-ACC2BA5A179C}" dt="2019-02-04T14:42:56.049" v="54"/>
          <ac:inkMkLst>
            <pc:docMk/>
            <pc:sldMk cId="1413953597" sldId="431"/>
            <ac:inkMk id="33" creationId="{E34D19FC-AE5A-934B-9F9D-A6E0A42955FD}"/>
          </ac:inkMkLst>
        </pc:inkChg>
        <pc:inkChg chg="add del">
          <ac:chgData name="Eric Torunski" userId="bfccb9e8-9d93-458e-85ba-f66efb9b0289" providerId="ADAL" clId="{8E4B9D12-250A-FE44-BCBC-ACC2BA5A179C}" dt="2019-02-04T14:42:55.529" v="53"/>
          <ac:inkMkLst>
            <pc:docMk/>
            <pc:sldMk cId="1413953597" sldId="431"/>
            <ac:inkMk id="34" creationId="{97F6C211-D2D9-6247-BCFF-82452F7009CE}"/>
          </ac:inkMkLst>
        </pc:inkChg>
        <pc:inkChg chg="add del">
          <ac:chgData name="Eric Torunski" userId="bfccb9e8-9d93-458e-85ba-f66efb9b0289" providerId="ADAL" clId="{8E4B9D12-250A-FE44-BCBC-ACC2BA5A179C}" dt="2019-02-04T14:42:55.170" v="52"/>
          <ac:inkMkLst>
            <pc:docMk/>
            <pc:sldMk cId="1413953597" sldId="431"/>
            <ac:inkMk id="35" creationId="{0C20A16E-DD2D-2F43-9D13-FCF9FFA5DBC0}"/>
          </ac:inkMkLst>
        </pc:inkChg>
        <pc:inkChg chg="add del">
          <ac:chgData name="Eric Torunski" userId="bfccb9e8-9d93-458e-85ba-f66efb9b0289" providerId="ADAL" clId="{8E4B9D12-250A-FE44-BCBC-ACC2BA5A179C}" dt="2019-02-04T14:42:54.811" v="51"/>
          <ac:inkMkLst>
            <pc:docMk/>
            <pc:sldMk cId="1413953597" sldId="431"/>
            <ac:inkMk id="36" creationId="{7286FF52-6C2B-F746-B700-E0EEFF7CD6AF}"/>
          </ac:inkMkLst>
        </pc:inkChg>
        <pc:inkChg chg="add del">
          <ac:chgData name="Eric Torunski" userId="bfccb9e8-9d93-458e-85ba-f66efb9b0289" providerId="ADAL" clId="{8E4B9D12-250A-FE44-BCBC-ACC2BA5A179C}" dt="2019-02-04T14:42:54.480" v="50"/>
          <ac:inkMkLst>
            <pc:docMk/>
            <pc:sldMk cId="1413953597" sldId="431"/>
            <ac:inkMk id="37" creationId="{A86A85AB-5C8A-0E4F-B132-655B9F0B9473}"/>
          </ac:inkMkLst>
        </pc:inkChg>
        <pc:inkChg chg="add del">
          <ac:chgData name="Eric Torunski" userId="bfccb9e8-9d93-458e-85ba-f66efb9b0289" providerId="ADAL" clId="{8E4B9D12-250A-FE44-BCBC-ACC2BA5A179C}" dt="2019-02-04T14:42:54.079" v="49"/>
          <ac:inkMkLst>
            <pc:docMk/>
            <pc:sldMk cId="1413953597" sldId="431"/>
            <ac:inkMk id="38" creationId="{5DD3254A-0CA1-A740-995E-79BDA875A4D9}"/>
          </ac:inkMkLst>
        </pc:inkChg>
        <pc:inkChg chg="add del">
          <ac:chgData name="Eric Torunski" userId="bfccb9e8-9d93-458e-85ba-f66efb9b0289" providerId="ADAL" clId="{8E4B9D12-250A-FE44-BCBC-ACC2BA5A179C}" dt="2019-02-04T14:42:53.708" v="48"/>
          <ac:inkMkLst>
            <pc:docMk/>
            <pc:sldMk cId="1413953597" sldId="431"/>
            <ac:inkMk id="39" creationId="{A53525E8-5054-B849-A1D2-740D72E8EFE8}"/>
          </ac:inkMkLst>
        </pc:inkChg>
        <pc:inkChg chg="add del">
          <ac:chgData name="Eric Torunski" userId="bfccb9e8-9d93-458e-85ba-f66efb9b0289" providerId="ADAL" clId="{8E4B9D12-250A-FE44-BCBC-ACC2BA5A179C}" dt="2019-02-04T14:42:52.613" v="47"/>
          <ac:inkMkLst>
            <pc:docMk/>
            <pc:sldMk cId="1413953597" sldId="431"/>
            <ac:inkMk id="40" creationId="{E8CBB346-BC58-2741-B438-1B9DAC6E0444}"/>
          </ac:inkMkLst>
        </pc:inkChg>
        <pc:inkChg chg="add del reco">
          <ac:chgData name="Eric Torunski" userId="bfccb9e8-9d93-458e-85ba-f66efb9b0289" providerId="ADAL" clId="{8E4B9D12-250A-FE44-BCBC-ACC2BA5A179C}" dt="2019-02-04T14:42:52.613" v="47"/>
          <ac:inkMkLst>
            <pc:docMk/>
            <pc:sldMk cId="1413953597" sldId="431"/>
            <ac:inkMk id="41" creationId="{90196559-8515-5E4C-9159-77B219BD7E28}"/>
          </ac:inkMkLst>
        </pc:inkChg>
      </pc:sldChg>
    </pc:docChg>
  </pc:docChgLst>
  <pc:docChgLst>
    <pc:chgData name="Eric Torunski" userId="bfccb9e8-9d93-458e-85ba-f66efb9b0289" providerId="ADAL" clId="{95F63502-2863-A14C-97DD-390EC2F0B25A}"/>
  </pc:docChgLst>
  <pc:docChgLst>
    <pc:chgData name="Eric Torunski" userId="bfccb9e8-9d93-458e-85ba-f66efb9b0289" providerId="ADAL" clId="{17823018-12EE-0846-8A2A-D47A57735636}"/>
    <pc:docChg chg="undo custSel addSld modSld">
      <pc:chgData name="Eric Torunski" userId="bfccb9e8-9d93-458e-85ba-f66efb9b0289" providerId="ADAL" clId="{17823018-12EE-0846-8A2A-D47A57735636}" dt="2019-02-04T14:44:55.293" v="496"/>
      <pc:docMkLst>
        <pc:docMk/>
      </pc:docMkLst>
      <pc:sldChg chg="modSp">
        <pc:chgData name="Eric Torunski" userId="bfccb9e8-9d93-458e-85ba-f66efb9b0289" providerId="ADAL" clId="{17823018-12EE-0846-8A2A-D47A57735636}" dt="2019-02-04T01:57:18.925" v="149" actId="20577"/>
        <pc:sldMkLst>
          <pc:docMk/>
          <pc:sldMk cId="4121162677" sldId="380"/>
        </pc:sldMkLst>
        <pc:spChg chg="mod">
          <ac:chgData name="Eric Torunski" userId="bfccb9e8-9d93-458e-85ba-f66efb9b0289" providerId="ADAL" clId="{17823018-12EE-0846-8A2A-D47A57735636}" dt="2019-02-04T01:57:18.925" v="149" actId="20577"/>
          <ac:spMkLst>
            <pc:docMk/>
            <pc:sldMk cId="4121162677" sldId="380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17823018-12EE-0846-8A2A-D47A57735636}" dt="2019-02-04T01:54:40.447" v="15" actId="122"/>
        <pc:sldMkLst>
          <pc:docMk/>
          <pc:sldMk cId="2114927908" sldId="385"/>
        </pc:sldMkLst>
        <pc:spChg chg="mod">
          <ac:chgData name="Eric Torunski" userId="bfccb9e8-9d93-458e-85ba-f66efb9b0289" providerId="ADAL" clId="{17823018-12EE-0846-8A2A-D47A57735636}" dt="2019-02-04T01:54:40.447" v="15" actId="122"/>
          <ac:spMkLst>
            <pc:docMk/>
            <pc:sldMk cId="2114927908" sldId="385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17823018-12EE-0846-8A2A-D47A57735636}" dt="2019-02-04T01:58:09.225" v="160" actId="114"/>
        <pc:sldMkLst>
          <pc:docMk/>
          <pc:sldMk cId="16981545" sldId="410"/>
        </pc:sldMkLst>
        <pc:spChg chg="mod">
          <ac:chgData name="Eric Torunski" userId="bfccb9e8-9d93-458e-85ba-f66efb9b0289" providerId="ADAL" clId="{17823018-12EE-0846-8A2A-D47A57735636}" dt="2019-02-04T01:58:09.225" v="160" actId="114"/>
          <ac:spMkLst>
            <pc:docMk/>
            <pc:sldMk cId="16981545" sldId="410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17823018-12EE-0846-8A2A-D47A57735636}" dt="2019-02-04T01:58:36.169" v="199" actId="20577"/>
        <pc:sldMkLst>
          <pc:docMk/>
          <pc:sldMk cId="257356203" sldId="411"/>
        </pc:sldMkLst>
        <pc:spChg chg="mod">
          <ac:chgData name="Eric Torunski" userId="bfccb9e8-9d93-458e-85ba-f66efb9b0289" providerId="ADAL" clId="{17823018-12EE-0846-8A2A-D47A57735636}" dt="2019-02-04T01:58:36.169" v="199" actId="20577"/>
          <ac:spMkLst>
            <pc:docMk/>
            <pc:sldMk cId="257356203" sldId="411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17823018-12EE-0846-8A2A-D47A57735636}" dt="2019-02-04T01:59:09.514" v="255" actId="20577"/>
        <pc:sldMkLst>
          <pc:docMk/>
          <pc:sldMk cId="2095655428" sldId="412"/>
        </pc:sldMkLst>
        <pc:spChg chg="mod">
          <ac:chgData name="Eric Torunski" userId="bfccb9e8-9d93-458e-85ba-f66efb9b0289" providerId="ADAL" clId="{17823018-12EE-0846-8A2A-D47A57735636}" dt="2019-02-04T01:59:09.514" v="255" actId="20577"/>
          <ac:spMkLst>
            <pc:docMk/>
            <pc:sldMk cId="2095655428" sldId="412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17823018-12EE-0846-8A2A-D47A57735636}" dt="2019-02-04T02:00:04.380" v="288" actId="20577"/>
        <pc:sldMkLst>
          <pc:docMk/>
          <pc:sldMk cId="755425187" sldId="418"/>
        </pc:sldMkLst>
        <pc:spChg chg="mod">
          <ac:chgData name="Eric Torunski" userId="bfccb9e8-9d93-458e-85ba-f66efb9b0289" providerId="ADAL" clId="{17823018-12EE-0846-8A2A-D47A57735636}" dt="2019-02-04T02:00:04.380" v="288" actId="20577"/>
          <ac:spMkLst>
            <pc:docMk/>
            <pc:sldMk cId="755425187" sldId="418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17823018-12EE-0846-8A2A-D47A57735636}" dt="2019-02-04T02:00:59.219" v="339" actId="20577"/>
        <pc:sldMkLst>
          <pc:docMk/>
          <pc:sldMk cId="1644629561" sldId="420"/>
        </pc:sldMkLst>
        <pc:spChg chg="mod">
          <ac:chgData name="Eric Torunski" userId="bfccb9e8-9d93-458e-85ba-f66efb9b0289" providerId="ADAL" clId="{17823018-12EE-0846-8A2A-D47A57735636}" dt="2019-02-04T02:00:59.219" v="339" actId="20577"/>
          <ac:spMkLst>
            <pc:docMk/>
            <pc:sldMk cId="1644629561" sldId="420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17823018-12EE-0846-8A2A-D47A57735636}" dt="2019-02-04T02:01:31.911" v="341" actId="20577"/>
        <pc:sldMkLst>
          <pc:docMk/>
          <pc:sldMk cId="1525628974" sldId="423"/>
        </pc:sldMkLst>
        <pc:spChg chg="mod">
          <ac:chgData name="Eric Torunski" userId="bfccb9e8-9d93-458e-85ba-f66efb9b0289" providerId="ADAL" clId="{17823018-12EE-0846-8A2A-D47A57735636}" dt="2019-02-04T02:01:31.911" v="341" actId="20577"/>
          <ac:spMkLst>
            <pc:docMk/>
            <pc:sldMk cId="1525628974" sldId="423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17823018-12EE-0846-8A2A-D47A57735636}" dt="2019-02-04T02:01:27.766" v="340" actId="20577"/>
        <pc:sldMkLst>
          <pc:docMk/>
          <pc:sldMk cId="823915231" sldId="430"/>
        </pc:sldMkLst>
        <pc:spChg chg="mod">
          <ac:chgData name="Eric Torunski" userId="bfccb9e8-9d93-458e-85ba-f66efb9b0289" providerId="ADAL" clId="{17823018-12EE-0846-8A2A-D47A57735636}" dt="2019-02-04T02:01:27.766" v="340" actId="20577"/>
          <ac:spMkLst>
            <pc:docMk/>
            <pc:sldMk cId="823915231" sldId="430"/>
            <ac:spMk id="3" creationId="{00000000-0000-0000-0000-000000000000}"/>
          </ac:spMkLst>
        </pc:spChg>
      </pc:sldChg>
      <pc:sldChg chg="addSp modSp add modAnim">
        <pc:chgData name="Eric Torunski" userId="bfccb9e8-9d93-458e-85ba-f66efb9b0289" providerId="ADAL" clId="{17823018-12EE-0846-8A2A-D47A57735636}" dt="2019-02-04T14:44:55.293" v="496"/>
        <pc:sldMkLst>
          <pc:docMk/>
          <pc:sldMk cId="1413953597" sldId="431"/>
        </pc:sldMkLst>
        <pc:spChg chg="mod">
          <ac:chgData name="Eric Torunski" userId="bfccb9e8-9d93-458e-85ba-f66efb9b0289" providerId="ADAL" clId="{17823018-12EE-0846-8A2A-D47A57735636}" dt="2019-02-04T14:35:03.774" v="418" actId="14100"/>
          <ac:spMkLst>
            <pc:docMk/>
            <pc:sldMk cId="1413953597" sldId="431"/>
            <ac:spMk id="3" creationId="{00000000-0000-0000-0000-000000000000}"/>
          </ac:spMkLst>
        </pc:spChg>
        <pc:graphicFrameChg chg="add mod modGraphic">
          <ac:chgData name="Eric Torunski" userId="bfccb9e8-9d93-458e-85ba-f66efb9b0289" providerId="ADAL" clId="{17823018-12EE-0846-8A2A-D47A57735636}" dt="2019-02-04T14:36:18.743" v="490" actId="1076"/>
          <ac:graphicFrameMkLst>
            <pc:docMk/>
            <pc:sldMk cId="1413953597" sldId="431"/>
            <ac:graphicFrameMk id="4" creationId="{9EA9EC44-E5B3-DE4E-AE8A-FF1369708D8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04T14:41:11.8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2349 232 7542,'-5'6'224,"3"-1"-202,-2-5 146,4 0-234,0-5 1,0 3 23,0-5 0,-4 3 53,0-3 0,1 3 38,3-3-33,-5 4 0,2-5-170,-4 4 36,4 0 162,-6-1-105,2-1 1,-4-1 59,0 0 1,4 4 151,0-1-138,-1-2 1,-3 4 11,0-6 0,0 6 2,0-2 0,0-1 12,0 2 1,0-1-14,0 4 0,-4 0-1,1 0 1,-6 0 6,2 0 1,1 0-6,-2 0 0,0 0-121,-7 0 1,3 1 67,-3 3 0,1-3-6,0 3 0,1 1 23,-1-2 0,-2 1-4,1-4 1,-1 4 14,1 0 0,3-1-13,-3-3 1,-1 1 19,2 3 0,-6-3-16,2 3 0,-3-3-57,-1-1 1,3 4 55,1 0 1,0 3 1,-4-3 1,-1 0-46,1 0 1,0-1-19,0 4 0,4-5 111,-1 2 0,1 1-65,-4-1 1,0-1 175,0-3 1,0 4-101,0 0 0,0-1 101,0-3 1,-1 0-37,1 0 0,0 0-70,0 0 1,1 0 8,3 0 0,-3 0 15,3 0 1,2 0-143,1 0 0,-1 0 77,1 0 1,-1 4-144,2 0 0,1-1 36,-1-3 1,1 2-31,2 1 1,0-1 66,0 1 1,0 0-11,0 0 0,0-1 67,0 1 0,0 0-7,0 0 0,4-1-33,-1 1 0,1 2 7,-4-1 0,3 1 168,1-2 0,1 2-44,-1 3 0,2 0-10,5-4 1,0 4-58,0 0 0,0-2 0,0 1 0,3-1-28,1 2 1,3 2-8,-3-3 0,4 3-8,0 1 1,-2 0 29,1 0 1,-1 3-9,2 1 1,1 0-2,-1-4 0,1 1 113,2 3 1,0-3-59,0 3 0,0-2 10,0 2 0,0-3 2,0 3 0,2 1 10,1-1 1,0-1-84,4-3 1,-3 4 49,3 0 1,0-1-79,5-3 0,-5 4 70,0 0 1,-1 3-76,2-3 1,1 3 50,-1-3 0,-2 3-9,1-3 1,1 3-10,3-3 0,-2 1-1,-1-1 1,2-3 2,-3 3 0,3 1 6,1-2 1,0 2 1,0-1 0,0-2 42,0 6 1,0-5-5,0 5 0,0-6-37,0 2 0,1 1 0,3-1 1,-3-1 4,3-3 1,-2 0-1,2 0 1,-1 0 100,4 0 1,-5 0-92,2 0 1,1 1 63,-1-1 1,1-2-58,-2-1 1,-1 1-44,1-1 1,2 2 32,-1 1 0,1-4-3,-1 0 1,-2-1-32,5 2 0,-3 0-8,3-4 1,-3 3 36,4-3 0,-5 1-12,5-1 1,-5-3-92,5 3 1,-5 0 82,5 0 1,-1 0-112,4-4 0,-3 0 100,-1 0 1,0 0 2,4 0 1,-1 0 23,-2 0 0,1 0 80,-1 0 1,2 0-45,1 0 1,0 0-42,0 0 1,0 0 8,0 0 1,-1 0-4,-3 0 0,3 0 2,-3 0 1,7 0 6,0 0 0,1 0 3,-4 0 0,0 0-22,0 0 0,4 0-2,0 0 1,-1 0-17,-2 0 1,-1 0 24,0 0 0,3 0 0,1 0 0,1 0 12,-1 0 0,-2-4-12,6 0 0,-5 1-18,5 3 1,-6 0-4,2 0 1,1-4-40,-1 0 1,-1 1-11,-3 3 1,2 0 38,1 0 0,-1 0 4,1 0 1,-1-4 41,-2 0 0,3 1-43,1 3 1,0 0 53,-4 0 0,0 0 3,0 0 0,0-4 10,0 0 1,0 1-40,0 3 0,0 0 9,0 0 1,0 0 95,0 0 1,-1-4-89,-2 0 0,0 1 5,-4 3 1,5-4 5,-2 0 1,1-1 117,0 2 0,2 0-127,-3-4 1,-1 3-5,2-3 1,-1 3-4,4-3 1,-1 0-4,-3-4 0,3 1 20,-3 2 0,0-1-5,0 1 0,-3-2-69,3-1 0,-3 4 55,3 0 0,-4-1-37,0-3 1,-2 2 54,0 1 1,-1-2-4,0 3 0,-4-3-28,0-1 0,1 0 2,3 0 1,0-4-19,0 1 0,-4-5 25,0 5 1,1-6 0,3 2 1,0-3-54,0-1 0,-4 1-16,1 3 0,-6-3 80,2 2 1,1 2-1,-2-1 0,1 3 4,-4-3 1,0 4 86,0 0 1,0 1-82,0 2 1,-1 0-8,-3 0 1,-1 0-106,-2 0 0,-2 0 73,5 0 0,-4 0-125,1 0 1,0-1 60,0-3 0,1 3 30,-1-3 0,-3 2 21,2-2 0,0 3-11,1-3 1,-3 3 92,2 1 1,-1 0-96,-2 0 0,-2 0 13,-1 0 1,1 4 15,-1-1 1,1 1 111,2-4 1,0 3-71,0 1 1,-3 0-32,-1-4 0,0 3 5,4 1 0,0 0-3,0-4 1,-1 3-31,-3 1 0,3 1 22,-3-2 1,-1 0 2,2 4 0,-2-3-3,1 3 1,3-1 109,-3 2 0,-1 1-80,1-1 1,1 0 4,3 0 0,0 1-9,0-1 0,0-2 6,0 1 0,0-3 9,0 3 0,0-1-20,0 2 0,0 1 10,-1-1 0,3 0-3,1-1 1,-1 3 87,1-2 1,2 0-48,-1-1-31,-1 3 0,-3-7-59,0 4 0,0 0 0,0 4-388,0 0 280,0-5 1,0 4-314,0-2 1,4 1 167,-1 2 1,1 4-211,-4 0 0,0 4 485,0 0 0,0 1 0,0 2 0</inkml:trace>
  <inkml:trace contextRef="#ctx0" brushRef="#br0" timeOffset="1560">1511 1280 7339,'-6'5'0,"1"1"-1261,0 0 1395,4-1 1,-6-4 110,4 3-96,2-3 45,-4 4-162,5-5 181,0 0-175,0 5 9,0-4 12,0 9-52,0-4 1,1 4 26,3-3 0,-3 3-46,2-3 1,0 2 33,1-2 0,-3 3 0,2-3 1,0 3 22,1 1 0,-3 0 46,3 0 31,2 0 1,-5 1-87,3 3 1,-2-3 0,2 3 1,-3-2 28,3 2 1,-2-1 58,2 4 0,-3-5-88,3 2 0,-3 2 1,-1 2 0,1-2-52,3 1 1,-3-1 64,3 2 0,-3 2-110,-1-3 1,0 3 94,0 1 0,0 0-83,0 0 1,1 0 59,3 0 1,-3 4-1,3-1 1,-3 1 13,-1-4 0,0 0 9,0 0 1,1 0 26,3 0 1,-3 0 5,3 1 1,-3-5-36,-1 0 0,4 1-3,-1 3 1,1-2 12,-4-1 1,4 2-12,-1-3 1,1 4-58,-4 4 0,0-3 52,0 3 0,4-3-2,-1-1 1,1-1-96,-4-3 0,4 7 68,-1-3 0,1-1-21,-4-3 1,1 0 26,3 5 0,-3-3 66,3-1 1,-3 2-68,-1-3 1,0 3 133,0 1 1,0-1-72,0-3 1,0 3-31,0-3 1,0 2-26,0-2 1,0 3-1,0-3 1,0 2-13,0-2 1,0 2 39,0-5 1,0 3-13,0-3 0,0 3-69,0-3 1,-1 1-77,-3-2 0,3-1 153,-3 1 1,2-1 49,-2-2-56,3 0 1,-5 0 71,2 0 1,3 0-108,-3 0 0,2-1 29,-2-3 1,3 3-60,-3-3 1,2-1 67,-2 2 1,3-5-133,-3 5 1,3-5 28,1 5 0,-4-5 26,1 5 0,-2-5 65,1 5-69,3-6 193,-9 8-128,4-4 0,-4 1-22,3 1 0,-3-5 56,3 5-5,2-6 0,-4 4 2,5-2-21,-4-3 0,3 5-171,-2-2 105,-3-3 1,4 8-60,-5-6 0,3 5 69,1-5-16,0 6 1,-4-3 19,0 5 1,3-3-5,1-1 1,1-3 24,-2 3 0,-1-1-4,1 1 13,-2 3-39,-1-4 161,0 5-132,0 0 1,0-1 4,0-2 1,4 1 28,0-1 0,3-2 119,-3 1 1,0-3-105,0 3 0,-2-3 67,6 3 7,-6 1 149,3 3-159,-5 0 0,0-2-50,0-1 1,4 0-3,-1-4 0,5 3 18,-5-3 1,5 3-125,-5-3 0,2 1 70,-1-1 0,1-2-81,2 5 0,2-3 45,-6 3 1,5-3-41,-5 3-43,6-4 97,-8 7 0,7-8-18,-4 6 61,5-6 146,-8 3-133,4 0 0,-2-3 105,1 6 0,3-6-5,-3 2-70,0 2 65,-4 0 0,0 4-90,0-3 1,3-1 29,1-2 1,3-2-10,-3 6 1,1-5-8,-2 5 0,0-5-94,4 5 0,-3-5-149,3 5 1,-3-5 4,3 5 1,-3-5 79,3 5 1,-1-5-430,2 5 0,1-5 225,-1 5 1,1-4-1796,2 3 1065,0 0 1019,0 4 0,5-5 0,1-1 0</inkml:trace>
  <inkml:trace contextRef="#ctx0" brushRef="#br0" timeOffset="2251">761 3540 7569,'-5'12'327,"-1"-2"-195,-5-15 1,4 4-1,1-4 154,1 0 0,1 2-124,4-4 0,0 3 207,0-3-122,0 5 120,0-3-644,0 5 246,-5 5 1,4 1 54,-3 5 0,3 1-22,1 3 1,0-3 17,0 3 1,0 0 38,0 0 1,0 5-50,0-2 1,0 3 18,0 1 1,0 1-7,0 3 0,1-3-16,3 3 1,-3-4 19,3-4 0,-3 2-11,-1-5 1,4 3 93,-1-3 0,2 0-85,-1-4 0,-3-4 0,3 0 1,2-1-1,1 2 1,-1-2 226,2-2 0,-1-3 24,4 2 1,0-1 4,0-2 1,5 0-78,2 0 0,3-4-27,1 0 1,2-4-208,1 0 0,0-1 77,4-2 0,-3 0-198,3-1 0,1 0 81,3-2 0,0 0 19,0-4 1,-1 3-113,-3-3 0,3 3-145,-3-3 0,-2 3 137,-1-4 0,-3 5-39,-1-5 1,-1 6-4,-2-2 0,-3 4-134,-5 4 1,0-2-93,0 6 1,-4-1-249,0 4-225,-4-5 489,7 4 0,-8-4 423,5 5 0,-3 0 0,3 0 0,1-5 0,8-1 0,1-5 0</inkml:trace>
  <inkml:trace contextRef="#ctx0" brushRef="#br0" timeOffset="5067">4300 265 7569,'6'0'-803,"4"-4"0,-8 2 803,6-1 142,-6-3 218,3-1-102,-5-4 0,0 0 117,0 0-248,0 0 1,0 0-100,0 0 1,0 0 81,0 0 0,0 0-28,0 0 0,0 0 121,0 0-107,0 0 0,-4 0-22,1 0 0,-6 4-79,2-1 0,1 5-53,-2-5 96,1 6 0,-4-7-89,0 6 1,0-5 55,0 5 1,-1-2-89,-3 1 1,3 3 75,-3-3 1,-2 2-12,-2-2 0,2 3 16,-1-3 0,-1 3-5,-3 1 0,0 0-4,0 0 1,0 0 6,0 0 1,0 1 58,0 3 0,0-3-52,0 3 0,0-3 53,0-1 0,0 4-30,0-1 0,3 2 3,1-1 1,0-2-47,-4 6 1,0-5-76,0 5 1,0-2 102,-1 1 0,1 3-5,0-3 1,4-1-12,0 2 0,0-5-7,0 5 0,-2-5 141,6 5 1,-1-6-22,4 2 1,0-2-30,0 2 0,0-3-46,0 3 0,0 1 1,0-2 0,0 2-46,0-1 0,-1-3 61,-3 3 1,3 1-108,-3-1 0,3 0 85,1 0 1,3-3-42,1 3 0,0 1 50,-4-1 0,0 0 3,0 0 1,3-3-39,1 3 1,0 1 2,-4-1 0,-1 3-35,1-3 44,0 4 0,0-3 18,0 2-14,0 3 1,0-5-114,0 3 1,4 0 16,0-4 69,-1 4 1,-3-3 30,0 3 0,4 0 13,0-4 0,0 4-7,0 0 0,-3 0-32,3 0 1,1 2-1,-2-3 1,0 3 1,-2 1 0,3 0-1,-1 0 0,1 0-3,-4 0 1,4 0-4,-1 0 0,2 0 7,-1 0 0,-3 0-5,3 0 1,1 1-8,-2 3 1,2-3 12,-1 3 0,-3-3 81,3-1 0,0 0-78,0 0 1,3 0 86,-3 0 0,5 0-89,-2 0 0,1 0 3,0 0 1,2 0-7,-3 0 1,3 0-11,1 0 0,0 0 33,0 0 0,0 0-4,0 0 1,1 1 7,3-1 0,-2 0-22,5 0 1,-3 0 11,3 0 0,1 0-11,3 0 0,-4 0 2,0 0 1,1-4 22,3 0 0,1 1-2,3 3 1,-3-4-2,3 1 1,-2-5-11,2 5 0,-2-5 27,6 5 0,-1-5-25,4 5 1,-3-6-25,-1 2 1,0 1-3,4-2 0,-3 5-6,-1-5 0,-1 2-25,2-1 0,1-3-13,-1 3 1,2 1 30,1-2 0,0 1 12,0-4 0,0 4-2,0-1 0,0 2-8,0-1 1,-4-3 46,1 3 0,-1 1-16,4-2 1,0 5 5,0-5 1,0 1 37,0-4 1,0 4 10,0-1 1,1 1 7,-1-4 1,0 4-48,0-1 0,0 1 2,0-4 0,0 4 6,0 0 1,-1 0-16,-3 0 1,7-3-30,-3 3 1,-2 1-6,-1-1 1,-1 0 34,4 0 1,-3-3-11,-1 3 1,-3-2-98,3 2 1,-1-3 84,2 3 1,0-1-11,-4 0 0,3-2 3,-3 3 1,3-1 8,-3 0 1,1-2-13,-1 3 1,-3 1 2,3-1 0,0 1 4,0-2 1,4-2-4,-5 3 0,2 1-10,-1-1 0,-2 1 11,6-2 0,-5-1-12,5 1 1,-4 2 6,3-1 0,-1 1 76,1-2 1,2-1-33,-5 1 0,4-2 83,0-1 0,-2 0-90,1 0 0,-1 2 8,2 1 0,0-1-39,-4 1 0,3 0-1,-3 0 0,3-1 38,-3 1 0,5 2-2,-2-1 1,-1 1-180,2-2 1,-2-1 16,1 1 1,3-1 82,-3-2 1,2 0 41,-2 0 1,6 3 6,-6 1 1,5 0 30,-4-4 1,0 0-47,0 0 1,1 3 100,-1 1 0,2 0-84,1-4 1,0 3 17,0 1 0,0 0-10,0-4 1,0 0 4,0 0 0,4 3-18,-1 1 1,2 0-12,-1-4 0,-1 0 23,4 0 1,-3 0-5,3 0 0,-1 0 31,2 0 1,0 0-33,-4 0 1,5 0-12,-2 0 1,-1 0 8,2 0 0,-5 0-1,5 0 0,-5 0 8,5 0 0,-4 0-2,3 0 1,-3 0-73,3 0 0,-3 0 61,3 0 0,-4 0-47,0 0 1,2 0 39,-1 0 0,1 0-14,-1 0 1,-2 0-24,6 0 0,-2-4-68,1 0 1,2-1 31,-5 2 1,3 2-7,-3-3 1,1 1-12,-2 0 1,-1 2 45,1-3 1,-1-1 43,-2 1 1,0 1-62,0 3 0,0-4 100,0 0 0,0-1-74,0 2 1,0 1 6,0-1 1,0 0 42,0 0 0,0 1 3,0-1 1,-3-2 30,-1 1 0,-3 0-60,3 4 1,-3-3 107,3-1 1,-3-3-64,3 3 0,-3-1-3,3 2 0,-3 0-33,3-4 0,1 3 6,3-3 0,-3 3-11,3-3 0,-6 1-71,6-2 0,-2 0-52,2 4 0,-4-5 70,1 2 1,-1 1 42,4-1 1,-3 3-27,-1-3 1,-4 0 164,0 0 1,0-2-95,0 6 1,0-6-43,4 2 1,1-3 53,3-1 0,0 0 73,0 0 0,-1 0-50,-3 0 0,2 0-23,-6 0 0,1 4 108,-4-1 1,0 1 7,0-4 21,0 0 1,-1 0-67,-3 0 0,-1 3-21,-2 1 1,-3 0-33,3-4 0,-3 0-76,-1 0 0,0 0-16,0 0 1,0 0 95,0 0 1,0-2-187,0-1 0,-4 0 81,1-4 0,-5 4-75,5 0 0,-6-2 52,2 1 0,1-1 45,-2 1 1,1 3 27,-4-3 0,0-1 8,0 2 0,-4-2 28,1 1 1,-2 3-50,1-3 1,1-1 26,-4 2 1,0-2-15,-4 1 1,0 1-129,0-4 0,-2 5 99,-1-2 1,1 3 33,-1 1 1,-4-2-58,0-1 1,1 3-64,-2 0 0,0 0 16,-7 3 1,3 2 52,-3-1 1,-1 1-9,1-2 1,-4 2-13,0 3 1,2 1 93,-1-1 0,-1 0-3,-3 0 1,1 1-12,3-1 0,-2 1-5,5 2 0,-4-3 16,0-1 0,2 0 42,-1 4 1,-1 0-66,-3 0 0,0 0-4,0 0 1,0 0 16,0 0 1,3 2 17,1 1 0,1-2-19,-2 3 0,0-3 1,4-1 1,-1 4-6,1 0 0,3-1-3,-3-3 0,4 0 81,4 0 0,-3 0-78,2 0 1,0 0 61,0 0 0,0 0-49,4 0 1,-5-1 63,2-2 0,-2 1-35,2-1 1,-3 1 11,3 2 0,1 0-18,-2 0 0,6 0 2,-2 0 0,-1-3-40,1-1 0,-3 0 34,3 4 1,-3-1 22,3-3 1,-3 3-20,3-2 1,-5-2-46,2 1 1,-3 0-16,-1 4 1,0 0-6,0 0 1,-1 0 17,-3 0 0,2 0-8,-1 0 1,5 0 73,2 0 0,1 0-52,-2 0 1,0 0-9,4 0 0,0 0-1,4 0 0,0-1 165,0-3 0,0 3-74,0-2 0,1-2-44,3 1 1,-2-1-72,5 1 1,-3 3-122,3-3 0,1 3-435,3 1 0,-2 0 268,-1 0 0,5 0-1022,-2 0 1335,2 0 0,-2 0 0,0 0 0</inkml:trace>
  <inkml:trace contextRef="#ctx0" brushRef="#br0" timeOffset="6757">4256 1070 7569,'0'11'-154,"-4"-3"-7,0-1 2,1-5 1,-1 5 102,0-4 1,1 0 17,3 4 1,-4 0 65,0 4 0,-1 0 1,2 0 0,2 0 39,-3 0 0,-1 0-1,1 1 1,1-1-9,3 0 0,-4 1-8,0 3 1,1-3 23,3 2 1,0 0-19,0 1 0,0-3-19,0 3 0,0 0 24,0 0 0,-4 1-49,0-1 0,1-2 24,3 6 1,0-6-6,0 2 1,0 1-10,0-2 0,0 5-2,0-4 0,0 3 17,0-3 0,0 4-4,0 0 0,-4 0-12,0 0 0,1 1 10,3-1 0,-2 2-6,-1 1 0,1 0-5,-1 0 1,-2-4-2,1 0 0,-1 1-45,2 3 1,1 0-5,-1 0 1,-2-4 19,1 1 0,-1-1 20,2 4 0,-2 0-5,-3 0 1,0 0-16,4 0 0,-3 0-44,3 0 1,-4 2 48,0 1 1,2-1-1,-1 1 0,1 2 25,-2-1 1,0 0 3,4-4 1,-3 4-115,3-1 0,-3 5 84,3-5 1,-3 1 56,3-4 0,-5 0-58,2 0 1,1 4 93,-2 0 1,2-1-84,-1-2 1,-3-1-1,3 0 0,1 3-3,-2 1 0,2 0 2,-1-4 0,-3 1 44,3 3 0,1-3-30,-2 3 0,5-3-32,-5-1 1,6-3 23,-2-1 0,-1 0 55,2 4 0,-5-1-38,5-2 0,-2 1 5,1-1 0,2-2-21,-6 1 0,4 1 4,-3 3 1,3-4-41,-3 0 1,1 1 43,-1 3 0,-2 1-42,5 3 1,-4-3 36,0 3 0,2-3-49,-1-1 1,3 4 21,-3 0 1,3-1-8,-3-3 1,3 0 70,-3 0 1,1 2 4,-2 1 1,-1-1-54,1 1 1,2-1 1,-1-2 0,3 4 124,-3-1 0,1 1-96,-2-4 0,-1 0 109,1 0 0,2 0-100,-1 0 1,1 4-11,-2 0 0,-2-1-33,3-3 0,1 0-8,-1 1 0,0-5-40,0 0 1,-3 1 66,3 3 0,1-5-4,-1-2 0,3 0-13,-4 0 0,5 1-81,-5-1 0,2-3 36,-1 3 1,-2-3-6,6-1 1,-5 4 33,5-1 0,-5-3-5,5-3 0,-5-1 34,5 4 1,-2-1-33,1-3 1,2 3 57,-6-3 1,5 0-53,-5 0 1,5 0 4,-5 4 1,2 0-19,-1 0 1,-3-3 2,3-1 0,1 0-14,-2 4 0,2 0-13,-1 0 0,-3-1 56,3-2 0,-3 1-28,-1-1 1,3 2-10,1 1 0,0-2-3,-4-1 0,3 2-88,1-3 0,0 3 67,-4 1 0,0 0 1,0 0 0,-1 3 25,1 1 1,0 0-11,0-4 1,0 4 124,0-1 0,-3 1-78,-1-4 0,0 1-39,4 3 1,0-3 13,0 3 0,0 1 178,0-1 0,4-1-134,-1-3 0,1 0-49,-4 0 1,1 0 12,3 0 1,-2 0-8,6 0 1,-6 0 15,2 0 1,1 0-17,-2 1 0,2-5 77,-1 0 1,-2 1-72,6 3 1,-6-4 116,2 0 0,1-1-51,-2 2 1,4 0 239,-3-4-131,0 5-80,-4-3 1,0 3-80,0-1 1,3 0 115,1-4-58,0 5 0,-4-4-11,0 2 1,3 1-70,1-4 1,3 4 32,-3-5-23,0 6 1,-4-4 30,-1 2 0,5 2 0,0-6 1,1 2 4,-2-1-4,-1-3 0,2 8-76,-4-6 1,4 5 67,0-5 0,1 2-46,-2-1 1,-2-2 30,3 6 1,1-5-3,-1 5 0,-1-6 39,-3 2 0,4 1-2,-1-2 1,5 2 255,-5-1-224,1-3 1,0 5-34,-1-2 0,5-3-15,-5 3 0,5 1-96,-5-1 1,6 0 74,-2 0-11,-2-3 1,1 5 53,-2-2-33,2-3-79,0 4 53,4-5-261,-4 0 173,5 0-594,-5 0-50,4 0-303,-4 5 741,5-4 0,1 4 308,3-5 0,2-5 0,5-1 0</inkml:trace>
  <inkml:trace contextRef="#ctx0" brushRef="#br0" timeOffset="7475">2514 4763 7569,'5'0'408,"-5"0"1,-1-3-25,-7-1-247,6 0 1,-3 3 108,5-3-216,0 3-148,0-4 239,0 5-34,-5 0 1,3 0 58,-6 0 0,5 2-164,-5 1 1,5 3-69,-5 5 0,5 0-36,-5 0 1,6 0 84,-2 0 1,-1 0-31,1 1 1,-3 2 153,3 1 1,-3 0-69,3-4 1,-4 1-19,0 3 1,2-3-18,-1 3 1,3 0 184,-3 0 1,5 1-62,-2-1 0,-1-3-83,1 3 1,1 1 13,3-2 0,0 1-16,0-4 0,0 0 11,0 0 1,0 0 2,0 0 0,1-3 83,3-1 1,2-3-89,5 3 1,0 0-4,0 4 0,0-3 17,0-1 1,3-3 6,1 3 0,5-3-34,-2 3 1,3-5-16,1 2 0,0-3 212,0-1 0,4 0-101,0 0 0,4-1-63,0-3 1,1 2 46,2-5 0,4-1 23,0-3 1,0 0-183,-4 0 1,0 0-192,0 0 0,-4 1 201,1 3 1,-6-2 71,2 6 1,-8-5-850,-3 5 0,1-5 341,-1 5 1,-1-1-105,-3 4 0,-3 0-159,-1 0 749,0 0 0,4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04T14:42:02.8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1853 309 7569,'-5'-6'258,"4"-4"-234,-9 4 1,9-5 43,-3 0 1,3 0-232,1 0 1,0 0 176,0 0 0,-4 0 33,0 0 1,-1 0-113,2 0 1,2 3 165,-3 1-83,-2-1 0,3-1-60,-4 1 1,3 2 7,-3 3 0,3 0 28,-3-4 0,3 3 34,-3-3 0,3 3 60,-3-3 1,3 3-38,-3-3-4,-1-1 1,-3-3-31,0 0 0,4 5 7,0 2 0,-1 0-15,-3 0 1,0-3-7,0 3 0,0 0 33,0 4 0,0-4-11,0 1 0,0-2-8,0 1 0,-4 3-9,1-3 0,-2 3 114,1 1 0,3 0-123,-3 0 1,-1 0 3,2 0 1,-6 0 29,2 0 1,-2 0 5,2 0 1,-3 0-117,2 0 1,-1 0 52,-2 0 1,-2 4-85,-1-1 0,1 5 59,-1-5 1,1 6-9,2-2 1,-3 0 12,-1 0 0,-1 0-6,1 4 0,2 0 16,-6 0 0,6-3-4,-2-1 0,-1 0 0,1 4 1,-3-1 2,3-2 0,-1 1 80,2-1 0,1 0-72,-1 0 1,-2 1 102,1-1 0,-1 2-58,1 1 0,-1 0-17,-2 0 0,-2 3 24,6 1 0,-5 0-2,4-4 0,-3 0-8,3 0 0,1 0 1,3 0 0,-1-4-49,1 1 1,4-2 36,0 1 1,-1 2-6,-3-6 0,5 6 43,2-2 0,-2-1 13,-1 2 1,1-5-47,-2 5 0,5-2 4,-5 1 0,6 3 47,-2-3 1,-1-1-40,1 2 0,2-5 5,6 5 1,-3-5 37,2 5-334,4-1 186,-6 4 0,9 0 52,-3 0-5,3 0 0,1 0-15,0 0 1,0-3-22,0-1-19,0 0 331,0 4 1,1 0 95,3 0-301,-3 0 0,5 1 120,-2-1-68,-3 0 0,7 0-25,-4 0 0,3 0 9,-3 0 0,5 0-164,-2 0 1,-1-4 33,1 0 0,1 1-25,3 3 1,-4-4 47,1 0 1,-1 1 15,4 3 0,0 0 16,0 0 1,0 0 0,0 0 0,0-1 4,0-3 1,0 3 2,0-3 0,0 3-10,0 1 1,1-4 6,3 1 0,-3-1 69,3 4 1,-1-4-62,0 1 0,2-1-26,3 4 1,0-1-1,-4-3 1,4 3-4,0-2 1,2 1-10,1 2 1,-4-3-8,0-1 1,1 0 37,3 4 1,0 0-15,0 0 0,0-3-8,0-1 0,4 1 0,0 3 0,-1-4 110,-3 0 1,4-1-71,0 2 0,3 1 6,-3-1 0,4-2 34,0 1 1,-2-3 3,1 3 1,1-4 27,3 0 1,0 2-66,0-1 0,0 0-37,0-4 0,-1 0 44,-3 0 1,3 0-92,-2 0 1,-2 1 68,1 3 1,-1-3-4,2 3 0,4-2-33,-4 2 1,4-3-95,-5 3 0,3-3 6,1-1 0,-3 0 49,-1 0 0,-1 0 67,2 0 0,0 0-42,-4 0 1,4 0 75,0 0 1,-2 0-38,1 0 0,-3-4 6,4 0 0,-5-3-22,5 3 0,-5-1 14,5 2 0,-6 0 43,2-4 0,1 3-39,-1-3 0,-1 1-49,-3-1 0,1-2 44,-1 5 1,0-4-58,0 0 1,0 0 61,0 0 1,-4-1-2,1 1 1,-2-2 37,1-1 0,-1 0 3,-2 0 1,-3 0-51,3 0 1,-2-1 3,2-3 0,-3 3 128,3-3 0,-3 0-57,-1 0 1,-3-4 5,-1 5 0,-1-5-39,1 5 0,0-5-7,-4 5 1,-2-5 33,3 5 0,-3-5 4,-1 4 0,0 0-29,0 0 0,0 1 1,0-4 1,-1 1-75,-3-2 1,2-1 72,-5 1 1,3 0-86,-3 0 1,3-2 75,-3 3 1,-1 1-5,-3-1 0,0 3-43,0-3 0,0 4-70,0-1 1,-1 3 70,-3 1 1,2 0 11,-6 0 0,5 0 10,-5 0 0,5-4-9,-5 1 1,1-1 69,-4 4 0,3-1-19,1-3 1,0 3 4,-4-3 1,1 3-41,2 1 1,-1 3 12,1 1 1,-2 1 2,-1-1 0,0 0 0,0 4 0,-4 1-50,1-1 1,-1 0 45,4 0 1,0 1-1,0-1 1,0 0 35,0 0 1,0 1 77,0-1 1,0 0-76,0 0 1,3 1 91,1-1 1,3-2-56,-3 1 1,3-1-31,-3 2 1,4 1-200,0-1 0,1 1 72,2 2 1,0-3-1096,0-1 558,0 0 1,0 4-842,0 0 1437,5 0 0,-4-4 0,4-3 0</inkml:trace>
  <inkml:trace contextRef="#ctx0" brushRef="#br0" timeOffset="1276">2172 1169 7569,'-1'6'63,"-2"-3"137,1-1-413,-3-2 113,5 0 55,0 5 121,0 1 1,0 5-4,0 0 0,0 0 0,0 0 0,0 0-5,0 0 1,0 4-47,0-1 1,4 1 32,0-4 0,1 4 6,-2-1 0,0 1 17,4-4 1,-3 1-6,3 3 0,-1-3-7,2 3 0,1 1-3,-1-1 1,2 1-6,1-2 1,0-1 3,0 1 1,0 2-73,0-1 1,0 1 40,0-2 1,3-1 0,1 1 0,0 2-10,-4-1 0,0 3-9,0-3 1,0 1-53,0-1 1,-1-3 65,-3 3 0,3 1-9,-3-2 1,3 5-4,1-5 1,0 5-85,0-5 0,0 1 119,0-4 0,0 4 82,0 0 1,0 0-61,0 0 1,0-3 16,0 3 1,-3-3-51,-1-1 0,0 2 19,4 1 0,-3-1-26,-1 1 0,-1-1 31,2-2 0,1 3-123,-1 1 1,2 0 15,1-4 0,0 0-73,0 0 0,0-1 92,0-3 1,0 1-6,0-4 1,0 4 43,0-5 1,0 5-32,0-5 1,0 5-6,0-5 1,0 5 0,0-5 1,-4 6 113,1-2 1,-1-1-10,4 2 0,-4-5 32,1 5-50,-1-1-31,4 4 0,0 0-59,0 0 1,-4-4 78,1 1-134,-1-1 1,4 3 93,0-3 0,0 2-39,0-5 1,-3 3 13,-1-3 1,0 4 34,4-2 14,0 5-21,0 0 1,-1 0-15,-2 0 0,0-3 7,-4-1 1,1-3 2,-2 3 1,0-1 94,4 2 0,-4 1-90,0-1 0,2-2 1,-1 1 0,1-1 16,-2 2 1,-1 1 39,1-1-17,3 2 0,-3 1 6,4 0 1,-4 0 1,5 0-35,-4 0 1,3-4 6,-3 0 0,1 0 14,-1 0 0,-2 3 3,5-3 0,-1-1 123,2 2-1,2-1-84,-4 4 27,5 0-64,0 0 1,-1-4 79,-3 1-320,3-6 101,-4 8 1,1-8-78,1 6 1,-5-6-38,5 2 30,-6 2 0,4-5-268,-2 3 194,-3 2 154,9 0 0,-9 5-23,3 0 0,-2-1-1349,2-3 283,-3 3 207,4-4 968,0 0 0,1 4 0,5-4 0</inkml:trace>
  <inkml:trace contextRef="#ctx0" brushRef="#br0" timeOffset="2565">3121 2613 7569,'0'6'-336,"-5"-1"645,3-5-149,-7 0 1,4 1-70,-3 3 0,-1 2-6,1 5 1,2-1-65,-1-3 1,4 3-297,0-3 1,-2-1-35,1 2 284,0-6 72,4 8-70,0-9 201,0 9 1,2-9 51,1 3 311,-1-3-116,7-1 33,-3 5-287,5-4 0,0 5 0,1-2 0,-5-3-180,0 3 0,1-2-21,3 2 1,1-1-77,3 4 1,-3-3 67,2 3 0,0 0 69,1 4 0,-2-3-84,5-1 0,0-3-201,0 3 1,3-3 132,-3 3 0,-1-3 103,2 3 0,-5-5 102,5 2 1,-6 1-68,2-1 0,1 3-36,-1-3 1,-1 3 18,-3-3 0,0 3 161,0-3 0,0 3-75,0-3 1,0 0-51,0-4 0,1 3-23,-1 1 1,-4 0-5,0-4 1,-3 0 11,3 0 5,-4 0 0,5 1-23,-4 2 0,1-1 36,-1 1-10,-3-1 1,4-2-299,-5 0 276,-5 0 1,-1-2 178,-5-1 1,-2-3-61,-1-5 0,1-2 60,-1-1 0,1-4-13,2-4 1,-1-5-92,-3-2 0,3-3-23,-2-1 1,0-4-118,-1 1 0,3 0 91,-3 7 0,-1-2-131,2 5 0,-5-3 168,5 3 0,-5 4-42,5 4 0,-6 3-26,2-3 1,2 3-37,1-3 0,-1 4-394,1-1 0,-1 3 10,2 1 1,2 1-188,-3 3 0,6-2-156,2 6-33,0-1 794,-4 4 0,0 0 0,0 0 0</inkml:trace>
  <inkml:trace contextRef="#ctx0" brushRef="#br0" timeOffset="7402">10132 232 7569,'-5'6'-244,"-2"-3"363,-3-6 0,0 0 87,3-4 1,-3 3-117,3-3 0,1 3 93,-2-3 1,1 4-149,-4 0 1,0-2-39,0 1 1,-1-3-33,-3 3 1,3-3 122,-3 3 1,-1-3 5,1 3 0,-4-3-112,0 3 1,-2 0 64,-1 4 1,0 0-103,0 0 1,-1 0 71,-3 0 1,3 0-24,-3 0 0,-1 0 21,2 0 0,-5 0-52,5 0 1,-6-1-1,3-1 1,-2-2-29,1 2 1,0 0 49,-5 2 1,1 0-5,0 0 1,3 0-170,-3 0 1,2 0 47,-6 0 0,-1 0 165,2 0 1,-6 0-73,1 0 1,-1 0-2,-3 0 0,1 4 36,0 0 1,4 3 125,-1-3 0,1 3-73,-4-3 1,0 3-43,0-3 1,0 3 14,0-3 1,-2 3-10,-2-3 0,6 3-8,-6-3 1,5 1 4,-5-2 0,-1 2-2,1 3 0,-1 2-10,2-3 0,0-1-1,-4 1 1,0 1 11,0 3 1,2-4-3,5 0 0,-4 0 9,0 0 0,1 1-9,2-4 0,1 3 38,0-3 0,0 1 10,0-1 1,1-2 96,3 6 0,-3-5-103,2 5 0,0-5 9,0 5 0,-1-6 37,1 2 1,3-2-44,1 2 1,-1-3 29,2 3 1,-1-3-17,4-1 1,0 0-57,0 0 1,-4 0-8,0 0 0,0 0-114,4 0 0,-3 0 79,-1 0 1,-1 0-110,1 0 0,3 0 56,-3 0 1,4 0 62,4 0 0,-7 0 1,3 0 1,-2 0-20,1 0 1,1 0 46,0 0 0,-3 0-13,-1 0 1,0 0 7,4 0 1,0 0 15,0 0 0,0 0 6,0 0 1,0-1-59,0-3 1,-4 3 29,0-3 0,0 3-59,4 1 0,0 0 51,0 0 1,-2-1-1,1-3 0,-5 3-4,6-3 1,-2 3-10,2 1 0,-3 0 31,3 0 1,-6-4 71,6 1 1,-6-1-18,2 4 1,0 0-54,4 0 0,0 0-1,0 0 1,-4-1 8,0-3 1,1 3-39,3-3 1,-1 3 24,1 1 1,0 0-4,0 0 0,-2-1 5,2-3 1,-3 3-7,7-3 1,-2 3-35,2 1 0,-2-1 29,5-3 0,-3 1 104,3-4 1,1 3-96,2-3 1,-2 3 101,-1-3 1,0 3-58,4-3 1,0 3-22,0-3 0,0 3 11,0-3 0,-4 3 3,1-3 0,-1 3 107,4-3 0,3 5-104,1-2 0,0-2-4,-4-2 0,3 2 1,1-1 1,0 3 115,-5-3 1,3 1-103,1-2 0,-2 0 5,3 4 1,-3-1-14,-1 2 1,0 1-78,0-1 1,-1 0-76,-3 0 0,4 1 90,0-1 0,-4 1 32,4 2 1,-1-1-15,5-2 0,-3 1-198,2-1 1,-1 1 19,-2 2 0,3 0 107,1 0 0,1 0 65,-2 0 0,-4 0 12,5 0 1,-6 0 54,6 0 0,-3 0-96,-1 0 1,0 0 17,0 0 1,-4 2 2,1 1 0,-1 0 2,4 4 0,0-3 11,0 3 0,-4-1-1,0 2 1,2 0 30,5-4 1,-1 4 1,1 0 0,0-2-19,0 1 1,0-1-13,4 2 0,-5 2-31,2-3 0,-2-1 37,2 1 0,-3-1-56,3 2 0,1 2 38,-2-3 1,2-1-6,-1 1 0,-2 1 3,5 3 0,-4-1-8,0-3 1,2 3 42,-1-3 0,4 2 12,0-2 1,-2 3 49,1-3 0,-1 3-77,2 1 0,1 0 11,-1 0 1,1-4-23,2 1 0,1-1 0,3 4 1,-1 0-6,4 0 0,-3-3-3,3-1 0,0 0-7,4 4 1,0-3 19,0-1 0,0 0-7,0 4 1,0 0-9,0 0 1,4-3 93,0-1 1,3 0-37,-3 4 1,4 0 8,-1 1 0,0-5-23,0 0 1,0 1 5,4 3 1,0 0-40,0 0 0,2-2 31,1-1 1,-1 2-48,1-3 0,2 3 41,-1 1 1,3-1-28,-3-3 0,5 3 2,-2-3 0,3 3-5,1 1 0,-1-1 11,-3-3 0,4 3-1,0-3 1,0-1 102,4 2 1,-3-5-58,-1 5 0,0-6 24,0 2 0,4 1-39,0-2 0,-1 2-46,-2-1 1,-1-2 33,0 6 1,0-5 1,0 5 1,0-5-23,0 5 0,0-2-12,0 1 1,1 2-74,3-5 1,-3 3 44,3-3 1,-2 3-4,2-3 1,-3 3 25,3-3 0,1-1 35,-1-3 0,3 0 10,-3 0 1,3 4 92,-3 0 1,1-1-118,-1-3 0,-2 2 11,6 1 1,-5-2 57,5 3 0,-6 1-38,2-1 0,1 3-51,-1-3 1,3-1 47,-3-3 1,3 4-63,-3 0 0,3 1 26,-3-2 0,5-1-9,-2 1 1,-1-2 65,2-1 0,-1 4 7,4 0 1,-4 1 50,1-2 0,-2-1-83,1 1 0,2 2 7,-5-1 1,3 3 13,-3-3 1,5 3-67,-2-3 0,-1 3 8,1-3 0,1 3-7,3-3 0,-2 3-9,2-3 0,-3 1-15,7-2 1,-3-1 42,-1 1 0,0 0-7,1 1 1,0-3-4,3 2 0,-3 0-1,3 1 0,1-3 99,-2 2 1,5 0-59,-4 1 1,3-3 7,-3 2 0,4-1-31,0-2 1,2 0-1,1 0 1,-4 0-79,1 0 0,-1 1 79,4 3 0,0-3-69,0 2 0,0-1 49,0-2 0,-3 0-18,-1 0 1,1 1 19,3 3 0,-4-3-3,1 3 0,-1-3 48,4-1 0,2 0 12,1 0 1,-1 0-24,1 0 1,-1 0-16,-2 0 0,1 0-4,3 0 0,-5 0 7,5 0 1,-6 0-18,6 0 0,-1 0 12,1 0 1,-6 0-4,6 0 0,-5 0-15,5 0 1,-2 0 4,2 0 0,-3 0 106,3 0 1,0 0-56,-4 0 0,4 0 86,-4 0 0,0 0-95,4 0 1,2 0 112,2 0 1,-2 0-108,1 0 1,-4 0-31,0 0 0,-1 0-13,-2 0 0,1 0-9,3 0 0,-3 0 46,3 0 0,1 0-16,-1 0 1,1-1-137,-1-3 0,-3 3 67,3-3 1,1-1 22,-2 1 1,1-1 12,-4 2 0,3 2 2,-3-3 1,6-1 16,-6 1 1,7-3 0,-4 3 1,1-3 86,-4 3 0,4-3-87,0 3 1,2-4 92,-6 0 0,3 2-78,-7-1 0,3 4 11,1 0 0,-4-2-9,1 1 0,-4 0 2,3 4 0,-1-3-25,2-1 1,0-1-6,-4 2 0,5 1-26,-2-1 1,-1-2 42,2 1 1,-5-4-34,5 0 1,-4 2 19,3-1 1,-3 3-62,3-3 1,-4 3 58,0-3 1,-1 3-5,-2-3 1,1 3-15,3-3 1,-6 3-5,2-3 1,-3 4-169,3-1 1,-1 0 50,-2 0 1,1 0-11,-1 4 1,-2-3 42,1-1 1,-3 0 153,3 4 0,-3-1-83,4-3 1,-7 3 7,-1-3 1,4 2-33,-4-2 0,-1 3 7,-3-3 0,0 2 259,4-2 0,0 3-60,0-3 1,0 2-65,1-2 1,-5 2-65,0-6 0,1 6 9,3-2 1,-1-1-31,-3 2 0,3-5-6,-3 5 1,-1-2-7,2 1 0,-5 3-81,5-3 1,-6 2 90,2-2 0,-2 3-1,2-3 1,-3-1 0,3 2 0,1-5-17,-1 5 1,3-5-31,-3 5 1,3-5 32,-3 5 0,3-5 15,-3 4 0,3-3-24,-3 3 1,1 0-4,-1 0 1,-3 3 13,2-3 0,-1 2-2,-2-2 0,3 3-4,1-3 0,0 3-1,-4 1 0,4-1-43,-1-3 0,1 3 24,-4-3 158,5 3-132,-4-4 1,4 4 39,-5-3 0,0-1 95,0 1 0,4-3-23,0 3 1,0-4-49,0 0 1,-3 2-30,3-1 0,-3 1 19,-1-2 0,0-1-41,0 1 1,0 2 23,0-1 0,1-1-4,-1-3 0,-2 4-25,-1 0 1,0-1-74,-4-3 0,3 4 38,-3 0 0,0-1 29,-4-3 20,5 0 1,-4 0-16,2 0 1,-1 4-29,-2 0 0,-4-1 6,0-3 1,1 0-4,3 0 1,-4 0 20,0 0 1,-3 2 0,3-2 1,-3 7 47,3-7 0,-4 2-49,0-2 0,0 0 35,0 0 0,-3 1-31,0 3 1,0-3-53,-3 3 0,0 0 46,-1 0 1,2 3 0,-5-3 0,3 1-20,-3-1 0,3-2-10,-4 5 0,1-4 21,-4 0 1,0 2-2,0-1 1,-1 5 105,-3-2 1,1-1-98,-4 1 0,0-3 113,-4 3 1,3 1-49,1 3 1,-2 0-32,-6 0 1,3-4 9,-3 0 0,-1 1 2,2 3 0,-2 0 2,1 0 0,-1 0-9,-2 0 1,-3 0-31,2 0 1,-2 0 24,-1 0 1,-1 1-23,-3 2 1,3 0 4,-3 4 0,3-4-2,1 0 1,0 0 13,-1 1 0,1-3-3,0 2 1,0-1 92,0-2 1,1 0-89,3 0 0,-3 0 50,2 0 1,2 0-41,-1 0 0,1-4 166,-2 0 1,0 1-55,4 3 1,-4-4-41,5 0 1,-6 1-73,2 3 0,0 0 17,0 0 0,7 0-150,-4 0 0,5-2 59,-4-1 1,1 1-282,2-1 0,0 2 138,0 1 1,0 0-591,0 0 0,1 0 785,3 0 0,-3 4 0,4 3 0</inkml:trace>
  <inkml:trace contextRef="#ctx0" brushRef="#br0" timeOffset="8649">7718 1334 7569,'6'0'296,"-1"-5"79,-5-1-362,0-5 0,3 4 144,1-1 13,0 6 1,-4-4 47,0 2-328,0 3 227,0-4 176,0 5 1,-4 5-200,0 2 1,-3-1-70,3 2 1,-1-2 53,2 1 1,2 3-103,-3-3 0,-1 3 23,1 1 1,-3 0-58,3 0 1,-3 0 70,3 0 0,-3 4-13,3 0 0,-3 1-102,3-2 1,-3 0 65,3 4 1,1-4 23,3 0 1,-4-2-24,0 0 1,0 0 47,4 2 1,-1-1-16,-2 1 0,1 2 4,-1-1 0,1 5-22,2-2 1,-3 3 3,-1 1 1,-3 0 16,3 0 1,-1 4 0,2-1 0,0 5-113,-4-4 1,3 3 54,-3-3 0,3 3 51,-3-3 0,4 3 12,0-3 0,-2 5 84,1-2 1,-3-1-67,3 2 0,-5-2 11,2 1 1,-2 3-30,2-3 1,-3 4 5,3 4 1,-7-3 11,0 3 0,-1-1-47,4 0 1,0-1-56,0 2 1,4-4 59,-1-4 1,1 7-8,-4-3 0,0 1 15,0-5 1,4 3 2,-1-2 0,1 0 51,-4 0 1,0 1-55,0-1 1,3 0 77,1 0 1,0 2-66,-4-3 0,0-1 2,0 2 1,0-2 9,0 1 1,0 2-3,0-5 1,0 3 60,-1-3 0,5-1 3,0-3 0,-1 0 51,-3 1 1,4 2-57,0 1 0,1 0-25,-2-4 0,-2 0 19,3 0 1,-3 0-27,-1 0 0,0 1 17,0 3 0,0-3-5,0 3 1,-1-6-10,-3-2 0,7-1-8,-3 1 0,2 2-86,-2-5 1,4 3 57,-1-3 1,2 1 23,-1-2-7,-3-1 0,8 3-203,-6-5 0,6-4-80,-2 0 0,3-3-438,1 3-1,0-4-188,0 2 360,0 0 248,0-4 1,1 4-274,3-5 549,2-5 0,5-6 0,0-6 0</inkml:trace>
  <inkml:trace contextRef="#ctx0" brushRef="#br0" timeOffset="9196">6957 3363 6078,'6'0'0,"-1"0"0,-5 4-109,0-2 215,0 3-158,0-5 0,0 4 1,0 3-1</inkml:trace>
  <inkml:trace contextRef="#ctx0" brushRef="#br0" timeOffset="10132">6748 3660 7569,'-11'0'0,"0"0"0,-1 0 0,5-1 0,0-3 1336,-1 3-799,-3-4 1,4 1-79,0 1-310,4-1 1,-3 4-66,2 0 59,3 0 14,-9 0 1,8 4-40,-5-1 1,4 6-109,0-2 1,-2 4-306,1 4 0,0-3 170,4 3 1,0 2 100,0 2 1,-1-2 90,-3 1 1,3-3 3,-3 3 1,3-3 70,1 3 0,0-4-70,0 0 1,0 2-24,0-1 0,0 1 58,0-1 1,0-3 32,0 3 0,0 1-135,0-2 0,1 5-152,3-5 0,-1 5 112,4-5 1,-3 1-174,3-4 595,-5 0-322,8 0 0,-5-3 346,2-1-132,-2-5-168,0 3 0,1-5-49,5 0 1,-3 0 21,-1 0 1,4-5 50,4-2 0,4-3-27,0-1 0,-2 4-163,1-1 0,-1 1 78,2-4 1,2 1 23,-3 3 1,-1-3-84,2 3 1,-2-2-335,1 2 0,3-3 161,-3 3 0,4-3-27,4-1 1,-1-4 97,4 0 1,-1-4 11,2 1 0,-2 2-8,-3 1 0,-1-1-9,1 1 1,-1 1-497,-2 3 0,0-2 159,0-1 0,-4 1 64,1-1 0,-1 0 131,4-1 0,0 3 23,0-2 0,0-1 10,0 4 0,-1-3 114,-3 7 1,3 2 137,-2 1 0,-3 3 0,4 1 0,-3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04T14:42:42.3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5016 2292 7569,'10'-1'204,"-3"-3"-66,-3-3 1,1 1 0,0-1-240,1-2 1,-2-1 0,2-1-118,-1 0 253,3 0 1,-5 4-72,4 0 1,-4-1 68,0-3 1,-2 4 33,-1-1 0,4 5 46,0-5 1,-1 5-95,-3-5 1,0 5 140,0-5-145,-4 6 1,-1-4-5,-3 2 0,-1 3 41,1-3 0,-2-1-5,-1 2 0,0-1 14,0 4 0,0 0-14,0 0 0,-1-4-8,-3 1 0,3-1-50,-3 4 1,-1 0-81,2 0 1,-5 0 103,5 0 0,-6-1-8,2-3 1,-3 3-5,-1-3 1,-1 3-11,-3 1 0,3-1 117,-3-3 1,-1 3-60,1-3 0,-4 3 20,0 1 0,2-1-39,-1-3 1,-1 3-24,-3-3 1,1 2-17,3-2 0,-7 3-93,3-3 0,-2 3 105,2 1 1,0-4-19,0 0 0,-5 1-52,-3 3 0,2 0 52,-2 0 1,5 0-10,-5 0 0,5 0-25,-5 0 0,2 0 100,-1 0 0,-2 0-40,5 0 1,-3 0 74,3 0 0,-3-4-43,3 0 0,-1-4 2,1 1 1,-1 0-27,-2 0 1,-2 1 15,5-1 0,-3-3 87,3 2 1,-3 2-79,3-1 1,-3 1-109,3-1 0,0-2 47,4 5 0,-5-3-113,-2 3 1,0-3 75,0 3 1,3-4 43,-3 0 0,3 2-16,-3-1 0,3 1-39,-4-2 1,5-1 168,-5 1 1,5 2-19,-5-1 1,2 1 75,-2-2 0,3 0-59,5 4 1,-3-5-17,-1 2 0,-3 1-75,3-1 0,-1 3-2,1-3 0,3 4-67,-3-1 0,-1 0 92,1 0 0,-3-1-109,3 1 0,-3 3 51,3-3 0,-3-1-142,3 2 0,-4-1 44,5 4 0,-5 0 36,4 0 0,-3-1 88,3-3 0,1 3 92,2-3 1,-2 3-137,-1 1 1,-3 0-5,3 0 1,-5 0 98,2 0 0,0 1-37,0 3 1,1-2 39,-2 6 1,-1-1-42,1 4 1,2 0 2,-1 0 1,0 0-26,0 0 1,-2 2 13,6 1 1,-5-2 2,4 3 1,-1 1-5,2-1 0,1 3-11,-1-3 0,1 3 9,2-3 0,0 3-33,0-3 1,4 1-10,-1-1 0,6 1-83,-2 2 1,-1 3 88,1-3 0,1-1-5,3 2 1,1-2 4,2 1 1,0 3-15,4-3 1,-3 3-20,3 1 1,0-1 46,4-3 0,2 3 96,1-2 0,0-2-89,4 1 1,-3 1 8,3 3 0,0 0 5,4 0 1,0 0-3,0 0 0,5 0-1,2 0 0,0 0-7,0 0 0,2-4 0,5 1 0,-2-1 26,3 4 1,2-1 22,2-3 1,2 2-56,1-5 1,0 3 3,0-3 0,3 3-2,1-3 1,5 1-4,-2-2 0,3-1 44,1 1 0,0-1-32,0-2 1,1-4-5,3 0 1,-2 1 6,1 3 1,0 0 37,1 0 0,-2 0-37,6 0 1,-5-4 4,5 1 0,-2-1 6,1 4 1,3 0-3,-2 0 1,0-2-31,0 2 0,2-5 24,-3 8 0,3-4 42,1 5 0,0-3-39,0-1 0,-3 0 1,-1 0 1,0 0 31,4 0 1,3 4 5,-3 0 0,4-1-26,-4-3 0,-2 0 2,5 0 1,-4 0 29,5 0 0,-1 0-24,0 0 0,-1 2-2,1 1 0,-1-3 46,-2 0 1,4 1 10,-1-5 0,1 1-55,-4 0 1,4 2-4,0-3 1,1-2-19,-1-1 0,-2 0-75,6 0 0,-5 3 35,5-3 0,-4 0 47,3-4 0,-3 3-89,3 1 0,-1 3 68,2-3 0,2 1 36,-3-1 0,-1-3 18,2 3 1,-4-2 7,3 2 1,-1-3-49,2 3 1,2-3 10,-3-1 0,2 0-124,-2 0 1,3 0 118,-2 0 1,-2-1 0,1-3 1,1 3-37,3-3 1,-1-1-113,-3 2 1,3-1 43,-2 4 1,1 0 24,3 0 1,-5 0-39,0 0 1,-4 0-95,1 0 0,1 0 278,-1 0 0,-1-4-100,-3 0 0,2-4 122,2 1 1,1 0-51,2 0 0,2-4 77,-6-4 0,6 1-90,-1 3 1,-2-4-36,1 0 1,-3-1 21,3 2 1,-8 1-17,1-1 0,-2 1-37,2 2 1,-3-3 47,-1-1 1,-1-3-16,2 3 0,0-5 11,-4 2 0,3 1-91,-3-2 0,4 1 42,-5-4 1,0 4-5,-7-1 0,-1 5 30,-2-5 0,-3 4-5,3-3 0,-3 0 126,-1-4 0,-4 1-79,-4 2 1,2 0 62,-1 4 0,-2-3-85,-5 3 1,2-4 16,-3 0 0,-2 2 5,-2-1 1,0-1 3,1-3 1,-3 4-37,3-1 0,-3 1-11,-1-4 1,-5 4-25,-3-1 1,-1 2 40,-2-1 0,-2-3-2,-1 3 1,0-2-39,-4 2 0,-1-3-126,-3 2 0,0 0 147,0 0 1,0-1 3,0 1 0,0-2 5,0-1 1,-4 0 5,1 0 0,-6 4 125,2 0 0,-2 4-83,2-1 1,-7 3-35,3 1 0,-2 0 37,1 0 0,-2 1 121,-1 3 0,0-3-106,4 3 1,-4-3-35,1-1 0,-1 4 69,4-1 0,-4 5 69,0-5 1,2 2-220,5-1 0,-1-2 74,1 5 1,3-3 31,2 3 0,0 0 5,-1 0 1,4 3-447,0-3 1,-2-1-233,5 1 1,-4 1-1232,5 3 1844,-3 0 0,-1 5 0,0 1 0</inkml:trace>
  <inkml:trace contextRef="#ctx0" brushRef="#br0" timeOffset="1157">794 1851 7110,'-2'7'-417,"-6"-4"1,1-2 828,-8-1 0,3 0-278,1 0 0,4-1 22,-1-2 1,1 1-1,-4-1 1,1 0-49,3 0 1,-2 0-365,5-4 0,-4 3 122,0-3 1,0 3 92,1-3 0,-3 1 150,2-2 0,-1 0 39,-2 4-110,0-5 1,0 4-10,-1-2 0,1-3 15,0 3 1,2 1 21,1-2 0,-2 2-12,3-1 1,-3-3-26,-1 3 0,2-3-23,1-1 0,-2 0 46,3 0 1,1-4-12,-1 1 0,3-5 117,-3 5 1,3-2-71,-4 1 1,6-1 6,-2-2 1,-1-2-26,2 5 0,-1-1-46,4 2 1,-1-2-11,-3-3 0,3-1 4,-3 1 0,3-2-18,1-1 0,0 0 49,0 0 0,0 0-8,0 0 1,0 0-25,0 0 0,0 0-97,0 0 0,4 0 63,-1 0 0,2 0-36,-1 0 1,-2-2 82,6-1 0,-5 1 2,5-1 0,-4 1 30,3 2 1,-3-1 7,3-3 1,-1 3-7,1-3 0,3 3-37,-2 1 0,-2-4-18,1 1 1,0-1 14,4 4 0,-3 0-11,-1 0 1,-1 0-8,2 0 0,1 0-6,-1 0 1,-2 3 42,1 1 0,-3 1-26,3-2 1,-3-2 56,3 3 0,-3 2-53,3 1 0,-4 0-1,0 0 1,2 0-25,-1 4 0,5-1-7,-2-3 1,3 2-10,1-6 1,0 5-7,0-5 0,-4 5 67,0-5 1,0 6-2,0-2 1,1 3-15,-4 1 1,1 1-18,-1 3 0,-3 0-289,3 4 189,-3 2 102,-1-4-1964,0 5 0,-4 1 1953,1 3 0,-11-3 0,2 4 0</inkml:trace>
  <inkml:trace contextRef="#ctx0" brushRef="#br0" timeOffset="1614">353 308 7569,'11'-5'-21,"-5"4"0,-1-9 109,-5 3 0,0-3 182,0-1-104,0 0 1,0 0-70,0 0 0,4 0 161,-1 0-230,1 0 0,0 0-186,-1 0 188,6 0 0,-3 0-139,5 0 1,0 3 44,0 1 1,0 3-117,0-3 1,1 3 49,3-3 0,2 3 103,5-3 1,0 3 37,0-3 0,2-1 132,1-3 1,0 2 104,4 1 1,1-1-90,3 1 0,-4 0 0,1 0 1,-1 0-78,4 4 1,-3 2-145,-1 5 1,-5 5 58,2 6 0,-7 8 33,-5 8 0,-3 10 28,-3 4 1,-4 11-25,-4 0 0,-6 8-39,-5-1 0,-5 0-6,-6 0 0,4-6-290,0 0 0,4-6 141,-1-6 0,4 0-1146,4 0 1306,2-5 0,-5-1 0,-2-5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2/4/19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lvinalexander.com/android/android-command-line-shell-show-sqlite-tables-adb-sqlite3" TargetMode="External"/><Relationship Id="rId2" Type="http://schemas.openxmlformats.org/officeDocument/2006/relationships/hyperlink" Target="https://developer.android.com/studio/command-line/sqlite3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CST2335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/>
              <a:t>Week 5</a:t>
            </a:r>
          </a:p>
          <a:p>
            <a:r>
              <a:rPr lang="en-US" dirty="0"/>
              <a:t>Android </a:t>
            </a:r>
            <a:r>
              <a:rPr lang="en-US" dirty="0" err="1"/>
              <a:t>SQLlite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getWriteableDatabase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43558"/>
            <a:ext cx="8496944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Once your </a:t>
            </a:r>
            <a:r>
              <a:rPr lang="en-US" sz="2400" dirty="0" err="1">
                <a:solidFill>
                  <a:schemeClr val="tx1"/>
                </a:solidFill>
              </a:rPr>
              <a:t>DatabaseHelper</a:t>
            </a:r>
            <a:r>
              <a:rPr lang="en-US" sz="2400" dirty="0">
                <a:solidFill>
                  <a:schemeClr val="tx1"/>
                </a:solidFill>
              </a:rPr>
              <a:t> class is implemented, you have to open a database. You can either open it as read-only using: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chemeClr val="tx1"/>
                </a:solidFill>
              </a:rPr>
              <a:t>MyDatabaseHelper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</a:rPr>
              <a:t>dhHelpe</a:t>
            </a:r>
            <a:r>
              <a:rPr lang="en-US" sz="2000" dirty="0" err="1">
                <a:solidFill>
                  <a:schemeClr val="tx1"/>
                </a:solidFill>
              </a:rPr>
              <a:t>r</a:t>
            </a:r>
            <a:r>
              <a:rPr lang="en-US" sz="2000" dirty="0">
                <a:solidFill>
                  <a:schemeClr val="tx1"/>
                </a:solidFill>
              </a:rPr>
              <a:t> = new </a:t>
            </a:r>
            <a:r>
              <a:rPr lang="en-US" sz="2000" dirty="0" err="1">
                <a:solidFill>
                  <a:schemeClr val="tx1"/>
                </a:solidFill>
              </a:rPr>
              <a:t>MyDatabaseHelper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chemeClr val="tx1"/>
                </a:solidFill>
              </a:rPr>
              <a:t>SQLiteDatabase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db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b="1" i="1" dirty="0" err="1">
                <a:solidFill>
                  <a:schemeClr val="tx1"/>
                </a:solidFill>
              </a:rPr>
              <a:t>dbHelper</a:t>
            </a:r>
            <a:r>
              <a:rPr lang="en-US" sz="2000" dirty="0" err="1">
                <a:solidFill>
                  <a:schemeClr val="tx1"/>
                </a:solidFill>
              </a:rPr>
              <a:t>.</a:t>
            </a:r>
            <a:r>
              <a:rPr lang="en-US" sz="2000" i="1" dirty="0" err="1">
                <a:solidFill>
                  <a:schemeClr val="tx1"/>
                </a:solidFill>
              </a:rPr>
              <a:t>getReadableDatabase</a:t>
            </a:r>
            <a:r>
              <a:rPr lang="en-US" sz="2000" i="1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Or if you want to also write data use: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chemeClr val="tx1"/>
                </a:solidFill>
              </a:rPr>
              <a:t>SQLiteDatabase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db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dbHelper.</a:t>
            </a:r>
            <a:r>
              <a:rPr lang="en-US" sz="2000" i="1" dirty="0" err="1">
                <a:solidFill>
                  <a:schemeClr val="tx1"/>
                </a:solidFill>
              </a:rPr>
              <a:t>getWriteableDatabase</a:t>
            </a:r>
            <a:r>
              <a:rPr lang="en-US" sz="2000" i="1" dirty="0">
                <a:solidFill>
                  <a:schemeClr val="tx1"/>
                </a:solidFill>
              </a:rPr>
              <a:t>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Both functions return a </a:t>
            </a:r>
            <a:r>
              <a:rPr lang="en-US" sz="2400" dirty="0" err="1">
                <a:solidFill>
                  <a:schemeClr val="tx1"/>
                </a:solidFill>
              </a:rPr>
              <a:t>SQLiteDatabase</a:t>
            </a:r>
            <a:r>
              <a:rPr lang="en-US" sz="2400" dirty="0">
                <a:solidFill>
                  <a:schemeClr val="tx1"/>
                </a:solidFill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44002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9542"/>
            <a:ext cx="8640960" cy="365440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 err="1">
                <a:solidFill>
                  <a:schemeClr val="tx1"/>
                </a:solidFill>
              </a:rPr>
              <a:t>ContentValues</a:t>
            </a:r>
            <a:r>
              <a:rPr lang="en-US" sz="2000" dirty="0">
                <a:solidFill>
                  <a:schemeClr val="tx1"/>
                </a:solidFill>
              </a:rPr>
              <a:t> class is used for inserting rows into the database. The put(String </a:t>
            </a:r>
            <a:r>
              <a:rPr lang="en-US" sz="2000" dirty="0" err="1">
                <a:solidFill>
                  <a:schemeClr val="tx1"/>
                </a:solidFill>
              </a:rPr>
              <a:t>ColumnName</a:t>
            </a:r>
            <a:r>
              <a:rPr lang="en-US" sz="2000" dirty="0">
                <a:solidFill>
                  <a:schemeClr val="tx1"/>
                </a:solidFill>
              </a:rPr>
              <a:t>, String value) adds an item to be inserted in the table. You must add a value for each column in the table, and then insert last:</a:t>
            </a:r>
          </a:p>
          <a:p>
            <a:pPr marL="400050" lvl="1" indent="0">
              <a:buNone/>
            </a:pPr>
            <a:r>
              <a:rPr lang="en-US" sz="2000" i="1" dirty="0" err="1">
                <a:solidFill>
                  <a:schemeClr val="tx1"/>
                </a:solidFill>
              </a:rPr>
              <a:t>cValues.put</a:t>
            </a:r>
            <a:r>
              <a:rPr lang="en-US" sz="2000" i="1" dirty="0">
                <a:solidFill>
                  <a:schemeClr val="tx1"/>
                </a:solidFill>
              </a:rPr>
              <a:t>(MyDatabaseHelper.NAME, “Eric Torunski”);</a:t>
            </a:r>
          </a:p>
          <a:p>
            <a:pPr marL="400050" lvl="1" indent="0">
              <a:buNone/>
            </a:pPr>
            <a:r>
              <a:rPr lang="en-US" sz="1800" i="1" dirty="0" err="1">
                <a:solidFill>
                  <a:schemeClr val="tx1"/>
                </a:solidFill>
              </a:rPr>
              <a:t>cValues.put</a:t>
            </a:r>
            <a:r>
              <a:rPr lang="en-US" sz="1800" i="1" dirty="0">
                <a:solidFill>
                  <a:schemeClr val="tx1"/>
                </a:solidFill>
              </a:rPr>
              <a:t>(</a:t>
            </a:r>
            <a:r>
              <a:rPr lang="en-US" sz="1800" i="1" dirty="0" err="1">
                <a:solidFill>
                  <a:schemeClr val="tx1"/>
                </a:solidFill>
              </a:rPr>
              <a:t>MyDatabaseHelper.EMAIL</a:t>
            </a:r>
            <a:r>
              <a:rPr lang="en-US" sz="1800" i="1" dirty="0">
                <a:solidFill>
                  <a:schemeClr val="tx1"/>
                </a:solidFill>
              </a:rPr>
              <a:t>, “torunse@algonquincollege.com”);</a:t>
            </a:r>
          </a:p>
          <a:p>
            <a:pPr marL="400050" lvl="1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long id = </a:t>
            </a:r>
            <a:r>
              <a:rPr lang="en-US" sz="2000" i="1" dirty="0" err="1">
                <a:solidFill>
                  <a:schemeClr val="tx1"/>
                </a:solidFill>
              </a:rPr>
              <a:t>dBase.insert</a:t>
            </a:r>
            <a:r>
              <a:rPr lang="en-US" sz="2000" i="1" dirty="0">
                <a:solidFill>
                  <a:schemeClr val="tx1"/>
                </a:solidFill>
              </a:rPr>
              <a:t>(“</a:t>
            </a:r>
            <a:r>
              <a:rPr lang="en-US" sz="2000" i="1" dirty="0" err="1">
                <a:solidFill>
                  <a:schemeClr val="tx1"/>
                </a:solidFill>
              </a:rPr>
              <a:t>TableName</a:t>
            </a:r>
            <a:r>
              <a:rPr lang="en-US" sz="2000" i="1" dirty="0">
                <a:solidFill>
                  <a:schemeClr val="tx1"/>
                </a:solidFill>
              </a:rPr>
              <a:t>”, “</a:t>
            </a:r>
            <a:r>
              <a:rPr lang="en-US" sz="2000" i="1" dirty="0" err="1">
                <a:solidFill>
                  <a:schemeClr val="tx1"/>
                </a:solidFill>
              </a:rPr>
              <a:t>NullColumnName</a:t>
            </a:r>
            <a:r>
              <a:rPr lang="en-US" sz="2000" i="1" dirty="0">
                <a:solidFill>
                  <a:schemeClr val="tx1"/>
                </a:solidFill>
              </a:rPr>
              <a:t>”, </a:t>
            </a:r>
            <a:r>
              <a:rPr lang="en-US" sz="2000" i="1" dirty="0" err="1">
                <a:solidFill>
                  <a:schemeClr val="tx1"/>
                </a:solidFill>
              </a:rPr>
              <a:t>cValues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SQL doesn’t allow empty rows. If </a:t>
            </a:r>
            <a:r>
              <a:rPr lang="en-US" sz="2000" dirty="0" err="1">
                <a:solidFill>
                  <a:schemeClr val="tx1"/>
                </a:solidFill>
              </a:rPr>
              <a:t>cValues</a:t>
            </a:r>
            <a:r>
              <a:rPr lang="en-US" sz="2000" dirty="0">
                <a:solidFill>
                  <a:schemeClr val="tx1"/>
                </a:solidFill>
              </a:rPr>
              <a:t> is empty, </a:t>
            </a:r>
            <a:r>
              <a:rPr lang="en-US" sz="2000" dirty="0" err="1">
                <a:solidFill>
                  <a:schemeClr val="tx1"/>
                </a:solidFill>
              </a:rPr>
              <a:t>NullColumnName</a:t>
            </a:r>
            <a:r>
              <a:rPr lang="en-US" sz="2000" dirty="0">
                <a:solidFill>
                  <a:schemeClr val="tx1"/>
                </a:solidFill>
              </a:rPr>
              <a:t> is the name of a </a:t>
            </a:r>
            <a:r>
              <a:rPr lang="en-US" sz="2000" dirty="0" err="1">
                <a:solidFill>
                  <a:schemeClr val="tx1"/>
                </a:solidFill>
              </a:rPr>
              <a:t>colomn</a:t>
            </a:r>
            <a:r>
              <a:rPr lang="en-US" sz="2000" dirty="0">
                <a:solidFill>
                  <a:schemeClr val="tx1"/>
                </a:solidFill>
              </a:rPr>
              <a:t> that can be </a:t>
            </a:r>
            <a:r>
              <a:rPr lang="en-US" sz="2000" dirty="0" err="1">
                <a:solidFill>
                  <a:schemeClr val="tx1"/>
                </a:solidFill>
              </a:rPr>
              <a:t>nullable</a:t>
            </a:r>
            <a:r>
              <a:rPr lang="en-US" sz="2000" dirty="0">
                <a:solidFill>
                  <a:schemeClr val="tx1"/>
                </a:solidFill>
              </a:rPr>
              <a:t> so there is at least one value to insert in a row.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insert function returns the database ID of the row just inserted.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8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8"/>
            <a:ext cx="8424936" cy="151216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  </a:t>
            </a:r>
            <a:r>
              <a:rPr lang="en-US" sz="2000" dirty="0" err="1">
                <a:solidFill>
                  <a:schemeClr val="tx1"/>
                </a:solidFill>
              </a:rPr>
              <a:t>ContentValues</a:t>
            </a:r>
            <a:r>
              <a:rPr lang="en-US" sz="2000" dirty="0">
                <a:solidFill>
                  <a:schemeClr val="tx1"/>
                </a:solidFill>
              </a:rPr>
              <a:t> cv = new </a:t>
            </a:r>
            <a:r>
              <a:rPr lang="en-US" sz="2000" dirty="0" err="1">
                <a:solidFill>
                  <a:schemeClr val="tx1"/>
                </a:solidFill>
              </a:rPr>
              <a:t>ContentValues</a:t>
            </a:r>
            <a:r>
              <a:rPr lang="en-US" sz="2000" dirty="0">
                <a:solidFill>
                  <a:schemeClr val="tx1"/>
                </a:solidFill>
              </a:rPr>
              <a:t>() // a new row in the database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cv</a:t>
            </a:r>
            <a:r>
              <a:rPr lang="en-US" sz="2000" i="1" dirty="0" err="1">
                <a:solidFill>
                  <a:schemeClr val="tx1"/>
                </a:solidFill>
              </a:rPr>
              <a:t>.put</a:t>
            </a:r>
            <a:r>
              <a:rPr lang="en-US" sz="2000" i="1" dirty="0">
                <a:solidFill>
                  <a:schemeClr val="tx1"/>
                </a:solidFill>
              </a:rPr>
              <a:t>(MyDatabaseHelper.NAME, “Eric Torunski”);</a:t>
            </a:r>
          </a:p>
          <a:p>
            <a:pPr marL="400050" lvl="1" indent="0">
              <a:buNone/>
            </a:pPr>
            <a:r>
              <a:rPr lang="en-US" sz="1800" i="1" dirty="0" err="1">
                <a:solidFill>
                  <a:schemeClr val="tx1"/>
                </a:solidFill>
              </a:rPr>
              <a:t>cValues.put</a:t>
            </a:r>
            <a:r>
              <a:rPr lang="en-US" sz="1800" i="1" dirty="0">
                <a:solidFill>
                  <a:schemeClr val="tx1"/>
                </a:solidFill>
              </a:rPr>
              <a:t>(</a:t>
            </a:r>
            <a:r>
              <a:rPr lang="en-US" sz="1800" i="1" dirty="0" err="1">
                <a:solidFill>
                  <a:schemeClr val="tx1"/>
                </a:solidFill>
              </a:rPr>
              <a:t>MyDatabaseHelper.EMAIL</a:t>
            </a:r>
            <a:r>
              <a:rPr lang="en-US" sz="1800" i="1" dirty="0">
                <a:solidFill>
                  <a:schemeClr val="tx1"/>
                </a:solidFill>
              </a:rPr>
              <a:t>, “torunse@algonquincollege.com”);</a:t>
            </a:r>
          </a:p>
          <a:p>
            <a:pPr marL="400050" lvl="1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long id = </a:t>
            </a:r>
            <a:r>
              <a:rPr lang="en-US" sz="2000" i="1" dirty="0" err="1">
                <a:solidFill>
                  <a:schemeClr val="tx1"/>
                </a:solidFill>
              </a:rPr>
              <a:t>dBase.insert</a:t>
            </a:r>
            <a:r>
              <a:rPr lang="en-US" sz="2000" i="1" dirty="0">
                <a:solidFill>
                  <a:schemeClr val="tx1"/>
                </a:solidFill>
              </a:rPr>
              <a:t>(“</a:t>
            </a:r>
            <a:r>
              <a:rPr lang="en-US" sz="2000" i="1" dirty="0" err="1">
                <a:solidFill>
                  <a:schemeClr val="tx1"/>
                </a:solidFill>
              </a:rPr>
              <a:t>TableName</a:t>
            </a:r>
            <a:r>
              <a:rPr lang="en-US" sz="2000" i="1" dirty="0">
                <a:solidFill>
                  <a:schemeClr val="tx1"/>
                </a:solidFill>
              </a:rPr>
              <a:t>”, “</a:t>
            </a:r>
            <a:r>
              <a:rPr lang="en-US" sz="2000" i="1" dirty="0" err="1">
                <a:solidFill>
                  <a:schemeClr val="tx1"/>
                </a:solidFill>
              </a:rPr>
              <a:t>NullColumnName</a:t>
            </a:r>
            <a:r>
              <a:rPr lang="en-US" sz="2000" i="1" dirty="0">
                <a:solidFill>
                  <a:schemeClr val="tx1"/>
                </a:solidFill>
              </a:rPr>
              <a:t>”, </a:t>
            </a:r>
            <a:r>
              <a:rPr lang="en-US" sz="2000" i="1" dirty="0" err="1">
                <a:solidFill>
                  <a:schemeClr val="tx1"/>
                </a:solidFill>
              </a:rPr>
              <a:t>cValues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A9EC44-E5B3-DE4E-AE8A-FF1369708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08792"/>
              </p:ext>
            </p:extLst>
          </p:nvPr>
        </p:nvGraphicFramePr>
        <p:xfrm>
          <a:off x="1415988" y="2584794"/>
          <a:ext cx="72604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876">
                  <a:extLst>
                    <a:ext uri="{9D8B030D-6E8A-4147-A177-3AD203B41FA5}">
                      <a16:colId xmlns:a16="http://schemas.microsoft.com/office/drawing/2014/main" val="403227812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518928538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1440445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4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Eric Torunski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torunse@algonquincollege.com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68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5647A147-AD69-9849-A9FE-901C49AEC824}"/>
                  </a:ext>
                </a:extLst>
              </p14:cNvPr>
              <p14:cNvContentPartPr/>
              <p14:nvPr/>
            </p14:nvContentPartPr>
            <p14:xfrm>
              <a:off x="3566170" y="1162535"/>
              <a:ext cx="2726640" cy="187776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5647A147-AD69-9849-A9FE-901C49AEC8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1052" y="1147412"/>
                <a:ext cx="2756876" cy="1908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7D549671-D979-6A40-BFDE-EDCAC8F7EEAE}"/>
                  </a:ext>
                </a:extLst>
              </p14:cNvPr>
              <p14:cNvContentPartPr/>
              <p14:nvPr/>
            </p14:nvContentPartPr>
            <p14:xfrm>
              <a:off x="3935170" y="1531895"/>
              <a:ext cx="4242960" cy="148860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7D549671-D979-6A40-BFDE-EDCAC8F7EE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0050" y="1516415"/>
                <a:ext cx="4273560" cy="15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2D967ACC-4CAA-3349-9163-228FBB876B01}"/>
                  </a:ext>
                </a:extLst>
              </p14:cNvPr>
              <p14:cNvContentPartPr/>
              <p14:nvPr/>
            </p14:nvContentPartPr>
            <p14:xfrm>
              <a:off x="1085770" y="2218775"/>
              <a:ext cx="2207160" cy="1234440"/>
            </p14:xfrm>
          </p:contentPart>
        </mc:Choice>
        <mc:Fallback xmlns=""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2D967ACC-4CAA-3349-9163-228FBB876B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0290" y="2203290"/>
                <a:ext cx="2237760" cy="12650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95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query( ) function is a convenience function for building an SQL query statement, and returns a Cursor representing the results.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query(</a:t>
            </a:r>
            <a:r>
              <a:rPr lang="en-US" sz="2000" b="1" i="1" dirty="0" err="1">
                <a:solidFill>
                  <a:schemeClr val="tx1"/>
                </a:solidFill>
              </a:rPr>
              <a:t>boolean</a:t>
            </a:r>
            <a:r>
              <a:rPr lang="en-US" sz="2000" b="1" i="1" dirty="0">
                <a:solidFill>
                  <a:schemeClr val="tx1"/>
                </a:solidFill>
              </a:rPr>
              <a:t> distinct, String table, String[ ] columns, String selection, String[ ] </a:t>
            </a:r>
            <a:r>
              <a:rPr lang="en-US" sz="2000" b="1" i="1" dirty="0" err="1">
                <a:solidFill>
                  <a:schemeClr val="tx1"/>
                </a:solidFill>
              </a:rPr>
              <a:t>selectionArgs</a:t>
            </a:r>
            <a:r>
              <a:rPr lang="en-US" sz="2000" b="1" i="1" dirty="0">
                <a:solidFill>
                  <a:schemeClr val="tx1"/>
                </a:solidFill>
              </a:rPr>
              <a:t>, String </a:t>
            </a:r>
            <a:r>
              <a:rPr lang="en-US" sz="2000" b="1" i="1" dirty="0" err="1">
                <a:solidFill>
                  <a:schemeClr val="tx1"/>
                </a:solidFill>
              </a:rPr>
              <a:t>groupBy</a:t>
            </a:r>
            <a:r>
              <a:rPr lang="en-US" sz="2000" b="1" i="1" dirty="0">
                <a:solidFill>
                  <a:schemeClr val="tx1"/>
                </a:solidFill>
              </a:rPr>
              <a:t>, String having, String </a:t>
            </a:r>
            <a:r>
              <a:rPr lang="en-US" sz="2000" b="1" i="1" dirty="0" err="1">
                <a:solidFill>
                  <a:schemeClr val="tx1"/>
                </a:solidFill>
              </a:rPr>
              <a:t>orderBy</a:t>
            </a:r>
            <a:r>
              <a:rPr lang="en-US" sz="2000" b="1" i="1" dirty="0">
                <a:solidFill>
                  <a:schemeClr val="tx1"/>
                </a:solidFill>
              </a:rPr>
              <a:t>, String limit)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table is the name for the FROM part of select.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columns [] is an array of Strings [“A”,”B”,”C”], for SELECT (A, B, C).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selection is a String for WHERE: “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 like ? AND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 not ? “. The ? is a placeholder which is replaced by </a:t>
            </a:r>
            <a:r>
              <a:rPr lang="en-US" sz="2000" dirty="0" err="1">
                <a:solidFill>
                  <a:schemeClr val="tx1"/>
                </a:solidFill>
              </a:rPr>
              <a:t>selectionArgs</a:t>
            </a:r>
            <a:r>
              <a:rPr lang="en-US" sz="2000" dirty="0">
                <a:solidFill>
                  <a:schemeClr val="tx1"/>
                </a:solidFill>
              </a:rPr>
              <a:t> [ ]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selectionArgs</a:t>
            </a:r>
            <a:r>
              <a:rPr lang="en-US" sz="2000" dirty="0">
                <a:solidFill>
                  <a:schemeClr val="tx1"/>
                </a:solidFill>
              </a:rPr>
              <a:t>[] is an array of Strings to replace ? in left to right order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3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 </a:t>
            </a:r>
            <a:r>
              <a:rPr lang="en-US" dirty="0" err="1"/>
              <a:t>exmples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771550"/>
            <a:ext cx="8964488" cy="35103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Cursor c = </a:t>
            </a:r>
            <a:r>
              <a:rPr lang="en-US" sz="2000" dirty="0" err="1">
                <a:solidFill>
                  <a:schemeClr val="tx1"/>
                </a:solidFill>
              </a:rPr>
              <a:t>db.query</a:t>
            </a:r>
            <a:r>
              <a:rPr lang="en-US" sz="2000" dirty="0">
                <a:solidFill>
                  <a:schemeClr val="tx1"/>
                </a:solidFill>
              </a:rPr>
              <a:t>(true, “TABLENAME”, new String[] {“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”, “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” }, “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 not null”, null, null, null, null, null)  is equivalent to: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“</a:t>
            </a:r>
            <a:r>
              <a:rPr lang="en-US" sz="2000" i="1" u="sng" dirty="0">
                <a:solidFill>
                  <a:schemeClr val="tx1"/>
                </a:solidFill>
              </a:rPr>
              <a:t>Select distinct </a:t>
            </a:r>
            <a:r>
              <a:rPr lang="en-US" sz="2000" i="1" u="sng" dirty="0" err="1">
                <a:solidFill>
                  <a:schemeClr val="tx1"/>
                </a:solidFill>
              </a:rPr>
              <a:t>FirstName,LastName</a:t>
            </a:r>
            <a:r>
              <a:rPr lang="en-US" sz="2000" i="1" u="sng" dirty="0">
                <a:solidFill>
                  <a:schemeClr val="tx1"/>
                </a:solidFill>
              </a:rPr>
              <a:t> from TABLENAME where </a:t>
            </a:r>
            <a:r>
              <a:rPr lang="en-US" sz="2000" i="1" u="sng" dirty="0" err="1">
                <a:solidFill>
                  <a:schemeClr val="tx1"/>
                </a:solidFill>
              </a:rPr>
              <a:t>FirstName</a:t>
            </a:r>
            <a:r>
              <a:rPr lang="en-US" sz="2000" i="1" u="sng" dirty="0">
                <a:solidFill>
                  <a:schemeClr val="tx1"/>
                </a:solidFill>
              </a:rPr>
              <a:t> not null”</a:t>
            </a:r>
          </a:p>
          <a:p>
            <a:r>
              <a:rPr lang="en-US" sz="2000" dirty="0">
                <a:solidFill>
                  <a:schemeClr val="tx1"/>
                </a:solidFill>
              </a:rPr>
              <a:t>c = </a:t>
            </a:r>
            <a:r>
              <a:rPr lang="en-US" sz="2000" dirty="0" err="1">
                <a:solidFill>
                  <a:schemeClr val="tx1"/>
                </a:solidFill>
              </a:rPr>
              <a:t>db.query</a:t>
            </a:r>
            <a:r>
              <a:rPr lang="en-US" sz="2000" dirty="0">
                <a:solidFill>
                  <a:schemeClr val="tx1"/>
                </a:solidFill>
              </a:rPr>
              <a:t>(false, “TABLENAME”, new String[] {“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”, “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” }, “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 like ? or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 like ?”, new String[] {“Eric”, “Torunski”}, null, null, null, null) is equivalent to:</a:t>
            </a:r>
          </a:p>
          <a:p>
            <a:pPr marL="0" indent="0">
              <a:buNone/>
            </a:pPr>
            <a:r>
              <a:rPr lang="en-US" sz="2000" i="1" u="sng" dirty="0">
                <a:solidFill>
                  <a:schemeClr val="tx1"/>
                </a:solidFill>
              </a:rPr>
              <a:t>“Select </a:t>
            </a:r>
            <a:r>
              <a:rPr lang="en-US" sz="2000" i="1" u="sng" dirty="0" err="1">
                <a:solidFill>
                  <a:schemeClr val="tx1"/>
                </a:solidFill>
              </a:rPr>
              <a:t>FirstName</a:t>
            </a:r>
            <a:r>
              <a:rPr lang="en-US" sz="2000" i="1" u="sng" dirty="0">
                <a:solidFill>
                  <a:schemeClr val="tx1"/>
                </a:solidFill>
              </a:rPr>
              <a:t>, </a:t>
            </a:r>
            <a:r>
              <a:rPr lang="en-US" sz="2000" i="1" u="sng" dirty="0" err="1">
                <a:solidFill>
                  <a:schemeClr val="tx1"/>
                </a:solidFill>
              </a:rPr>
              <a:t>LastName</a:t>
            </a:r>
            <a:r>
              <a:rPr lang="en-US" sz="2000" i="1" u="sng" dirty="0">
                <a:solidFill>
                  <a:schemeClr val="tx1"/>
                </a:solidFill>
              </a:rPr>
              <a:t> from TABLENAME where </a:t>
            </a:r>
            <a:r>
              <a:rPr lang="en-US" sz="2000" i="1" u="sng" dirty="0" err="1">
                <a:solidFill>
                  <a:schemeClr val="tx1"/>
                </a:solidFill>
              </a:rPr>
              <a:t>FirstName</a:t>
            </a:r>
            <a:r>
              <a:rPr lang="en-US" sz="2000" i="1" u="sng" dirty="0">
                <a:solidFill>
                  <a:schemeClr val="tx1"/>
                </a:solidFill>
              </a:rPr>
              <a:t> like Eric or </a:t>
            </a:r>
            <a:r>
              <a:rPr lang="en-US" sz="2000" i="1" u="sng" dirty="0" err="1">
                <a:solidFill>
                  <a:schemeClr val="tx1"/>
                </a:solidFill>
              </a:rPr>
              <a:t>lastName</a:t>
            </a:r>
            <a:r>
              <a:rPr lang="en-US" sz="2000" i="1" u="sng" dirty="0">
                <a:solidFill>
                  <a:schemeClr val="tx1"/>
                </a:solidFill>
              </a:rPr>
              <a:t> like Torunski”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46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rawQuery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rawQuery</a:t>
            </a:r>
            <a:r>
              <a:rPr lang="en-US" sz="2400" dirty="0">
                <a:solidFill>
                  <a:schemeClr val="tx1"/>
                </a:solidFill>
              </a:rPr>
              <a:t>(String query, String [ ] </a:t>
            </a:r>
            <a:r>
              <a:rPr lang="en-US" sz="2400" dirty="0" err="1">
                <a:solidFill>
                  <a:schemeClr val="tx1"/>
                </a:solidFill>
              </a:rPr>
              <a:t>args</a:t>
            </a:r>
            <a:r>
              <a:rPr lang="en-US" sz="2400" dirty="0">
                <a:solidFill>
                  <a:schemeClr val="tx1"/>
                </a:solidFill>
              </a:rPr>
              <a:t>) : lets you write SQL statement yourself if you are comfortable with SQL statements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Cursor c = </a:t>
            </a:r>
            <a:r>
              <a:rPr lang="en-US" sz="2400" dirty="0" err="1">
                <a:solidFill>
                  <a:schemeClr val="tx1"/>
                </a:solidFill>
              </a:rPr>
              <a:t>db.rawQuery</a:t>
            </a:r>
            <a:r>
              <a:rPr lang="en-US" sz="2400" dirty="0">
                <a:solidFill>
                  <a:schemeClr val="tx1"/>
                </a:solidFill>
              </a:rPr>
              <a:t>("select * from ? where _id = ?", new String[] { </a:t>
            </a:r>
            <a:r>
              <a:rPr lang="en-US" sz="2400" dirty="0" err="1">
                <a:solidFill>
                  <a:schemeClr val="tx1"/>
                </a:solidFill>
              </a:rPr>
              <a:t>MyOpenHelper.TABLE_NAME</a:t>
            </a:r>
            <a:r>
              <a:rPr lang="en-US" sz="2400" dirty="0">
                <a:solidFill>
                  <a:schemeClr val="tx1"/>
                </a:solidFill>
              </a:rPr>
              <a:t>, id });</a:t>
            </a:r>
          </a:p>
        </p:txBody>
      </p:sp>
    </p:spTree>
    <p:extLst>
      <p:ext uri="{BB962C8B-B14F-4D97-AF65-F5344CB8AC3E}">
        <p14:creationId xmlns:p14="http://schemas.microsoft.com/office/powerpoint/2010/main" val="75542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71550"/>
            <a:ext cx="8352928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Cursors are a storage object that contain rows from a query. It is similar to an iterator, which stores the current element. It has several functions that are useful:</a:t>
            </a:r>
          </a:p>
          <a:p>
            <a:r>
              <a:rPr lang="en-US" sz="2000" i="1" dirty="0" err="1">
                <a:solidFill>
                  <a:schemeClr val="tx1"/>
                </a:solidFill>
              </a:rPr>
              <a:t>getCount</a:t>
            </a:r>
            <a:r>
              <a:rPr lang="en-US" sz="2000" i="1" dirty="0">
                <a:solidFill>
                  <a:schemeClr val="tx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 – the number of rows returned.</a:t>
            </a:r>
          </a:p>
          <a:p>
            <a:r>
              <a:rPr lang="en-US" sz="2000" i="1" dirty="0" err="1">
                <a:solidFill>
                  <a:schemeClr val="tx1"/>
                </a:solidFill>
              </a:rPr>
              <a:t>moveToFirst</a:t>
            </a:r>
            <a:r>
              <a:rPr lang="en-US" sz="2000" i="1" dirty="0">
                <a:solidFill>
                  <a:schemeClr val="tx1"/>
                </a:solidFill>
              </a:rPr>
              <a:t>(), </a:t>
            </a:r>
            <a:r>
              <a:rPr lang="en-US" sz="2000" i="1" dirty="0" err="1">
                <a:solidFill>
                  <a:schemeClr val="tx1"/>
                </a:solidFill>
              </a:rPr>
              <a:t>moveToNext</a:t>
            </a:r>
            <a:r>
              <a:rPr lang="en-US" sz="2000" i="1" dirty="0">
                <a:solidFill>
                  <a:schemeClr val="tx1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– moves to the first row, or next row.</a:t>
            </a:r>
          </a:p>
          <a:p>
            <a:r>
              <a:rPr lang="en-US" sz="2000" i="1" dirty="0" err="1">
                <a:solidFill>
                  <a:schemeClr val="tx1"/>
                </a:solidFill>
              </a:rPr>
              <a:t>getColumnIndex</a:t>
            </a:r>
            <a:r>
              <a:rPr lang="en-US" sz="2000" i="1" dirty="0">
                <a:solidFill>
                  <a:schemeClr val="tx1"/>
                </a:solidFill>
              </a:rPr>
              <a:t>(String </a:t>
            </a:r>
            <a:r>
              <a:rPr lang="en-US" sz="2000" i="1" dirty="0" err="1">
                <a:solidFill>
                  <a:schemeClr val="tx1"/>
                </a:solidFill>
              </a:rPr>
              <a:t>columnName</a:t>
            </a:r>
            <a:r>
              <a:rPr lang="en-US" sz="2000" i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– This returns the index of the the column with the matching name.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tx1"/>
                </a:solidFill>
              </a:rPr>
              <a:t>String </a:t>
            </a:r>
            <a:r>
              <a:rPr lang="en-US" sz="2000" i="1" dirty="0" err="1">
                <a:solidFill>
                  <a:schemeClr val="tx1"/>
                </a:solidFill>
              </a:rPr>
              <a:t>fName</a:t>
            </a:r>
            <a:r>
              <a:rPr lang="en-US" sz="2000" i="1" dirty="0">
                <a:solidFill>
                  <a:schemeClr val="tx1"/>
                </a:solidFill>
              </a:rPr>
              <a:t> = </a:t>
            </a:r>
            <a:r>
              <a:rPr lang="en-US" sz="2000" i="1" dirty="0" err="1">
                <a:solidFill>
                  <a:schemeClr val="tx1"/>
                </a:solidFill>
              </a:rPr>
              <a:t>c.getString</a:t>
            </a:r>
            <a:r>
              <a:rPr lang="en-US" sz="2000" i="1" dirty="0">
                <a:solidFill>
                  <a:schemeClr val="tx1"/>
                </a:solidFill>
              </a:rPr>
              <a:t>( </a:t>
            </a:r>
            <a:r>
              <a:rPr lang="en-US" sz="2000" i="1" dirty="0" err="1">
                <a:solidFill>
                  <a:schemeClr val="tx1"/>
                </a:solidFill>
              </a:rPr>
              <a:t>c.getColumnIndex</a:t>
            </a:r>
            <a:r>
              <a:rPr lang="en-US" sz="2000" i="1" dirty="0">
                <a:solidFill>
                  <a:schemeClr val="tx1"/>
                </a:solidFill>
              </a:rPr>
              <a:t>(”FirstName”) );</a:t>
            </a:r>
          </a:p>
          <a:p>
            <a:r>
              <a:rPr lang="en-US" sz="2000" i="1" dirty="0" err="1">
                <a:solidFill>
                  <a:schemeClr val="tx1"/>
                </a:solidFill>
              </a:rPr>
              <a:t>getString</a:t>
            </a:r>
            <a:r>
              <a:rPr lang="en-US" sz="2000" i="1" dirty="0">
                <a:solidFill>
                  <a:schemeClr val="tx1"/>
                </a:solidFill>
              </a:rPr>
              <a:t>(</a:t>
            </a:r>
            <a:r>
              <a:rPr lang="en-US" sz="2000" i="1" dirty="0" err="1">
                <a:solidFill>
                  <a:schemeClr val="tx1"/>
                </a:solidFill>
              </a:rPr>
              <a:t>int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columnIndex</a:t>
            </a:r>
            <a:r>
              <a:rPr lang="en-US" sz="2000" i="1" dirty="0">
                <a:solidFill>
                  <a:schemeClr val="tx1"/>
                </a:solidFill>
              </a:rPr>
              <a:t>), </a:t>
            </a:r>
            <a:r>
              <a:rPr lang="en-US" sz="2000" i="1" dirty="0" err="1">
                <a:solidFill>
                  <a:schemeClr val="tx1"/>
                </a:solidFill>
              </a:rPr>
              <a:t>getInt</a:t>
            </a:r>
            <a:r>
              <a:rPr lang="en-US" sz="2000" i="1" dirty="0">
                <a:solidFill>
                  <a:schemeClr val="tx1"/>
                </a:solidFill>
              </a:rPr>
              <a:t>(</a:t>
            </a:r>
            <a:r>
              <a:rPr lang="en-US" sz="2000" i="1" dirty="0" err="1">
                <a:solidFill>
                  <a:schemeClr val="tx1"/>
                </a:solidFill>
              </a:rPr>
              <a:t>int</a:t>
            </a:r>
            <a:r>
              <a:rPr lang="en-US" sz="2000" i="1" dirty="0">
                <a:solidFill>
                  <a:schemeClr val="tx1"/>
                </a:solidFill>
              </a:rPr>
              <a:t> column)</a:t>
            </a:r>
            <a:r>
              <a:rPr lang="is-IS" sz="2000" dirty="0">
                <a:solidFill>
                  <a:schemeClr val="tx1"/>
                </a:solidFill>
              </a:rPr>
              <a:t>…getXXX(int column)</a:t>
            </a:r>
          </a:p>
          <a:p>
            <a:r>
              <a:rPr lang="en-US" sz="2000" i="1" dirty="0" err="1">
                <a:solidFill>
                  <a:schemeClr val="tx1"/>
                </a:solidFill>
              </a:rPr>
              <a:t>isAfterLast</a:t>
            </a:r>
            <a:r>
              <a:rPr lang="en-US" sz="2000" i="1" dirty="0">
                <a:solidFill>
                  <a:schemeClr val="tx1"/>
                </a:solidFill>
              </a:rPr>
              <a:t>(</a:t>
            </a:r>
            <a:r>
              <a:rPr lang="is-IS" sz="2000" i="1" dirty="0">
                <a:solidFill>
                  <a:schemeClr val="tx1"/>
                </a:solidFill>
              </a:rPr>
              <a:t>)</a:t>
            </a:r>
            <a:r>
              <a:rPr lang="is-IS" sz="2000" dirty="0">
                <a:solidFill>
                  <a:schemeClr val="tx1"/>
                </a:solidFill>
              </a:rPr>
              <a:t> – returns true if the cursor’s position is after the last row.</a:t>
            </a:r>
          </a:p>
        </p:txBody>
      </p:sp>
    </p:spTree>
    <p:extLst>
      <p:ext uri="{BB962C8B-B14F-4D97-AF65-F5344CB8AC3E}">
        <p14:creationId xmlns:p14="http://schemas.microsoft.com/office/powerpoint/2010/main" val="102403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71550"/>
            <a:ext cx="8496944" cy="3510390"/>
          </a:xfrm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Cursor c = </a:t>
            </a:r>
            <a:r>
              <a:rPr lang="en-US" sz="2000" dirty="0" err="1">
                <a:solidFill>
                  <a:schemeClr val="tx1"/>
                </a:solidFill>
              </a:rPr>
              <a:t>db.rawQuery</a:t>
            </a:r>
            <a:r>
              <a:rPr lang="en-US" sz="2000" dirty="0">
                <a:solidFill>
                  <a:schemeClr val="tx1"/>
                </a:solidFill>
              </a:rPr>
              <a:t>(“SELECT * from ” + TABLE_NAME, null);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colIndex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c.getColumnIndex</a:t>
            </a:r>
            <a:r>
              <a:rPr lang="en-US" sz="2000" dirty="0">
                <a:solidFill>
                  <a:schemeClr val="tx1"/>
                </a:solidFill>
              </a:rPr>
              <a:t>( “FirstName” );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for(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 0;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&lt; </a:t>
            </a:r>
            <a:r>
              <a:rPr lang="en-US" sz="2000" dirty="0" err="1">
                <a:solidFill>
                  <a:schemeClr val="tx1"/>
                </a:solidFill>
              </a:rPr>
              <a:t>c.getCount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++){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	String </a:t>
            </a:r>
            <a:r>
              <a:rPr lang="en-US" sz="2000" dirty="0" err="1">
                <a:solidFill>
                  <a:schemeClr val="tx1"/>
                </a:solidFill>
              </a:rPr>
              <a:t>fn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c.getString</a:t>
            </a:r>
            <a:r>
              <a:rPr lang="en-US" sz="2000" dirty="0">
                <a:solidFill>
                  <a:schemeClr val="tx1"/>
                </a:solidFill>
              </a:rPr>
              <a:t>( </a:t>
            </a:r>
            <a:r>
              <a:rPr lang="en-US" sz="2000" dirty="0" err="1">
                <a:solidFill>
                  <a:schemeClr val="tx1"/>
                </a:solidFill>
              </a:rPr>
              <a:t>colIndex</a:t>
            </a:r>
            <a:r>
              <a:rPr lang="en-US" sz="2000" dirty="0">
                <a:solidFill>
                  <a:schemeClr val="tx1"/>
                </a:solidFill>
              </a:rPr>
              <a:t> 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(“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: ” + </a:t>
            </a:r>
            <a:r>
              <a:rPr lang="en-US" sz="2000" dirty="0" err="1">
                <a:solidFill>
                  <a:schemeClr val="tx1"/>
                </a:solidFill>
              </a:rPr>
              <a:t>fn</a:t>
            </a:r>
            <a:r>
              <a:rPr lang="en-US" sz="2000" dirty="0">
                <a:solidFill>
                  <a:schemeClr val="tx1"/>
                </a:solidFill>
              </a:rPr>
              <a:t>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c.moveToNext</a:t>
            </a:r>
            <a:r>
              <a:rPr lang="en-US" sz="2000" dirty="0">
                <a:solidFill>
                  <a:schemeClr val="tx1"/>
                </a:solidFill>
              </a:rPr>
              <a:t>();	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is-IS" sz="2000" dirty="0">
                <a:solidFill>
                  <a:schemeClr val="tx1"/>
                </a:solidFill>
              </a:rPr>
              <a:t>r: 	c.moveToFirst();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is-IS" sz="2000" dirty="0">
                <a:solidFill>
                  <a:schemeClr val="tx1"/>
                </a:solidFill>
              </a:rPr>
              <a:t>	while(!c.isAfterLast() ){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		String </a:t>
            </a:r>
            <a:r>
              <a:rPr lang="en-US" sz="2000" dirty="0" err="1">
                <a:solidFill>
                  <a:schemeClr val="tx1"/>
                </a:solidFill>
              </a:rPr>
              <a:t>fn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c.getString</a:t>
            </a:r>
            <a:r>
              <a:rPr lang="en-US" sz="2000" dirty="0">
                <a:solidFill>
                  <a:schemeClr val="tx1"/>
                </a:solidFill>
              </a:rPr>
              <a:t>( </a:t>
            </a:r>
            <a:r>
              <a:rPr lang="en-US" sz="2000" dirty="0" err="1">
                <a:solidFill>
                  <a:schemeClr val="tx1"/>
                </a:solidFill>
              </a:rPr>
              <a:t>colIndex</a:t>
            </a:r>
            <a:r>
              <a:rPr lang="en-US" sz="2000" dirty="0">
                <a:solidFill>
                  <a:schemeClr val="tx1"/>
                </a:solidFill>
              </a:rPr>
              <a:t> 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(“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: ” + </a:t>
            </a:r>
            <a:r>
              <a:rPr lang="en-US" sz="2000" dirty="0" err="1">
                <a:solidFill>
                  <a:schemeClr val="tx1"/>
                </a:solidFill>
              </a:rPr>
              <a:t>fn</a:t>
            </a:r>
            <a:r>
              <a:rPr lang="en-US" sz="2000" dirty="0">
                <a:solidFill>
                  <a:schemeClr val="tx1"/>
                </a:solidFill>
              </a:rPr>
              <a:t>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c.moveToNext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</p:spTree>
    <p:extLst>
      <p:ext uri="{BB962C8B-B14F-4D97-AF65-F5344CB8AC3E}">
        <p14:creationId xmlns:p14="http://schemas.microsoft.com/office/powerpoint/2010/main" val="164462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36637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There is also an update function to update a table: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tx1"/>
                </a:solidFill>
              </a:rPr>
              <a:t>	update(String </a:t>
            </a:r>
            <a:r>
              <a:rPr lang="en-US" sz="2000" i="1" dirty="0" err="1">
                <a:solidFill>
                  <a:schemeClr val="tx1"/>
                </a:solidFill>
              </a:rPr>
              <a:t>tableName</a:t>
            </a:r>
            <a:r>
              <a:rPr lang="en-US" sz="2000" i="1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ContentValues</a:t>
            </a:r>
            <a:r>
              <a:rPr lang="en-US" sz="2000" i="1" dirty="0">
                <a:solidFill>
                  <a:schemeClr val="tx1"/>
                </a:solidFill>
              </a:rPr>
              <a:t> cv, String </a:t>
            </a:r>
            <a:r>
              <a:rPr lang="en-US" sz="2000" i="1" dirty="0" err="1">
                <a:solidFill>
                  <a:schemeClr val="tx1"/>
                </a:solidFill>
              </a:rPr>
              <a:t>whereClause</a:t>
            </a:r>
            <a:r>
              <a:rPr lang="en-US" sz="2000" i="1" dirty="0">
                <a:solidFill>
                  <a:schemeClr val="tx1"/>
                </a:solidFill>
              </a:rPr>
              <a:t>, String </a:t>
            </a:r>
            <a:r>
              <a:rPr lang="en-US" sz="2000" i="1" dirty="0" err="1">
                <a:solidFill>
                  <a:schemeClr val="tx1"/>
                </a:solidFill>
              </a:rPr>
              <a:t>whereArgs</a:t>
            </a:r>
            <a:r>
              <a:rPr lang="en-US" sz="2000" i="1" dirty="0">
                <a:solidFill>
                  <a:schemeClr val="tx1"/>
                </a:solidFill>
              </a:rPr>
              <a:t>[ ]);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Normally you would update using the database ID: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update(</a:t>
            </a:r>
            <a:r>
              <a:rPr lang="en-US" sz="2000" dirty="0" err="1">
                <a:solidFill>
                  <a:schemeClr val="tx1"/>
                </a:solidFill>
              </a:rPr>
              <a:t>MyDbHelper.TABLE_NAME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updatedValues</a:t>
            </a:r>
            <a:r>
              <a:rPr lang="en-US" sz="2000" dirty="0">
                <a:solidFill>
                  <a:schemeClr val="tx1"/>
                </a:solidFill>
              </a:rPr>
              <a:t>, “_id=?”,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new String[] { </a:t>
            </a:r>
            <a:r>
              <a:rPr lang="en-US" sz="2000" dirty="0" err="1">
                <a:solidFill>
                  <a:schemeClr val="tx1"/>
                </a:solidFill>
              </a:rPr>
              <a:t>Long.toString</a:t>
            </a:r>
            <a:r>
              <a:rPr lang="en-US" sz="2000" dirty="0">
                <a:solidFill>
                  <a:schemeClr val="tx1"/>
                </a:solidFill>
              </a:rPr>
              <a:t>(id) } );</a:t>
            </a:r>
          </a:p>
        </p:txBody>
      </p:sp>
    </p:spTree>
    <p:extLst>
      <p:ext uri="{BB962C8B-B14F-4D97-AF65-F5344CB8AC3E}">
        <p14:creationId xmlns:p14="http://schemas.microsoft.com/office/powerpoint/2010/main" val="152562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36637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There is also an delete function to update a table: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tx1"/>
                </a:solidFill>
              </a:rPr>
              <a:t>delete(String </a:t>
            </a:r>
            <a:r>
              <a:rPr lang="en-US" sz="2000" i="1" dirty="0" err="1">
                <a:solidFill>
                  <a:schemeClr val="tx1"/>
                </a:solidFill>
              </a:rPr>
              <a:t>tableName,String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whereClause</a:t>
            </a:r>
            <a:r>
              <a:rPr lang="en-US" sz="2000" i="1" dirty="0">
                <a:solidFill>
                  <a:schemeClr val="tx1"/>
                </a:solidFill>
              </a:rPr>
              <a:t>, String </a:t>
            </a:r>
            <a:r>
              <a:rPr lang="en-US" sz="2000" i="1" dirty="0" err="1">
                <a:solidFill>
                  <a:schemeClr val="tx1"/>
                </a:solidFill>
              </a:rPr>
              <a:t>whereArgs</a:t>
            </a:r>
            <a:r>
              <a:rPr lang="en-US" sz="2000" i="1" dirty="0">
                <a:solidFill>
                  <a:schemeClr val="tx1"/>
                </a:solidFill>
              </a:rPr>
              <a:t>[ ]);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Normally you would delete using the database ID: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delete(</a:t>
            </a:r>
            <a:r>
              <a:rPr lang="en-US" sz="2000" dirty="0" err="1">
                <a:solidFill>
                  <a:schemeClr val="tx1"/>
                </a:solidFill>
              </a:rPr>
              <a:t>MyDbHelper.TABLE_NAME</a:t>
            </a:r>
            <a:r>
              <a:rPr lang="en-US" sz="2000" dirty="0">
                <a:solidFill>
                  <a:schemeClr val="tx1"/>
                </a:solidFill>
              </a:rPr>
              <a:t>, “_id=?”,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new String[] { </a:t>
            </a:r>
            <a:r>
              <a:rPr lang="en-US" sz="2000" dirty="0" err="1">
                <a:solidFill>
                  <a:schemeClr val="tx1"/>
                </a:solidFill>
              </a:rPr>
              <a:t>Long.toString</a:t>
            </a:r>
            <a:r>
              <a:rPr lang="en-US" sz="2000" dirty="0">
                <a:solidFill>
                  <a:schemeClr val="tx1"/>
                </a:solidFill>
              </a:rPr>
              <a:t>(id) } );</a:t>
            </a:r>
          </a:p>
        </p:txBody>
      </p:sp>
    </p:spTree>
    <p:extLst>
      <p:ext uri="{BB962C8B-B14F-4D97-AF65-F5344CB8AC3E}">
        <p14:creationId xmlns:p14="http://schemas.microsoft.com/office/powerpoint/2010/main" val="82391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This week, you will learn how use SQL lite databases in Android. This is also in pages 254 – 266 in the text.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sequence is: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Create database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Open database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Read / write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Close database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will be following examples from the Week5 branch</a:t>
            </a:r>
          </a:p>
        </p:txBody>
      </p:sp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SimpleCursorAdapter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15566"/>
            <a:ext cx="8424936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Cursor object represents a set of results from an SQL query. We will cover databases in Android in a few weeks.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Cursor adapter works similar to an </a:t>
            </a:r>
            <a:r>
              <a:rPr lang="en-US" sz="2400" dirty="0" err="1">
                <a:solidFill>
                  <a:schemeClr val="tx1"/>
                </a:solidFill>
              </a:rPr>
              <a:t>ArrayAdapter</a:t>
            </a:r>
            <a:r>
              <a:rPr lang="en-US" sz="2400" dirty="0">
                <a:solidFill>
                  <a:schemeClr val="tx1"/>
                </a:solidFill>
              </a:rPr>
              <a:t>, except it can handle mapping more than one value to more than one view ID.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SimpleCursorAdapter</a:t>
            </a:r>
            <a:r>
              <a:rPr lang="en-US" sz="2400" dirty="0">
                <a:solidFill>
                  <a:schemeClr val="tx1"/>
                </a:solidFill>
              </a:rPr>
              <a:t> is a class that makes it easier: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</a:rPr>
              <a:t>	</a:t>
            </a:r>
            <a:r>
              <a:rPr lang="de-DE" sz="2000" i="1" dirty="0" err="1">
                <a:solidFill>
                  <a:schemeClr val="tx1"/>
                </a:solidFill>
              </a:rPr>
              <a:t>SimpleCursorAdapter</a:t>
            </a:r>
            <a:r>
              <a:rPr lang="de-DE" sz="2000" i="1" dirty="0">
                <a:solidFill>
                  <a:schemeClr val="tx1"/>
                </a:solidFill>
              </a:rPr>
              <a:t> (</a:t>
            </a:r>
            <a:r>
              <a:rPr lang="de-DE" sz="2000" i="1" dirty="0" err="1">
                <a:solidFill>
                  <a:schemeClr val="tx1"/>
                </a:solidFill>
              </a:rPr>
              <a:t>Context</a:t>
            </a:r>
            <a:r>
              <a:rPr lang="de-DE" sz="2000" i="1" dirty="0">
                <a:solidFill>
                  <a:schemeClr val="tx1"/>
                </a:solidFill>
              </a:rPr>
              <a:t> </a:t>
            </a:r>
            <a:r>
              <a:rPr lang="de-DE" sz="2000" i="1" dirty="0" err="1">
                <a:solidFill>
                  <a:schemeClr val="tx1"/>
                </a:solidFill>
              </a:rPr>
              <a:t>context</a:t>
            </a:r>
            <a:r>
              <a:rPr lang="de-DE" sz="2000" i="1" dirty="0">
                <a:solidFill>
                  <a:schemeClr val="tx1"/>
                </a:solidFill>
              </a:rPr>
              <a:t>, </a:t>
            </a:r>
            <a:r>
              <a:rPr lang="de-DE" sz="2000" i="1" dirty="0" err="1">
                <a:solidFill>
                  <a:schemeClr val="tx1"/>
                </a:solidFill>
              </a:rPr>
              <a:t>int</a:t>
            </a:r>
            <a:r>
              <a:rPr lang="de-DE" sz="2000" i="1" dirty="0">
                <a:solidFill>
                  <a:schemeClr val="tx1"/>
                </a:solidFill>
              </a:rPr>
              <a:t> </a:t>
            </a:r>
            <a:r>
              <a:rPr lang="de-DE" sz="2000" i="1" dirty="0" err="1">
                <a:solidFill>
                  <a:schemeClr val="tx1"/>
                </a:solidFill>
              </a:rPr>
              <a:t>layout</a:t>
            </a:r>
            <a:r>
              <a:rPr lang="de-DE" sz="2000" i="1" dirty="0">
                <a:solidFill>
                  <a:schemeClr val="tx1"/>
                </a:solidFill>
              </a:rPr>
              <a:t>, Cursor c,                 			String[] </a:t>
            </a:r>
            <a:r>
              <a:rPr lang="de-DE" sz="2000" i="1" dirty="0" err="1">
                <a:solidFill>
                  <a:schemeClr val="tx1"/>
                </a:solidFill>
              </a:rPr>
              <a:t>from</a:t>
            </a:r>
            <a:r>
              <a:rPr lang="de-DE" sz="2000" i="1" dirty="0">
                <a:solidFill>
                  <a:schemeClr val="tx1"/>
                </a:solidFill>
              </a:rPr>
              <a:t>, </a:t>
            </a:r>
            <a:r>
              <a:rPr lang="de-DE" sz="2000" i="1" dirty="0" err="1">
                <a:solidFill>
                  <a:schemeClr val="tx1"/>
                </a:solidFill>
              </a:rPr>
              <a:t>int</a:t>
            </a:r>
            <a:r>
              <a:rPr lang="de-DE" sz="2000" i="1" dirty="0">
                <a:solidFill>
                  <a:schemeClr val="tx1"/>
                </a:solidFill>
              </a:rPr>
              <a:t>[] </a:t>
            </a:r>
            <a:r>
              <a:rPr lang="de-DE" sz="2000" i="1" dirty="0" err="1">
                <a:solidFill>
                  <a:schemeClr val="tx1"/>
                </a:solidFill>
              </a:rPr>
              <a:t>to</a:t>
            </a:r>
            <a:r>
              <a:rPr lang="de-DE" sz="2000" i="1" dirty="0">
                <a:solidFill>
                  <a:schemeClr val="tx1"/>
                </a:solidFill>
              </a:rPr>
              <a:t>,  </a:t>
            </a:r>
            <a:r>
              <a:rPr lang="de-DE" sz="2000" i="1" dirty="0" err="1">
                <a:solidFill>
                  <a:schemeClr val="tx1"/>
                </a:solidFill>
              </a:rPr>
              <a:t>int</a:t>
            </a:r>
            <a:r>
              <a:rPr lang="de-DE" sz="2000" i="1" dirty="0">
                <a:solidFill>
                  <a:schemeClr val="tx1"/>
                </a:solidFill>
              </a:rPr>
              <a:t> </a:t>
            </a:r>
            <a:r>
              <a:rPr lang="de-DE" sz="2000" i="1" dirty="0" err="1">
                <a:solidFill>
                  <a:schemeClr val="tx1"/>
                </a:solidFill>
              </a:rPr>
              <a:t>flags</a:t>
            </a:r>
            <a:r>
              <a:rPr lang="de-DE" sz="2000" i="1" dirty="0">
                <a:solidFill>
                  <a:schemeClr val="tx1"/>
                </a:solidFill>
              </a:rPr>
              <a:t>)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SimpleCursorAdapter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de-DE" sz="2400" dirty="0" err="1">
                <a:solidFill>
                  <a:schemeClr val="tx1"/>
                </a:solidFill>
              </a:rPr>
              <a:t>int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layout</a:t>
            </a:r>
            <a:r>
              <a:rPr lang="de-DE" sz="2400" dirty="0">
                <a:solidFill>
                  <a:schemeClr val="tx1"/>
                </a:solidFill>
              </a:rPr>
              <a:t> – This </a:t>
            </a:r>
            <a:r>
              <a:rPr lang="de-DE" sz="2400" dirty="0" err="1">
                <a:solidFill>
                  <a:schemeClr val="tx1"/>
                </a:solidFill>
              </a:rPr>
              <a:t>is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the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id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of</a:t>
            </a:r>
            <a:r>
              <a:rPr lang="de-DE" sz="2400" dirty="0">
                <a:solidFill>
                  <a:schemeClr val="tx1"/>
                </a:solidFill>
              </a:rPr>
              <a:t> a </a:t>
            </a:r>
            <a:r>
              <a:rPr lang="de-DE" sz="2400" dirty="0" err="1">
                <a:solidFill>
                  <a:schemeClr val="tx1"/>
                </a:solidFill>
              </a:rPr>
              <a:t>layout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for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each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row</a:t>
            </a:r>
            <a:r>
              <a:rPr lang="de-DE" sz="2400" dirty="0">
                <a:solidFill>
                  <a:schemeClr val="tx1"/>
                </a:solidFill>
              </a:rPr>
              <a:t>.</a:t>
            </a:r>
          </a:p>
          <a:p>
            <a:r>
              <a:rPr lang="de-DE" sz="2400" dirty="0">
                <a:solidFill>
                  <a:schemeClr val="tx1"/>
                </a:solidFill>
              </a:rPr>
              <a:t>Cursor c – This </a:t>
            </a:r>
            <a:r>
              <a:rPr lang="de-DE" sz="2400" dirty="0" err="1">
                <a:solidFill>
                  <a:schemeClr val="tx1"/>
                </a:solidFill>
              </a:rPr>
              <a:t>holds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the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results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from</a:t>
            </a:r>
            <a:r>
              <a:rPr lang="de-DE" sz="2400" dirty="0">
                <a:solidFill>
                  <a:schemeClr val="tx1"/>
                </a:solidFill>
              </a:rPr>
              <a:t> an SQL </a:t>
            </a:r>
            <a:r>
              <a:rPr lang="de-DE" sz="2400" dirty="0" err="1">
                <a:solidFill>
                  <a:schemeClr val="tx1"/>
                </a:solidFill>
              </a:rPr>
              <a:t>query</a:t>
            </a:r>
            <a:r>
              <a:rPr lang="de-DE" sz="2400" dirty="0">
                <a:solidFill>
                  <a:schemeClr val="tx1"/>
                </a:solidFill>
              </a:rPr>
              <a:t>.</a:t>
            </a:r>
          </a:p>
          <a:p>
            <a:r>
              <a:rPr lang="de-DE" sz="2400" dirty="0">
                <a:solidFill>
                  <a:schemeClr val="tx1"/>
                </a:solidFill>
              </a:rPr>
              <a:t>String[] </a:t>
            </a:r>
            <a:r>
              <a:rPr lang="de-DE" sz="2400" dirty="0" err="1">
                <a:solidFill>
                  <a:schemeClr val="tx1"/>
                </a:solidFill>
              </a:rPr>
              <a:t>from</a:t>
            </a:r>
            <a:r>
              <a:rPr lang="de-DE" sz="2400" dirty="0">
                <a:solidFill>
                  <a:schemeClr val="tx1"/>
                </a:solidFill>
              </a:rPr>
              <a:t> – This </a:t>
            </a:r>
            <a:r>
              <a:rPr lang="de-DE" sz="2400" dirty="0" err="1">
                <a:solidFill>
                  <a:schemeClr val="tx1"/>
                </a:solidFill>
              </a:rPr>
              <a:t>is</a:t>
            </a:r>
            <a:r>
              <a:rPr lang="de-DE" sz="2400" dirty="0">
                <a:solidFill>
                  <a:schemeClr val="tx1"/>
                </a:solidFill>
              </a:rPr>
              <a:t> an </a:t>
            </a:r>
            <a:r>
              <a:rPr lang="de-DE" sz="2400" dirty="0" err="1">
                <a:solidFill>
                  <a:schemeClr val="tx1"/>
                </a:solidFill>
              </a:rPr>
              <a:t>array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of</a:t>
            </a:r>
            <a:r>
              <a:rPr lang="de-DE" sz="2400" dirty="0">
                <a:solidFill>
                  <a:schemeClr val="tx1"/>
                </a:solidFill>
              </a:rPr>
              <a:t> SQL </a:t>
            </a:r>
            <a:r>
              <a:rPr lang="de-DE" sz="2400" dirty="0" err="1">
                <a:solidFill>
                  <a:schemeClr val="tx1"/>
                </a:solidFill>
              </a:rPr>
              <a:t>column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names</a:t>
            </a:r>
            <a:r>
              <a:rPr lang="de-DE" sz="2400" dirty="0">
                <a:solidFill>
                  <a:schemeClr val="tx1"/>
                </a:solidFill>
              </a:rPr>
              <a:t>.</a:t>
            </a:r>
          </a:p>
          <a:p>
            <a:r>
              <a:rPr lang="de-DE" sz="2400" dirty="0" err="1">
                <a:solidFill>
                  <a:schemeClr val="tx1"/>
                </a:solidFill>
              </a:rPr>
              <a:t>int</a:t>
            </a:r>
            <a:r>
              <a:rPr lang="de-DE" sz="2400" dirty="0">
                <a:solidFill>
                  <a:schemeClr val="tx1"/>
                </a:solidFill>
              </a:rPr>
              <a:t>[] </a:t>
            </a:r>
            <a:r>
              <a:rPr lang="de-DE" sz="2400" dirty="0" err="1">
                <a:solidFill>
                  <a:schemeClr val="tx1"/>
                </a:solidFill>
              </a:rPr>
              <a:t>to</a:t>
            </a:r>
            <a:r>
              <a:rPr lang="de-DE" sz="2400" dirty="0">
                <a:solidFill>
                  <a:schemeClr val="tx1"/>
                </a:solidFill>
              </a:rPr>
              <a:t> – An </a:t>
            </a:r>
            <a:r>
              <a:rPr lang="de-DE" sz="2400" dirty="0" err="1">
                <a:solidFill>
                  <a:schemeClr val="tx1"/>
                </a:solidFill>
              </a:rPr>
              <a:t>array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of</a:t>
            </a:r>
            <a:r>
              <a:rPr lang="de-DE" sz="2400" dirty="0">
                <a:solidFill>
                  <a:schemeClr val="tx1"/>
                </a:solidFill>
              </a:rPr>
              <a:t> IDs </a:t>
            </a:r>
            <a:r>
              <a:rPr lang="de-DE" sz="2400" dirty="0" err="1">
                <a:solidFill>
                  <a:schemeClr val="tx1"/>
                </a:solidFill>
              </a:rPr>
              <a:t>to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display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data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from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columns</a:t>
            </a:r>
            <a:r>
              <a:rPr lang="de-DE" sz="2400" dirty="0">
                <a:solidFill>
                  <a:schemeClr val="tx1"/>
                </a:solidFill>
              </a:rPr>
              <a:t>.</a:t>
            </a:r>
          </a:p>
          <a:p>
            <a:r>
              <a:rPr lang="de-DE" sz="2400" dirty="0" err="1">
                <a:solidFill>
                  <a:schemeClr val="tx1"/>
                </a:solidFill>
              </a:rPr>
              <a:t>int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flags</a:t>
            </a:r>
            <a:r>
              <a:rPr lang="de-DE" sz="2400" dirty="0">
                <a:solidFill>
                  <a:schemeClr val="tx1"/>
                </a:solidFill>
              </a:rPr>
              <a:t> - Flags </a:t>
            </a:r>
            <a:r>
              <a:rPr lang="de-DE" sz="2400" dirty="0" err="1">
                <a:solidFill>
                  <a:schemeClr val="tx1"/>
                </a:solidFill>
              </a:rPr>
              <a:t>used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to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determine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the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behavior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of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the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adapter</a:t>
            </a:r>
            <a:r>
              <a:rPr lang="de-DE" sz="2400" dirty="0">
                <a:solidFill>
                  <a:schemeClr val="tx1"/>
                </a:solidFill>
              </a:rPr>
              <a:t>; </a:t>
            </a:r>
            <a:r>
              <a:rPr lang="de-DE" sz="2400" dirty="0" err="1">
                <a:solidFill>
                  <a:schemeClr val="tx1"/>
                </a:solidFill>
              </a:rPr>
              <a:t>may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be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any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combination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of</a:t>
            </a:r>
            <a:r>
              <a:rPr lang="de-DE" sz="2400" dirty="0">
                <a:solidFill>
                  <a:schemeClr val="tx1"/>
                </a:solidFill>
              </a:rPr>
              <a:t> FLAG_AUTO_REQUERY </a:t>
            </a:r>
            <a:r>
              <a:rPr lang="de-DE" sz="2400" dirty="0" err="1">
                <a:solidFill>
                  <a:schemeClr val="tx1"/>
                </a:solidFill>
              </a:rPr>
              <a:t>and</a:t>
            </a:r>
            <a:r>
              <a:rPr lang="de-DE" sz="2400" dirty="0">
                <a:solidFill>
                  <a:schemeClr val="tx1"/>
                </a:solidFill>
              </a:rPr>
              <a:t> FLAG_REGISTER_CONTENT_OBSERVER.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7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[ ] from  	&lt;-&gt; 		</a:t>
            </a:r>
            <a:r>
              <a:rPr lang="en-US" dirty="0" err="1"/>
              <a:t>int</a:t>
            </a:r>
            <a:r>
              <a:rPr lang="en-US" dirty="0"/>
              <a:t> [ ]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2952327" cy="32621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SQL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Column1 Name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Column2 Name</a:t>
            </a:r>
          </a:p>
          <a:p>
            <a:r>
              <a:rPr lang="is-IS" sz="2400" dirty="0">
                <a:solidFill>
                  <a:schemeClr val="tx1"/>
                </a:solidFill>
              </a:rPr>
              <a:t>…etc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719229" y="1091804"/>
            <a:ext cx="2952327" cy="326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8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Layout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R.id.Item</a:t>
            </a:r>
            <a:r>
              <a:rPr lang="en-US" sz="2400" dirty="0">
                <a:solidFill>
                  <a:schemeClr val="tx1"/>
                </a:solidFill>
              </a:rPr>
              <a:t> 1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R.id.Sub</a:t>
            </a:r>
            <a:r>
              <a:rPr lang="en-US" sz="2400" dirty="0">
                <a:solidFill>
                  <a:schemeClr val="tx1"/>
                </a:solidFill>
              </a:rPr>
              <a:t> Item 1</a:t>
            </a:r>
          </a:p>
          <a:p>
            <a:r>
              <a:rPr lang="is-IS" sz="2400" dirty="0">
                <a:solidFill>
                  <a:schemeClr val="tx1"/>
                </a:solidFill>
              </a:rPr>
              <a:t>…etc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19872" y="987574"/>
            <a:ext cx="2088232" cy="336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36637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 can run </a:t>
            </a:r>
            <a:r>
              <a:rPr lang="en-US" sz="2000" dirty="0" err="1">
                <a:solidFill>
                  <a:schemeClr val="tx1"/>
                </a:solidFill>
              </a:rPr>
              <a:t>sql</a:t>
            </a:r>
            <a:r>
              <a:rPr lang="en-US" sz="2000" dirty="0">
                <a:solidFill>
                  <a:schemeClr val="tx1"/>
                </a:solidFill>
              </a:rPr>
              <a:t> commands from the </a:t>
            </a:r>
            <a:r>
              <a:rPr lang="en-US" sz="2000" dirty="0" err="1">
                <a:solidFill>
                  <a:schemeClr val="tx1"/>
                </a:solidFill>
              </a:rPr>
              <a:t>adb</a:t>
            </a:r>
            <a:r>
              <a:rPr lang="en-US" sz="2000" dirty="0">
                <a:solidFill>
                  <a:schemeClr val="tx1"/>
                </a:solidFill>
              </a:rPr>
              <a:t> shell.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From the terminal, type: </a:t>
            </a:r>
            <a:r>
              <a:rPr lang="en-US" sz="2000" dirty="0" err="1">
                <a:solidFill>
                  <a:schemeClr val="tx1"/>
                </a:solidFill>
              </a:rPr>
              <a:t>adb</a:t>
            </a:r>
            <a:r>
              <a:rPr lang="en-US" sz="2000" dirty="0">
                <a:solidFill>
                  <a:schemeClr val="tx1"/>
                </a:solidFill>
              </a:rPr>
              <a:t> shell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database files are stored in: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/data/data/</a:t>
            </a:r>
            <a:r>
              <a:rPr lang="en-US" sz="2000" dirty="0" err="1">
                <a:solidFill>
                  <a:schemeClr val="tx1"/>
                </a:solidFill>
              </a:rPr>
              <a:t>your_package_name</a:t>
            </a:r>
            <a:r>
              <a:rPr lang="en-US" sz="2000" dirty="0">
                <a:solidFill>
                  <a:schemeClr val="tx1"/>
                </a:solidFill>
              </a:rPr>
              <a:t>/databases/</a:t>
            </a:r>
          </a:p>
          <a:p>
            <a:r>
              <a:rPr lang="en-US" sz="2000" dirty="0">
                <a:solidFill>
                  <a:schemeClr val="tx1"/>
                </a:solidFill>
              </a:rPr>
              <a:t>Type sqlite3 </a:t>
            </a:r>
            <a:r>
              <a:rPr lang="en-US" sz="2000" dirty="0" err="1">
                <a:solidFill>
                  <a:schemeClr val="tx1"/>
                </a:solidFill>
              </a:rPr>
              <a:t>filename.db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You should be in an </a:t>
            </a:r>
            <a:r>
              <a:rPr lang="en-US" sz="2000" dirty="0" err="1">
                <a:solidFill>
                  <a:schemeClr val="tx1"/>
                </a:solidFill>
              </a:rPr>
              <a:t>sqlite</a:t>
            </a:r>
            <a:r>
              <a:rPr lang="en-US" sz="2000" dirty="0">
                <a:solidFill>
                  <a:schemeClr val="tx1"/>
                </a:solidFill>
              </a:rPr>
              <a:t>&gt; prompt where you can run SQL commands.</a:t>
            </a:r>
          </a:p>
        </p:txBody>
      </p:sp>
    </p:spTree>
    <p:extLst>
      <p:ext uri="{BB962C8B-B14F-4D97-AF65-F5344CB8AC3E}">
        <p14:creationId xmlns:p14="http://schemas.microsoft.com/office/powerpoint/2010/main" val="339133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366374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hlinkClick r:id="rId2"/>
              </a:rPr>
              <a:t>https://www.tutorialspoint.com/sqlite/sqlite_insert_query.htm</a:t>
            </a:r>
          </a:p>
          <a:p>
            <a:r>
              <a:rPr lang="en-US" sz="1800" dirty="0">
                <a:solidFill>
                  <a:schemeClr val="tx1"/>
                </a:solidFill>
                <a:hlinkClick r:id="rId2"/>
              </a:rPr>
              <a:t>https://developer.android.com/studio/command-line/sqlite3.html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hlinkClick r:id="rId3"/>
              </a:rPr>
              <a:t>https://alvinalexander.com/android/android-command-line-shell-show-sqlite-tables-adb-sqlite3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7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43558"/>
            <a:ext cx="8496944" cy="343838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Need a </a:t>
            </a:r>
            <a:r>
              <a:rPr lang="en-US" sz="2400" dirty="0" err="1">
                <a:solidFill>
                  <a:schemeClr val="tx1"/>
                </a:solidFill>
              </a:rPr>
              <a:t>SQLiteDatabaseHelper</a:t>
            </a:r>
            <a:r>
              <a:rPr lang="en-US" sz="2400" dirty="0">
                <a:solidFill>
                  <a:schemeClr val="tx1"/>
                </a:solidFill>
              </a:rPr>
              <a:t> object to create, update, open a database. Databases need a String name, and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version. Incrementing the version causes </a:t>
            </a:r>
            <a:r>
              <a:rPr lang="en-US" sz="2400" dirty="0" err="1">
                <a:solidFill>
                  <a:schemeClr val="tx1"/>
                </a:solidFill>
              </a:rPr>
              <a:t>onUpgrade</a:t>
            </a:r>
            <a:r>
              <a:rPr lang="en-US" sz="2400" dirty="0">
                <a:solidFill>
                  <a:schemeClr val="tx1"/>
                </a:solidFill>
              </a:rPr>
              <a:t>().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Once a database is opened, use insert, query, </a:t>
            </a:r>
            <a:r>
              <a:rPr lang="en-US" sz="2400" dirty="0" err="1">
                <a:solidFill>
                  <a:schemeClr val="tx1"/>
                </a:solidFill>
              </a:rPr>
              <a:t>rawQuery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>
                <a:solidFill>
                  <a:schemeClr val="tx1"/>
                </a:solidFill>
              </a:rPr>
              <a:t>Insert uses </a:t>
            </a:r>
            <a:r>
              <a:rPr lang="en-US" sz="2400" dirty="0" err="1">
                <a:solidFill>
                  <a:schemeClr val="tx1"/>
                </a:solidFill>
              </a:rPr>
              <a:t>ContentValues</a:t>
            </a:r>
            <a:r>
              <a:rPr lang="en-US" sz="2400" dirty="0">
                <a:solidFill>
                  <a:schemeClr val="tx1"/>
                </a:solidFill>
              </a:rPr>
              <a:t> objects to map values to column names: 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err="1">
                <a:solidFill>
                  <a:schemeClr val="tx1"/>
                </a:solidFill>
              </a:rPr>
              <a:t>cv.put</a:t>
            </a:r>
            <a:r>
              <a:rPr lang="en-US" sz="2000" dirty="0">
                <a:solidFill>
                  <a:schemeClr val="tx1"/>
                </a:solidFill>
              </a:rPr>
              <a:t>(“Column name”, value);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000" dirty="0" err="1">
                <a:solidFill>
                  <a:schemeClr val="tx1"/>
                </a:solidFill>
              </a:rPr>
              <a:t>db.insert</a:t>
            </a:r>
            <a:r>
              <a:rPr lang="en-US" sz="2000" dirty="0">
                <a:solidFill>
                  <a:schemeClr val="tx1"/>
                </a:solidFill>
              </a:rPr>
              <a:t>(TABLE_NAME, “Null replacement value”, </a:t>
            </a:r>
            <a:r>
              <a:rPr lang="en-US" sz="2000">
                <a:solidFill>
                  <a:schemeClr val="tx1"/>
                </a:solidFill>
              </a:rPr>
              <a:t>cv);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3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Android has a class </a:t>
            </a:r>
            <a:r>
              <a:rPr lang="en-US" sz="2400" dirty="0" err="1">
                <a:solidFill>
                  <a:schemeClr val="tx1"/>
                </a:solidFill>
              </a:rPr>
              <a:t>SQLiteOpenHelper</a:t>
            </a:r>
            <a:r>
              <a:rPr lang="en-US" sz="2400" dirty="0">
                <a:solidFill>
                  <a:schemeClr val="tx1"/>
                </a:solidFill>
              </a:rPr>
              <a:t> for creating and opening databases. You must write a subclass for your application:</a:t>
            </a:r>
          </a:p>
          <a:p>
            <a:pPr marL="0" indent="0" algn="ctr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class </a:t>
            </a:r>
            <a:r>
              <a:rPr lang="en-US" sz="2400" b="1" i="1" dirty="0" err="1">
                <a:solidFill>
                  <a:schemeClr val="tx1"/>
                </a:solidFill>
              </a:rPr>
              <a:t>MyOpener</a:t>
            </a:r>
            <a:r>
              <a:rPr lang="en-US" sz="2400" b="1" i="1" dirty="0">
                <a:solidFill>
                  <a:schemeClr val="tx1"/>
                </a:solidFill>
              </a:rPr>
              <a:t> extends </a:t>
            </a:r>
            <a:r>
              <a:rPr lang="en-US" sz="2400" b="1" i="1" dirty="0" err="1">
                <a:solidFill>
                  <a:schemeClr val="tx1"/>
                </a:solidFill>
              </a:rPr>
              <a:t>SQLiteOpenHelper</a:t>
            </a:r>
            <a:r>
              <a:rPr lang="en-US" sz="2400" b="1" i="1" dirty="0">
                <a:solidFill>
                  <a:schemeClr val="tx1"/>
                </a:solidFill>
              </a:rPr>
              <a:t>{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several important functions to override: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Constructor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onCreate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onUpgrade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onOpen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2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08912" cy="35103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 must pass certain important information to the super constructor of </a:t>
            </a:r>
            <a:r>
              <a:rPr lang="en-US" sz="2000" dirty="0" err="1">
                <a:solidFill>
                  <a:schemeClr val="tx1"/>
                </a:solidFill>
              </a:rPr>
              <a:t>SQLiteOpenHelper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	super(</a:t>
            </a:r>
            <a:r>
              <a:rPr lang="en-US" sz="2000" i="1" dirty="0" err="1">
                <a:solidFill>
                  <a:schemeClr val="tx1"/>
                </a:solidFill>
              </a:rPr>
              <a:t>ctx</a:t>
            </a:r>
            <a:r>
              <a:rPr lang="en-US" sz="2000" i="1" dirty="0">
                <a:solidFill>
                  <a:schemeClr val="tx1"/>
                </a:solidFill>
              </a:rPr>
              <a:t>, DATABASE_NAME, null, VERSION_NUM);</a:t>
            </a:r>
          </a:p>
          <a:p>
            <a:pPr marL="0" indent="0">
              <a:buNone/>
            </a:pPr>
            <a:endParaRPr lang="en-US" sz="2000" i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Context </a:t>
            </a:r>
            <a:r>
              <a:rPr lang="en-US" sz="2000" dirty="0" err="1">
                <a:solidFill>
                  <a:schemeClr val="tx1"/>
                </a:solidFill>
              </a:rPr>
              <a:t>ctx</a:t>
            </a:r>
            <a:r>
              <a:rPr lang="en-US" sz="2000" dirty="0">
                <a:solidFill>
                  <a:schemeClr val="tx1"/>
                </a:solidFill>
              </a:rPr>
              <a:t> – the Activity where the database is being opened.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String </a:t>
            </a:r>
            <a:r>
              <a:rPr lang="en-US" sz="2000" dirty="0" err="1">
                <a:solidFill>
                  <a:schemeClr val="tx1"/>
                </a:solidFill>
              </a:rPr>
              <a:t>databaseName</a:t>
            </a:r>
            <a:r>
              <a:rPr lang="en-US" sz="2000" dirty="0">
                <a:solidFill>
                  <a:schemeClr val="tx1"/>
                </a:solidFill>
              </a:rPr>
              <a:t> – this is the file that will contain the data.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CursorFactory</a:t>
            </a:r>
            <a:r>
              <a:rPr lang="en-US" sz="2000" dirty="0">
                <a:solidFill>
                  <a:schemeClr val="tx1"/>
                </a:solidFill>
              </a:rPr>
              <a:t> – An object to create Cursor objects, normally this is null.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version – What is the version of your database</a:t>
            </a:r>
          </a:p>
        </p:txBody>
      </p:sp>
    </p:spTree>
    <p:extLst>
      <p:ext uri="{BB962C8B-B14F-4D97-AF65-F5344CB8AC3E}">
        <p14:creationId xmlns:p14="http://schemas.microsoft.com/office/powerpoint/2010/main" val="177971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If the database file doesn’t exist yet, then </a:t>
            </a:r>
            <a:r>
              <a:rPr lang="en-US" sz="2400" dirty="0" err="1">
                <a:solidFill>
                  <a:schemeClr val="tx1"/>
                </a:solidFill>
              </a:rPr>
              <a:t>onCreate</a:t>
            </a:r>
            <a:r>
              <a:rPr lang="en-US" sz="2400" dirty="0">
                <a:solidFill>
                  <a:schemeClr val="tx1"/>
                </a:solidFill>
              </a:rPr>
              <a:t> gets called immediately by Android.</a:t>
            </a:r>
          </a:p>
          <a:p>
            <a:pPr marL="0" indent="0" algn="ctr">
              <a:buNone/>
            </a:pPr>
            <a:r>
              <a:rPr lang="en-US" sz="2400" i="1" dirty="0" err="1">
                <a:solidFill>
                  <a:schemeClr val="tx1"/>
                </a:solidFill>
              </a:rPr>
              <a:t>onCreate</a:t>
            </a:r>
            <a:r>
              <a:rPr lang="en-US" sz="2400" i="1" dirty="0">
                <a:solidFill>
                  <a:schemeClr val="tx1"/>
                </a:solidFill>
              </a:rPr>
              <a:t>(</a:t>
            </a:r>
            <a:r>
              <a:rPr lang="en-US" sz="2400" i="1" dirty="0" err="1">
                <a:solidFill>
                  <a:schemeClr val="tx1"/>
                </a:solidFill>
              </a:rPr>
              <a:t>SQLiteDatabase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db</a:t>
            </a:r>
            <a:r>
              <a:rPr lang="en-US" sz="2400" i="1" dirty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db</a:t>
            </a:r>
            <a:r>
              <a:rPr lang="en-US" sz="2400" dirty="0">
                <a:solidFill>
                  <a:schemeClr val="tx1"/>
                </a:solidFill>
              </a:rPr>
              <a:t> is a database object given by Android for running SQL commands.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function is used to execute a table creation statement in SQL: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000" b="1" i="1" dirty="0" err="1">
                <a:solidFill>
                  <a:schemeClr val="tx1"/>
                </a:solidFill>
              </a:rPr>
              <a:t>db.execSQL</a:t>
            </a:r>
            <a:r>
              <a:rPr lang="en-US" sz="2000" b="1" i="1" dirty="0">
                <a:solidFill>
                  <a:schemeClr val="tx1"/>
                </a:solidFill>
              </a:rPr>
              <a:t>( “CREATE TABLE “ + name + “ ( _id INTEGER 	PRIMARY KEY AUTOINCREMENT, NAME text, EMAIL text);” );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db.execSQL</a:t>
            </a:r>
            <a:r>
              <a:rPr lang="en-US" sz="2000" dirty="0">
                <a:solidFill>
                  <a:schemeClr val="tx1"/>
                </a:solidFill>
              </a:rPr>
              <a:t>(  ) is a function that executes a string SQL statement.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It is standard practice to declare the table name, column names, and filename as constant variables in your class: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1"/>
                </a:solidFill>
              </a:rPr>
              <a:t>	final static String TABLE_NAME = “Contacts”;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1"/>
                </a:solidFill>
              </a:rPr>
              <a:t>	final static String FILENAME = “</a:t>
            </a:r>
            <a:r>
              <a:rPr lang="en-US" sz="2400" i="1" dirty="0" err="1">
                <a:solidFill>
                  <a:schemeClr val="tx1"/>
                </a:solidFill>
              </a:rPr>
              <a:t>ContactsDB</a:t>
            </a:r>
            <a:r>
              <a:rPr lang="en-US" sz="2400" i="1" dirty="0">
                <a:solidFill>
                  <a:schemeClr val="tx1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1"/>
                </a:solidFill>
              </a:rPr>
              <a:t>	final static String COL_EMAIL = “EMAIL”;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1"/>
                </a:solidFill>
              </a:rPr>
              <a:t>	final static String COL_NAME = “NAME”;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reduces the risk of mistyping names in your code since the compiler checks variable names in Java.</a:t>
            </a:r>
          </a:p>
        </p:txBody>
      </p:sp>
    </p:spTree>
    <p:extLst>
      <p:ext uri="{BB962C8B-B14F-4D97-AF65-F5344CB8AC3E}">
        <p14:creationId xmlns:p14="http://schemas.microsoft.com/office/powerpoint/2010/main" val="239112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If the database does exist, and the version in the constructor is newer than the version that exists on the device, then </a:t>
            </a:r>
            <a:r>
              <a:rPr lang="en-US" sz="2400" dirty="0" err="1">
                <a:solidFill>
                  <a:schemeClr val="tx1"/>
                </a:solidFill>
              </a:rPr>
              <a:t>onUpgrade</a:t>
            </a:r>
            <a:r>
              <a:rPr lang="en-US" sz="2400" dirty="0">
                <a:solidFill>
                  <a:schemeClr val="tx1"/>
                </a:solidFill>
              </a:rPr>
              <a:t> gets called.</a:t>
            </a:r>
          </a:p>
          <a:p>
            <a:pPr marL="0" indent="0" algn="ctr">
              <a:buNone/>
            </a:pPr>
            <a:r>
              <a:rPr lang="en-US" sz="2000" i="1" dirty="0" err="1">
                <a:solidFill>
                  <a:schemeClr val="tx1"/>
                </a:solidFill>
              </a:rPr>
              <a:t>onUpgrade</a:t>
            </a:r>
            <a:r>
              <a:rPr lang="en-US" sz="2000" i="1" dirty="0">
                <a:solidFill>
                  <a:schemeClr val="tx1"/>
                </a:solidFill>
              </a:rPr>
              <a:t>(</a:t>
            </a:r>
            <a:r>
              <a:rPr lang="en-US" sz="2000" i="1" dirty="0" err="1">
                <a:solidFill>
                  <a:schemeClr val="tx1"/>
                </a:solidFill>
              </a:rPr>
              <a:t>SQLiteDatabase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db</a:t>
            </a:r>
            <a:r>
              <a:rPr lang="en-US" sz="2000" i="1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int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oldVer</a:t>
            </a:r>
            <a:r>
              <a:rPr lang="en-US" sz="2000" i="1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int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newVer</a:t>
            </a:r>
            <a:r>
              <a:rPr lang="en-US" sz="2000" i="1" dirty="0">
                <a:solidFill>
                  <a:schemeClr val="tx1"/>
                </a:solidFill>
              </a:rPr>
              <a:t>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have a chance to handle upgrading your data, like if you want to add new columns, etc.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also delete all your data:</a:t>
            </a:r>
          </a:p>
          <a:p>
            <a:pPr marL="400050" lvl="1" indent="0">
              <a:buNone/>
            </a:pPr>
            <a:r>
              <a:rPr lang="en-US" sz="2000" i="1" dirty="0" err="1">
                <a:solidFill>
                  <a:schemeClr val="tx1"/>
                </a:solidFill>
              </a:rPr>
              <a:t>db.execSQL</a:t>
            </a:r>
            <a:r>
              <a:rPr lang="en-US" sz="2000" i="1" dirty="0">
                <a:solidFill>
                  <a:schemeClr val="tx1"/>
                </a:solidFill>
              </a:rPr>
              <a:t>(“DROP TABLE IF EXISTS ” + TABLE_NAME);</a:t>
            </a:r>
          </a:p>
          <a:p>
            <a:pPr marL="400050" lvl="1" indent="0">
              <a:buNone/>
            </a:pPr>
            <a:r>
              <a:rPr lang="en-US" sz="2000" i="1" dirty="0" err="1">
                <a:solidFill>
                  <a:schemeClr val="tx1"/>
                </a:solidFill>
              </a:rPr>
              <a:t>db.execSQL</a:t>
            </a:r>
            <a:r>
              <a:rPr lang="en-US" sz="2000" i="1" dirty="0">
                <a:solidFill>
                  <a:schemeClr val="tx1"/>
                </a:solidFill>
              </a:rPr>
              <a:t>(“CREATE TABLE </a:t>
            </a:r>
            <a:r>
              <a:rPr lang="is-IS" sz="2000" i="1" dirty="0">
                <a:solidFill>
                  <a:schemeClr val="tx1"/>
                </a:solidFill>
              </a:rPr>
              <a:t>…”); </a:t>
            </a:r>
            <a:r>
              <a:rPr lang="is-IS" sz="2000" dirty="0">
                <a:solidFill>
                  <a:schemeClr val="tx1"/>
                </a:solidFill>
              </a:rPr>
              <a:t>or call </a:t>
            </a:r>
            <a:r>
              <a:rPr lang="is-IS" sz="2000" i="1" dirty="0">
                <a:solidFill>
                  <a:schemeClr val="tx1"/>
                </a:solidFill>
              </a:rPr>
              <a:t>onCreate(db);</a:t>
            </a:r>
            <a:endParaRPr lang="en-US" sz="2000" i="1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onDowngrade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If the database does exist, and the version number in the constructor is lower than the version number that exists on the device, then </a:t>
            </a:r>
            <a:r>
              <a:rPr lang="en-US" sz="2400" dirty="0" err="1">
                <a:solidFill>
                  <a:schemeClr val="tx1"/>
                </a:solidFill>
              </a:rPr>
              <a:t>onDowngrade</a:t>
            </a:r>
            <a:r>
              <a:rPr lang="en-US" sz="2400" dirty="0">
                <a:solidFill>
                  <a:schemeClr val="tx1"/>
                </a:solidFill>
              </a:rPr>
              <a:t> gets called.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don’t normally use this function but it exists and is part of the </a:t>
            </a:r>
            <a:r>
              <a:rPr lang="en-US" sz="2400" dirty="0" err="1">
                <a:solidFill>
                  <a:schemeClr val="tx1"/>
                </a:solidFill>
              </a:rPr>
              <a:t>getWriteableDatabase</a:t>
            </a:r>
            <a:r>
              <a:rPr lang="en-US" sz="2400" dirty="0">
                <a:solidFill>
                  <a:schemeClr val="tx1"/>
                </a:solidFill>
              </a:rPr>
              <a:t>() process.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5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dirty="0" err="1">
                <a:solidFill>
                  <a:schemeClr val="tx1"/>
                </a:solidFill>
              </a:rPr>
              <a:t>onCreate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onUpgrade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onDowngrade</a:t>
            </a:r>
            <a:r>
              <a:rPr lang="en-US" sz="2400" dirty="0">
                <a:solidFill>
                  <a:schemeClr val="tx1"/>
                </a:solidFill>
              </a:rPr>
              <a:t> get called, then </a:t>
            </a:r>
            <a:r>
              <a:rPr lang="en-US" sz="2400" dirty="0" err="1">
                <a:solidFill>
                  <a:schemeClr val="tx1"/>
                </a:solidFill>
              </a:rPr>
              <a:t>onOpen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 err="1">
                <a:solidFill>
                  <a:schemeClr val="tx1"/>
                </a:solidFill>
              </a:rPr>
              <a:t>SQLiteDatabase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db</a:t>
            </a:r>
            <a:r>
              <a:rPr lang="en-US" sz="2400" dirty="0">
                <a:solidFill>
                  <a:schemeClr val="tx1"/>
                </a:solidFill>
              </a:rPr>
              <a:t>) gets called last.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onOpen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 err="1">
                <a:solidFill>
                  <a:schemeClr val="tx1"/>
                </a:solidFill>
              </a:rPr>
              <a:t>SQLiteDatabase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db</a:t>
            </a:r>
            <a:r>
              <a:rPr lang="en-US" sz="2400" dirty="0">
                <a:solidFill>
                  <a:schemeClr val="tx1"/>
                </a:solidFill>
              </a:rPr>
              <a:t>) gets called regardless of </a:t>
            </a:r>
            <a:r>
              <a:rPr lang="en-US" sz="2400" dirty="0" err="1">
                <a:solidFill>
                  <a:schemeClr val="tx1"/>
                </a:solidFill>
              </a:rPr>
              <a:t>onCreate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onUpgrade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3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21786</TotalTime>
  <Words>1483</Words>
  <Application>Microsoft Macintosh PowerPoint</Application>
  <PresentationFormat>On-screen Show (16:9)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CST2335 Graphical Interface programming</vt:lpstr>
      <vt:lpstr>Introduction</vt:lpstr>
      <vt:lpstr>SQLLite</vt:lpstr>
      <vt:lpstr>Constructor</vt:lpstr>
      <vt:lpstr>onCreate</vt:lpstr>
      <vt:lpstr>Table creation</vt:lpstr>
      <vt:lpstr>onUpgrade</vt:lpstr>
      <vt:lpstr>onDowngrade</vt:lpstr>
      <vt:lpstr>onOpen</vt:lpstr>
      <vt:lpstr>getWriteableDatabase</vt:lpstr>
      <vt:lpstr>Insert data</vt:lpstr>
      <vt:lpstr>Insert data</vt:lpstr>
      <vt:lpstr>Query data</vt:lpstr>
      <vt:lpstr>Query data exmples</vt:lpstr>
      <vt:lpstr>rawQuery</vt:lpstr>
      <vt:lpstr>Cursor</vt:lpstr>
      <vt:lpstr>Cursor example</vt:lpstr>
      <vt:lpstr>Database Update</vt:lpstr>
      <vt:lpstr>Database Delete</vt:lpstr>
      <vt:lpstr>SimpleCursorAdapter</vt:lpstr>
      <vt:lpstr>SimpleCursorAdapter</vt:lpstr>
      <vt:lpstr>String [ ] from   &lt;-&gt;   int [ ] to</vt:lpstr>
      <vt:lpstr>SQLite3</vt:lpstr>
      <vt:lpstr>SQLite3 tutorials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700</cp:revision>
  <cp:lastPrinted>2011-05-25T13:43:07Z</cp:lastPrinted>
  <dcterms:created xsi:type="dcterms:W3CDTF">2010-07-27T15:40:45Z</dcterms:created>
  <dcterms:modified xsi:type="dcterms:W3CDTF">2019-02-04T14:44:57Z</dcterms:modified>
</cp:coreProperties>
</file>