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4" r:id="rId3"/>
    <p:sldId id="265" r:id="rId4"/>
    <p:sldId id="262" r:id="rId5"/>
    <p:sldId id="268" r:id="rId6"/>
    <p:sldId id="274" r:id="rId7"/>
    <p:sldId id="275" r:id="rId8"/>
    <p:sldId id="276" r:id="rId9"/>
    <p:sldId id="277" r:id="rId10"/>
    <p:sldId id="257" r:id="rId11"/>
    <p:sldId id="278" r:id="rId12"/>
    <p:sldId id="279" r:id="rId13"/>
    <p:sldId id="280" r:id="rId14"/>
    <p:sldId id="281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3587"/>
  </p:normalViewPr>
  <p:slideViewPr>
    <p:cSldViewPr snapToGrid="0" snapToObjects="1">
      <p:cViewPr>
        <p:scale>
          <a:sx n="100" d="100"/>
          <a:sy n="100" d="100"/>
        </p:scale>
        <p:origin x="8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27ACAB-665E-3D49-BAFF-CF4DFDD983F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02182-1D4B-EE48-A56A-7F4E1496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2430" y="1380068"/>
            <a:ext cx="8880593" cy="2616199"/>
          </a:xfrm>
        </p:spPr>
        <p:txBody>
          <a:bodyPr/>
          <a:lstStyle/>
          <a:p>
            <a:r>
              <a:rPr lang="en-US" dirty="0"/>
              <a:t>Exporting 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Jar, Zip and Runnable Jar</a:t>
            </a:r>
          </a:p>
        </p:txBody>
      </p:sp>
    </p:spTree>
    <p:extLst>
      <p:ext uri="{BB962C8B-B14F-4D97-AF65-F5344CB8AC3E}">
        <p14:creationId xmlns:p14="http://schemas.microsoft.com/office/powerpoint/2010/main" val="76252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NetBeans 8.2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4258122" cy="3124201"/>
          </a:xfrm>
        </p:spPr>
        <p:txBody>
          <a:bodyPr>
            <a:normAutofit/>
          </a:bodyPr>
          <a:lstStyle/>
          <a:p>
            <a:r>
              <a:rPr lang="en-US" dirty="0"/>
              <a:t>Right-click on the Project name.</a:t>
            </a:r>
          </a:p>
          <a:p>
            <a:r>
              <a:rPr lang="en-US" dirty="0"/>
              <a:t>Select Properties.</a:t>
            </a:r>
          </a:p>
          <a:p>
            <a:r>
              <a:rPr lang="en-US" dirty="0"/>
              <a:t>Click Packaging.</a:t>
            </a:r>
          </a:p>
          <a:p>
            <a:r>
              <a:rPr lang="en-US" dirty="0"/>
              <a:t>Check Build JAR after Compiling.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4391" y="2666999"/>
            <a:ext cx="425812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Compress JAR File.</a:t>
            </a:r>
          </a:p>
          <a:p>
            <a:r>
              <a:rPr lang="en-US" dirty="0"/>
              <a:t>Click OK to accept changes.</a:t>
            </a:r>
          </a:p>
          <a:p>
            <a:r>
              <a:rPr lang="en-US" dirty="0"/>
              <a:t>Right-click on a Project name.</a:t>
            </a:r>
          </a:p>
          <a:p>
            <a:r>
              <a:rPr lang="en-US" dirty="0"/>
              <a:t>Select Build or Clean and Build.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8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EB05-4598-4199-AB8C-8FE3045E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00" b="50000"/>
          <a:stretch/>
        </p:blipFill>
        <p:spPr>
          <a:xfrm>
            <a:off x="7915286" y="2228850"/>
            <a:ext cx="4115617" cy="4458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42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Zip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file 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export Project and select to ZIP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Root project, name of your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Browse to a desired location and name your zip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export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09263-ABB1-4E0C-A384-14CAEA17E63C}"/>
              </a:ext>
            </a:extLst>
          </p:cNvPr>
          <p:cNvSpPr/>
          <p:nvPr/>
        </p:nvSpPr>
        <p:spPr>
          <a:xfrm>
            <a:off x="7896236" y="2424110"/>
            <a:ext cx="323839" cy="204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3089E0-A111-4A72-A03F-1EACBCD44BD5}"/>
              </a:ext>
            </a:extLst>
          </p:cNvPr>
          <p:cNvSpPr/>
          <p:nvPr/>
        </p:nvSpPr>
        <p:spPr>
          <a:xfrm>
            <a:off x="7915286" y="4857749"/>
            <a:ext cx="1190614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10372724" y="4829175"/>
            <a:ext cx="6000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0CE8-DFB5-40BD-BDDB-80153425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73" y="3471147"/>
            <a:ext cx="6367975" cy="1973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A52142-4618-4C3F-8FFD-2AA9001D7565}"/>
              </a:ext>
            </a:extLst>
          </p:cNvPr>
          <p:cNvSpPr/>
          <p:nvPr/>
        </p:nvSpPr>
        <p:spPr>
          <a:xfrm>
            <a:off x="2581285" y="3771899"/>
            <a:ext cx="5143489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AF2BB2-C892-4E01-B268-36948084BC97}"/>
              </a:ext>
            </a:extLst>
          </p:cNvPr>
          <p:cNvSpPr/>
          <p:nvPr/>
        </p:nvSpPr>
        <p:spPr>
          <a:xfrm>
            <a:off x="7172324" y="4467667"/>
            <a:ext cx="6000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9E495D-DA6C-40A3-A1D2-FDDB3574C23E}"/>
              </a:ext>
            </a:extLst>
          </p:cNvPr>
          <p:cNvSpPr/>
          <p:nvPr/>
        </p:nvSpPr>
        <p:spPr>
          <a:xfrm>
            <a:off x="6781800" y="5076824"/>
            <a:ext cx="466737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63B7C-60E2-4A58-A512-F0CDC3CBC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56" b="29689"/>
          <a:stretch/>
        </p:blipFill>
        <p:spPr>
          <a:xfrm>
            <a:off x="7753350" y="159264"/>
            <a:ext cx="4258502" cy="6528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42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Runnable JAR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Click on project and go to Properties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8096249" y="1229588"/>
            <a:ext cx="6000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0DCD5-4B8F-443C-9E05-D0E8EA63524A}"/>
              </a:ext>
            </a:extLst>
          </p:cNvPr>
          <p:cNvSpPr/>
          <p:nvPr/>
        </p:nvSpPr>
        <p:spPr>
          <a:xfrm>
            <a:off x="8648698" y="6401685"/>
            <a:ext cx="238125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14C94-D5ED-4282-A304-11516172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755119"/>
            <a:ext cx="7173608" cy="493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42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Runnable JAR File, continue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Packaging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Compress Jar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Build 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Pay attention to save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ok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10648950" y="6334988"/>
            <a:ext cx="38100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0DCD5-4B8F-443C-9E05-D0E8EA63524A}"/>
              </a:ext>
            </a:extLst>
          </p:cNvPr>
          <p:cNvSpPr/>
          <p:nvPr/>
        </p:nvSpPr>
        <p:spPr>
          <a:xfrm>
            <a:off x="6686548" y="3067050"/>
            <a:ext cx="1266827" cy="16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06857-705B-4B96-8B48-FFD535615CBF}"/>
              </a:ext>
            </a:extLst>
          </p:cNvPr>
          <p:cNvSpPr/>
          <p:nvPr/>
        </p:nvSpPr>
        <p:spPr>
          <a:xfrm>
            <a:off x="7629523" y="2198391"/>
            <a:ext cx="838202" cy="2381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A952-5CCF-4FE8-B49A-AAE2798A1750}"/>
              </a:ext>
            </a:extLst>
          </p:cNvPr>
          <p:cNvSpPr/>
          <p:nvPr/>
        </p:nvSpPr>
        <p:spPr>
          <a:xfrm>
            <a:off x="6686547" y="2842440"/>
            <a:ext cx="1266827" cy="16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0234F1-7613-48E3-B7C0-E560B8BECF89}"/>
              </a:ext>
            </a:extLst>
          </p:cNvPr>
          <p:cNvSpPr/>
          <p:nvPr/>
        </p:nvSpPr>
        <p:spPr>
          <a:xfrm>
            <a:off x="5076823" y="2709200"/>
            <a:ext cx="1266827" cy="16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63B7C-60E2-4A58-A512-F0CDC3CBC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56" b="29689"/>
          <a:stretch/>
        </p:blipFill>
        <p:spPr>
          <a:xfrm>
            <a:off x="7753350" y="159264"/>
            <a:ext cx="4258502" cy="6528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425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Runnable JAR File continue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Right click on your project and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Right click again and Clean and Build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8096249" y="1229588"/>
            <a:ext cx="600075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0DCD5-4B8F-443C-9E05-D0E8EA63524A}"/>
              </a:ext>
            </a:extLst>
          </p:cNvPr>
          <p:cNvSpPr/>
          <p:nvPr/>
        </p:nvSpPr>
        <p:spPr>
          <a:xfrm>
            <a:off x="8648698" y="6401685"/>
            <a:ext cx="238125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06857-705B-4B96-8B48-FFD535615CBF}"/>
              </a:ext>
            </a:extLst>
          </p:cNvPr>
          <p:cNvSpPr/>
          <p:nvPr/>
        </p:nvSpPr>
        <p:spPr>
          <a:xfrm>
            <a:off x="8648698" y="2380874"/>
            <a:ext cx="238125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11C46E-4B91-4C64-BFFE-8BA3013DEDFE}"/>
              </a:ext>
            </a:extLst>
          </p:cNvPr>
          <p:cNvSpPr/>
          <p:nvPr/>
        </p:nvSpPr>
        <p:spPr>
          <a:xfrm>
            <a:off x="8648698" y="1781418"/>
            <a:ext cx="2381252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DF43A-A73C-4352-9482-A7E4A897F24E}"/>
              </a:ext>
            </a:extLst>
          </p:cNvPr>
          <p:cNvSpPr txBox="1"/>
          <p:nvPr/>
        </p:nvSpPr>
        <p:spPr>
          <a:xfrm>
            <a:off x="1943099" y="1714124"/>
            <a:ext cx="542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JAR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Navigate to where your projects is saved on your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your project directory there will be folder called </a:t>
            </a:r>
            <a:r>
              <a:rPr lang="en-US" dirty="0" err="1"/>
              <a:t>dist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Inside is your Runnable JAR File</a:t>
            </a:r>
          </a:p>
        </p:txBody>
      </p:sp>
    </p:spTree>
    <p:extLst>
      <p:ext uri="{BB962C8B-B14F-4D97-AF65-F5344CB8AC3E}">
        <p14:creationId xmlns:p14="http://schemas.microsoft.com/office/powerpoint/2010/main" val="345187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Jar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779520"/>
          </a:xfrm>
        </p:spPr>
        <p:txBody>
          <a:bodyPr>
            <a:normAutofit/>
          </a:bodyPr>
          <a:lstStyle/>
          <a:p>
            <a:r>
              <a:rPr lang="en-US" sz="3600" dirty="0"/>
              <a:t>1.  Make Manifest File</a:t>
            </a:r>
          </a:p>
          <a:p>
            <a:r>
              <a:rPr lang="en-US" sz="3600" dirty="0"/>
              <a:t>2.  Compile all classes</a:t>
            </a:r>
          </a:p>
          <a:p>
            <a:r>
              <a:rPr lang="en-US" sz="3600" dirty="0"/>
              <a:t>3.   Run  Jar command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779520"/>
          </a:xfrm>
        </p:spPr>
        <p:txBody>
          <a:bodyPr>
            <a:normAutofit fontScale="85000" lnSpcReduction="20000"/>
          </a:bodyPr>
          <a:lstStyle/>
          <a:p>
            <a:endParaRPr lang="en-US" sz="3600" dirty="0"/>
          </a:p>
          <a:p>
            <a:r>
              <a:rPr lang="en-US" sz="3600" dirty="0"/>
              <a:t>A manifest is a one-line text file with a "Main-Class" directive.  For example:</a:t>
            </a:r>
          </a:p>
          <a:p>
            <a:r>
              <a:rPr lang="en-US" sz="3600" dirty="0"/>
              <a:t>Main-Class: </a:t>
            </a:r>
            <a:r>
              <a:rPr lang="en-US" sz="3600" dirty="0" err="1"/>
              <a:t>DoStuff</a:t>
            </a:r>
            <a:r>
              <a:rPr lang="en-US" sz="3600" dirty="0"/>
              <a:t>   </a:t>
            </a:r>
          </a:p>
          <a:p>
            <a:r>
              <a:rPr lang="en-US" sz="3600" dirty="0"/>
              <a:t>This line must end with a newline. </a:t>
            </a:r>
          </a:p>
          <a:p>
            <a:r>
              <a:rPr lang="en-US" sz="3600" dirty="0"/>
              <a:t>Give it a name like</a:t>
            </a:r>
          </a:p>
          <a:p>
            <a:r>
              <a:rPr lang="en-US" sz="3600" dirty="0" err="1"/>
              <a:t>manifest.txt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7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 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Give it a name like</a:t>
            </a:r>
          </a:p>
          <a:p>
            <a:pPr marL="0" indent="0">
              <a:buNone/>
            </a:pPr>
            <a:r>
              <a:rPr lang="en-US" sz="4000" dirty="0" err="1"/>
              <a:t>manifest.txt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585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 Compile all classes</a:t>
            </a:r>
          </a:p>
          <a:p>
            <a:r>
              <a:rPr lang="en-US" dirty="0"/>
              <a:t>3.  run JDK's </a:t>
            </a:r>
            <a:r>
              <a:rPr lang="en-US" dirty="0" err="1"/>
              <a:t>jar.exe</a:t>
            </a:r>
            <a:r>
              <a:rPr lang="en-US" dirty="0"/>
              <a:t> utility.  </a:t>
            </a:r>
          </a:p>
          <a:p>
            <a:r>
              <a:rPr lang="en-US" dirty="0"/>
              <a:t>It is located in the JDK’s bin folder, the same place where </a:t>
            </a:r>
            <a:r>
              <a:rPr lang="en-US" dirty="0" err="1"/>
              <a:t>javac.exe</a:t>
            </a:r>
            <a:r>
              <a:rPr lang="en-US" dirty="0"/>
              <a:t> and </a:t>
            </a:r>
            <a:r>
              <a:rPr lang="en-US" dirty="0" err="1"/>
              <a:t>java.exe</a:t>
            </a:r>
            <a:r>
              <a:rPr lang="en-US" dirty="0"/>
              <a:t> are.  </a:t>
            </a:r>
          </a:p>
          <a:p>
            <a:r>
              <a:rPr lang="en-US" dirty="0" err="1"/>
              <a:t>jar.exe</a:t>
            </a:r>
            <a:r>
              <a:rPr lang="en-US" dirty="0"/>
              <a:t> takes command-line arguments; if you run it without any arguments, it will display the usage information and examples.  You need</a:t>
            </a:r>
          </a:p>
          <a:p>
            <a:r>
              <a:rPr lang="en-US" dirty="0"/>
              <a:t>C\</a:t>
            </a:r>
            <a:r>
              <a:rPr lang="en-US" dirty="0" err="1"/>
              <a:t>mywork</a:t>
            </a:r>
            <a:r>
              <a:rPr lang="en-US" dirty="0"/>
              <a:t>&gt; jar </a:t>
            </a:r>
            <a:r>
              <a:rPr lang="en-US" dirty="0" err="1"/>
              <a:t>cvfm</a:t>
            </a:r>
            <a:r>
              <a:rPr lang="en-US" dirty="0"/>
              <a:t> </a:t>
            </a:r>
            <a:r>
              <a:rPr lang="en-US" dirty="0" err="1"/>
              <a:t>MyJarName.jar</a:t>
            </a:r>
            <a:r>
              <a:rPr lang="en-US" dirty="0"/>
              <a:t> </a:t>
            </a:r>
            <a:r>
              <a:rPr lang="en-US" dirty="0" err="1"/>
              <a:t>manifest.txt</a:t>
            </a:r>
            <a:r>
              <a:rPr lang="en-US" dirty="0"/>
              <a:t> *.class</a:t>
            </a:r>
          </a:p>
        </p:txBody>
      </p:sp>
    </p:spTree>
    <p:extLst>
      <p:ext uri="{BB962C8B-B14F-4D97-AF65-F5344CB8AC3E}">
        <p14:creationId xmlns:p14="http://schemas.microsoft.com/office/powerpoint/2010/main" val="104881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JAR stands for Java </a:t>
            </a:r>
            <a:r>
              <a:rPr lang="en-US" dirty="0" err="1"/>
              <a:t>ARchive</a:t>
            </a:r>
            <a:r>
              <a:rPr lang="en-US" dirty="0"/>
              <a:t>.  </a:t>
            </a:r>
          </a:p>
          <a:p>
            <a:r>
              <a:rPr lang="en-US" dirty="0"/>
              <a:t>It's a file format based on the popular ZIP file format and is used for aggregating many files into one. </a:t>
            </a:r>
          </a:p>
          <a:p>
            <a:r>
              <a:rPr lang="en-US" dirty="0"/>
              <a:t>Although JAR can be used as a general archiving tool, the primary motivation for its development was so that Java applets and their requisite components (.class files, images and sounds) can be downloaded to a browser in a single HTTP transaction, rather than opening a new connection for each piece. </a:t>
            </a:r>
          </a:p>
          <a:p>
            <a:r>
              <a:rPr lang="en-US" dirty="0"/>
              <a:t>JAR compresses the files.</a:t>
            </a:r>
          </a:p>
        </p:txBody>
      </p:sp>
    </p:spTree>
    <p:extLst>
      <p:ext uri="{BB962C8B-B14F-4D97-AF65-F5344CB8AC3E}">
        <p14:creationId xmlns:p14="http://schemas.microsoft.com/office/powerpoint/2010/main" val="7738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vs. </a:t>
            </a:r>
            <a:r>
              <a:rPr lang="en-US" dirty="0" err="1"/>
              <a:t>Runnble</a:t>
            </a:r>
            <a:r>
              <a:rPr lang="en-US" dirty="0"/>
              <a:t>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runnable jar</a:t>
            </a:r>
            <a:r>
              <a:rPr lang="en-US" dirty="0"/>
              <a:t> contains a MANIFEST.MF file, which defines the Main class to be executed when the </a:t>
            </a:r>
            <a:r>
              <a:rPr lang="en-US" b="1" dirty="0"/>
              <a:t>jar</a:t>
            </a:r>
            <a:r>
              <a:rPr lang="en-US" dirty="0"/>
              <a:t> is run</a:t>
            </a:r>
          </a:p>
          <a:p>
            <a:endParaRPr lang="en-US" dirty="0"/>
          </a:p>
          <a:p>
            <a:r>
              <a:rPr lang="en-US" dirty="0"/>
              <a:t>If a </a:t>
            </a:r>
            <a:r>
              <a:rPr lang="en-US" b="1" dirty="0"/>
              <a:t>jar</a:t>
            </a:r>
            <a:r>
              <a:rPr lang="en-US" dirty="0"/>
              <a:t> does not include a manifest with the "Main-Class:" it is not considered a "</a:t>
            </a:r>
            <a:r>
              <a:rPr lang="en-US" b="1" dirty="0"/>
              <a:t>runnable jar</a:t>
            </a:r>
            <a:r>
              <a:rPr lang="en-US" dirty="0"/>
              <a:t>" - it is just a library of Java code.</a:t>
            </a:r>
          </a:p>
        </p:txBody>
      </p:sp>
    </p:spTree>
    <p:extLst>
      <p:ext uri="{BB962C8B-B14F-4D97-AF65-F5344CB8AC3E}">
        <p14:creationId xmlns:p14="http://schemas.microsoft.com/office/powerpoint/2010/main" val="9199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from the context menu or from the menu bar's </a:t>
            </a:r>
            <a:r>
              <a:rPr lang="en-US" b="1" dirty="0"/>
              <a:t>File</a:t>
            </a:r>
            <a:r>
              <a:rPr lang="en-US" dirty="0"/>
              <a:t> menu, select </a:t>
            </a:r>
            <a:r>
              <a:rPr lang="en-US" b="1" dirty="0"/>
              <a:t>Export</a:t>
            </a:r>
            <a:r>
              <a:rPr lang="en-US" dirty="0"/>
              <a:t>. </a:t>
            </a:r>
          </a:p>
          <a:p>
            <a:r>
              <a:rPr lang="en-US" dirty="0"/>
              <a:t> Select Runnable 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B4C9A-A442-4982-8E37-77C372E4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" r="69232" b="32654"/>
          <a:stretch/>
        </p:blipFill>
        <p:spPr>
          <a:xfrm>
            <a:off x="7115176" y="806482"/>
            <a:ext cx="4953000" cy="5861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1FAB5-77B9-4343-9BB5-1073C9A07E69}"/>
              </a:ext>
            </a:extLst>
          </p:cNvPr>
          <p:cNvSpPr txBox="1"/>
          <p:nvPr/>
        </p:nvSpPr>
        <p:spPr>
          <a:xfrm>
            <a:off x="1943099" y="333375"/>
            <a:ext cx="5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your project or file to be exported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DED9F-27AE-4AC7-BAAA-CDBF7454B31B}"/>
              </a:ext>
            </a:extLst>
          </p:cNvPr>
          <p:cNvSpPr/>
          <p:nvPr/>
        </p:nvSpPr>
        <p:spPr>
          <a:xfrm>
            <a:off x="7243761" y="1695450"/>
            <a:ext cx="2743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B4C9A-A442-4982-8E37-77C372E4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04" b="44305"/>
          <a:stretch/>
        </p:blipFill>
        <p:spPr>
          <a:xfrm>
            <a:off x="7010400" y="831134"/>
            <a:ext cx="5067301" cy="5769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820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export either by right clicking project or clicking file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D28A2-B047-4A27-BE15-016939590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66" b="32983"/>
          <a:stretch/>
        </p:blipFill>
        <p:spPr>
          <a:xfrm>
            <a:off x="2043112" y="831134"/>
            <a:ext cx="4805363" cy="57695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15C04A-C444-4F19-BF41-74367C74D493}"/>
              </a:ext>
            </a:extLst>
          </p:cNvPr>
          <p:cNvSpPr/>
          <p:nvPr/>
        </p:nvSpPr>
        <p:spPr>
          <a:xfrm>
            <a:off x="2043111" y="4410075"/>
            <a:ext cx="2743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C8091-F931-4043-AA18-BCCFF5374047}"/>
              </a:ext>
            </a:extLst>
          </p:cNvPr>
          <p:cNvSpPr/>
          <p:nvPr/>
        </p:nvSpPr>
        <p:spPr>
          <a:xfrm>
            <a:off x="7996235" y="5619750"/>
            <a:ext cx="3500439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001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 option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Archive File, if you want to export as zip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JAR File, if you want to export as Jar file that is not executable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Runnable JAR File, if you need and executable JAR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A9C76-2C38-412C-9CD2-22B79F44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88" y="1418859"/>
            <a:ext cx="5001323" cy="5239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AFABFC-91B0-4108-A2CF-05B611F58174}"/>
              </a:ext>
            </a:extLst>
          </p:cNvPr>
          <p:cNvSpPr/>
          <p:nvPr/>
        </p:nvSpPr>
        <p:spPr>
          <a:xfrm>
            <a:off x="7548561" y="3276600"/>
            <a:ext cx="2743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7ACC2-06CC-47FF-A9D5-CA33A7EBF962}"/>
              </a:ext>
            </a:extLst>
          </p:cNvPr>
          <p:cNvSpPr/>
          <p:nvPr/>
        </p:nvSpPr>
        <p:spPr>
          <a:xfrm>
            <a:off x="7548561" y="4819650"/>
            <a:ext cx="2743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BDDE8D-054F-4617-97D7-5406A527B907}"/>
              </a:ext>
            </a:extLst>
          </p:cNvPr>
          <p:cNvSpPr/>
          <p:nvPr/>
        </p:nvSpPr>
        <p:spPr>
          <a:xfrm>
            <a:off x="7548561" y="4476750"/>
            <a:ext cx="27432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986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JAR and Archive File</a:t>
            </a:r>
          </a:p>
          <a:p>
            <a:r>
              <a:rPr lang="en-US" dirty="0"/>
              <a:t>Select Desired files and folders to be exported unless specified everything.</a:t>
            </a:r>
          </a:p>
          <a:p>
            <a:r>
              <a:rPr lang="en-US" dirty="0">
                <a:highlight>
                  <a:srgbClr val="FFFF00"/>
                </a:highlight>
              </a:rPr>
              <a:t>Only exception is bin folder which is not needed.</a:t>
            </a:r>
          </a:p>
          <a:p>
            <a:r>
              <a:rPr lang="en-US" dirty="0"/>
              <a:t>Browse to a desired save location and name your file and click finish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941BC-5020-47A5-803B-F490E572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24" y="1695450"/>
            <a:ext cx="4662679" cy="4991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61725-C85D-4BD8-A029-2898A23F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42" y="1695450"/>
            <a:ext cx="4662679" cy="49919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98DB69-9686-4433-8AC8-B329068A181E}"/>
              </a:ext>
            </a:extLst>
          </p:cNvPr>
          <p:cNvSpPr/>
          <p:nvPr/>
        </p:nvSpPr>
        <p:spPr>
          <a:xfrm>
            <a:off x="2557461" y="2686049"/>
            <a:ext cx="909639" cy="657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E3E87-2715-4C60-9A4E-4BEE6A011E55}"/>
              </a:ext>
            </a:extLst>
          </p:cNvPr>
          <p:cNvSpPr/>
          <p:nvPr/>
        </p:nvSpPr>
        <p:spPr>
          <a:xfrm>
            <a:off x="7662861" y="2509836"/>
            <a:ext cx="1395414" cy="1214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881AD-21C2-4157-8049-C6E1A2F1B85A}"/>
              </a:ext>
            </a:extLst>
          </p:cNvPr>
          <p:cNvSpPr/>
          <p:nvPr/>
        </p:nvSpPr>
        <p:spPr>
          <a:xfrm>
            <a:off x="7815261" y="2662237"/>
            <a:ext cx="461964" cy="1381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0A5500-A352-47D1-A2CD-0C308772C7FE}"/>
              </a:ext>
            </a:extLst>
          </p:cNvPr>
          <p:cNvSpPr/>
          <p:nvPr/>
        </p:nvSpPr>
        <p:spPr>
          <a:xfrm>
            <a:off x="4632131" y="2662237"/>
            <a:ext cx="2068010" cy="657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09263-ABB1-4E0C-A384-14CAEA17E63C}"/>
              </a:ext>
            </a:extLst>
          </p:cNvPr>
          <p:cNvSpPr/>
          <p:nvPr/>
        </p:nvSpPr>
        <p:spPr>
          <a:xfrm>
            <a:off x="9726358" y="2509836"/>
            <a:ext cx="2084642" cy="657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FB161-61A6-4C06-9038-95F3E089BB49}"/>
              </a:ext>
            </a:extLst>
          </p:cNvPr>
          <p:cNvSpPr/>
          <p:nvPr/>
        </p:nvSpPr>
        <p:spPr>
          <a:xfrm>
            <a:off x="6029324" y="4895849"/>
            <a:ext cx="805405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3089E0-A111-4A72-A03F-1EACBCD44BD5}"/>
              </a:ext>
            </a:extLst>
          </p:cNvPr>
          <p:cNvSpPr/>
          <p:nvPr/>
        </p:nvSpPr>
        <p:spPr>
          <a:xfrm>
            <a:off x="11106149" y="4453907"/>
            <a:ext cx="805405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3A6D-9835-4DF7-9AF0-2B952C55DB6D}"/>
              </a:ext>
            </a:extLst>
          </p:cNvPr>
          <p:cNvSpPr/>
          <p:nvPr/>
        </p:nvSpPr>
        <p:spPr>
          <a:xfrm>
            <a:off x="5309645" y="6292230"/>
            <a:ext cx="805405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10424570" y="6293199"/>
            <a:ext cx="805405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7740B6-B6DA-4074-8CC6-3ECEB855ED41}"/>
              </a:ext>
            </a:extLst>
          </p:cNvPr>
          <p:cNvSpPr txBox="1"/>
          <p:nvPr/>
        </p:nvSpPr>
        <p:spPr>
          <a:xfrm>
            <a:off x="1943099" y="333375"/>
            <a:ext cx="5425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Runnable JAR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Desired Launch configuration. It must start with the name of class containing main method  followed by the name of your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Browse to a desired save location and name your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Only select yellow box if you added libraries that I do not have or was not part of the requirements. Junit is not required to be included when submitting.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finish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941BC-5020-47A5-803B-F490E572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24" y="1695450"/>
            <a:ext cx="4662679" cy="49919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5E3E87-2715-4C60-9A4E-4BEE6A011E55}"/>
              </a:ext>
            </a:extLst>
          </p:cNvPr>
          <p:cNvSpPr/>
          <p:nvPr/>
        </p:nvSpPr>
        <p:spPr>
          <a:xfrm>
            <a:off x="7505700" y="2662235"/>
            <a:ext cx="809625" cy="185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09263-ABB1-4E0C-A384-14CAEA17E63C}"/>
              </a:ext>
            </a:extLst>
          </p:cNvPr>
          <p:cNvSpPr/>
          <p:nvPr/>
        </p:nvSpPr>
        <p:spPr>
          <a:xfrm>
            <a:off x="8372475" y="2662236"/>
            <a:ext cx="342900" cy="17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3089E0-A111-4A72-A03F-1EACBCD44BD5}"/>
              </a:ext>
            </a:extLst>
          </p:cNvPr>
          <p:cNvSpPr/>
          <p:nvPr/>
        </p:nvSpPr>
        <p:spPr>
          <a:xfrm>
            <a:off x="11187526" y="2988467"/>
            <a:ext cx="733426" cy="240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BC6678-7B58-44AE-A6B4-E4BF870D2C28}"/>
              </a:ext>
            </a:extLst>
          </p:cNvPr>
          <p:cNvSpPr/>
          <p:nvPr/>
        </p:nvSpPr>
        <p:spPr>
          <a:xfrm>
            <a:off x="10434096" y="6293199"/>
            <a:ext cx="757780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342DB-6F8F-4699-A8C7-F8EB8BB085CA}"/>
              </a:ext>
            </a:extLst>
          </p:cNvPr>
          <p:cNvSpPr/>
          <p:nvPr/>
        </p:nvSpPr>
        <p:spPr>
          <a:xfrm>
            <a:off x="7496174" y="3745266"/>
            <a:ext cx="2771775" cy="185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707884-DF7F-4B4A-91D0-4A89B73A42A7}"/>
              </a:ext>
            </a:extLst>
          </p:cNvPr>
          <p:cNvSpPr/>
          <p:nvPr/>
        </p:nvSpPr>
        <p:spPr>
          <a:xfrm>
            <a:off x="7477123" y="3438525"/>
            <a:ext cx="2771774" cy="15451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1418</TotalTime>
  <Words>505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Exporting a Project</vt:lpstr>
      <vt:lpstr>What is a jar?</vt:lpstr>
      <vt:lpstr>Jar vs. Runnble Jar</vt:lpstr>
      <vt:lpstr>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NetBeans 8.2 +</vt:lpstr>
      <vt:lpstr>PowerPoint Presentation</vt:lpstr>
      <vt:lpstr>PowerPoint Presentation</vt:lpstr>
      <vt:lpstr>PowerPoint Presentation</vt:lpstr>
      <vt:lpstr>PowerPoint Presentation</vt:lpstr>
      <vt:lpstr>Making a Jar from the command line</vt:lpstr>
      <vt:lpstr>Make Manifest File</vt:lpstr>
      <vt:lpstr>Create in text editor</vt:lpstr>
      <vt:lpstr>Creating the Jar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Jar</dc:title>
  <dc:creator>Microsoft Office User</dc:creator>
  <cp:lastModifiedBy>Shariar Emami</cp:lastModifiedBy>
  <cp:revision>22</cp:revision>
  <dcterms:created xsi:type="dcterms:W3CDTF">2017-01-30T19:37:19Z</dcterms:created>
  <dcterms:modified xsi:type="dcterms:W3CDTF">2018-09-28T01:46:10Z</dcterms:modified>
</cp:coreProperties>
</file>