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344" r:id="rId2"/>
    <p:sldId id="345" r:id="rId3"/>
    <p:sldId id="346" r:id="rId4"/>
    <p:sldId id="347" r:id="rId5"/>
    <p:sldId id="348" r:id="rId6"/>
    <p:sldId id="349" r:id="rId7"/>
    <p:sldId id="350" r:id="rId8"/>
    <p:sldId id="351" r:id="rId9"/>
    <p:sldId id="352" r:id="rId10"/>
    <p:sldId id="353" r:id="rId11"/>
    <p:sldId id="354" r:id="rId12"/>
    <p:sldId id="355" r:id="rId13"/>
    <p:sldId id="35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01"/>
    <p:restoredTop sz="93587"/>
  </p:normalViewPr>
  <p:slideViewPr>
    <p:cSldViewPr snapToGrid="0" snapToObjects="1">
      <p:cViewPr varScale="1">
        <p:scale>
          <a:sx n="70" d="100"/>
          <a:sy n="70" d="100"/>
        </p:scale>
        <p:origin x="8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CA"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CA" smtClean="0"/>
              <a:t>Click to edit Master subtitle style</a:t>
            </a:r>
            <a:endParaRPr lang="en-US" dirty="0"/>
          </a:p>
        </p:txBody>
      </p:sp>
      <p:sp>
        <p:nvSpPr>
          <p:cNvPr id="4" name="Date Placeholder 3"/>
          <p:cNvSpPr>
            <a:spLocks noGrp="1"/>
          </p:cNvSpPr>
          <p:nvPr>
            <p:ph type="dt" sz="half" idx="10"/>
          </p:nvPr>
        </p:nvSpPr>
        <p:spPr/>
        <p:txBody>
          <a:bodyPr/>
          <a:lstStyle/>
          <a:p>
            <a:fld id="{6D6AB307-CDD4-674B-838F-96A2E0F5E08D}"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44DA3-12A3-C242-8F5B-8B1ED43E3F1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11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10"/>
          </p:nvPr>
        </p:nvSpPr>
        <p:spPr/>
        <p:txBody>
          <a:bodyPr/>
          <a:lstStyle/>
          <a:p>
            <a:fld id="{6D6AB307-CDD4-674B-838F-96A2E0F5E08D}"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44DA3-12A3-C242-8F5B-8B1ED43E3F16}" type="slidenum">
              <a:rPr lang="en-US" smtClean="0"/>
              <a:t>‹#›</a:t>
            </a:fld>
            <a:endParaRPr lang="en-US"/>
          </a:p>
        </p:txBody>
      </p:sp>
    </p:spTree>
    <p:extLst>
      <p:ext uri="{BB962C8B-B14F-4D97-AF65-F5344CB8AC3E}">
        <p14:creationId xmlns:p14="http://schemas.microsoft.com/office/powerpoint/2010/main" val="1046472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CA"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10"/>
          </p:nvPr>
        </p:nvSpPr>
        <p:spPr/>
        <p:txBody>
          <a:bodyPr/>
          <a:lstStyle/>
          <a:p>
            <a:fld id="{6D6AB307-CDD4-674B-838F-96A2E0F5E08D}"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44DA3-12A3-C242-8F5B-8B1ED43E3F16}" type="slidenum">
              <a:rPr lang="en-US" smtClean="0"/>
              <a:t>‹#›</a:t>
            </a:fld>
            <a:endParaRPr lang="en-US"/>
          </a:p>
        </p:txBody>
      </p:sp>
    </p:spTree>
    <p:extLst>
      <p:ext uri="{BB962C8B-B14F-4D97-AF65-F5344CB8AC3E}">
        <p14:creationId xmlns:p14="http://schemas.microsoft.com/office/powerpoint/2010/main" val="17087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dirty="0"/>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10"/>
          </p:nvPr>
        </p:nvSpPr>
        <p:spPr/>
        <p:txBody>
          <a:bodyPr/>
          <a:lstStyle/>
          <a:p>
            <a:fld id="{6D6AB307-CDD4-674B-838F-96A2E0F5E08D}"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44DA3-12A3-C242-8F5B-8B1ED43E3F16}" type="slidenum">
              <a:rPr lang="en-US" smtClean="0"/>
              <a:t>‹#›</a:t>
            </a:fld>
            <a:endParaRPr lang="en-US"/>
          </a:p>
        </p:txBody>
      </p:sp>
    </p:spTree>
    <p:extLst>
      <p:ext uri="{BB962C8B-B14F-4D97-AF65-F5344CB8AC3E}">
        <p14:creationId xmlns:p14="http://schemas.microsoft.com/office/powerpoint/2010/main" val="574377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CA"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6D6AB307-CDD4-674B-838F-96A2E0F5E08D}" type="datetimeFigureOut">
              <a:rPr lang="en-US" smtClean="0"/>
              <a:t>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44DA3-12A3-C242-8F5B-8B1ED43E3F1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951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CA"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Date Placeholder 4"/>
          <p:cNvSpPr>
            <a:spLocks noGrp="1"/>
          </p:cNvSpPr>
          <p:nvPr>
            <p:ph type="dt" sz="half" idx="10"/>
          </p:nvPr>
        </p:nvSpPr>
        <p:spPr/>
        <p:txBody>
          <a:bodyPr/>
          <a:lstStyle/>
          <a:p>
            <a:fld id="{6D6AB307-CDD4-674B-838F-96A2E0F5E08D}" type="datetimeFigureOut">
              <a:rPr lang="en-US" smtClean="0"/>
              <a:t>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44DA3-12A3-C242-8F5B-8B1ED43E3F16}" type="slidenum">
              <a:rPr lang="en-US" smtClean="0"/>
              <a:t>‹#›</a:t>
            </a:fld>
            <a:endParaRPr lang="en-US"/>
          </a:p>
        </p:txBody>
      </p:sp>
    </p:spTree>
    <p:extLst>
      <p:ext uri="{BB962C8B-B14F-4D97-AF65-F5344CB8AC3E}">
        <p14:creationId xmlns:p14="http://schemas.microsoft.com/office/powerpoint/2010/main" val="506531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CA"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7" name="Date Placeholder 6"/>
          <p:cNvSpPr>
            <a:spLocks noGrp="1"/>
          </p:cNvSpPr>
          <p:nvPr>
            <p:ph type="dt" sz="half" idx="10"/>
          </p:nvPr>
        </p:nvSpPr>
        <p:spPr/>
        <p:txBody>
          <a:bodyPr/>
          <a:lstStyle/>
          <a:p>
            <a:fld id="{6D6AB307-CDD4-674B-838F-96A2E0F5E08D}" type="datetimeFigureOut">
              <a:rPr lang="en-US" smtClean="0"/>
              <a:t>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644DA3-12A3-C242-8F5B-8B1ED43E3F16}" type="slidenum">
              <a:rPr lang="en-US" smtClean="0"/>
              <a:t>‹#›</a:t>
            </a:fld>
            <a:endParaRPr lang="en-US"/>
          </a:p>
        </p:txBody>
      </p:sp>
    </p:spTree>
    <p:extLst>
      <p:ext uri="{BB962C8B-B14F-4D97-AF65-F5344CB8AC3E}">
        <p14:creationId xmlns:p14="http://schemas.microsoft.com/office/powerpoint/2010/main" val="646550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dirty="0"/>
          </a:p>
        </p:txBody>
      </p:sp>
      <p:sp>
        <p:nvSpPr>
          <p:cNvPr id="3" name="Date Placeholder 2"/>
          <p:cNvSpPr>
            <a:spLocks noGrp="1"/>
          </p:cNvSpPr>
          <p:nvPr>
            <p:ph type="dt" sz="half" idx="10"/>
          </p:nvPr>
        </p:nvSpPr>
        <p:spPr/>
        <p:txBody>
          <a:bodyPr/>
          <a:lstStyle/>
          <a:p>
            <a:fld id="{6D6AB307-CDD4-674B-838F-96A2E0F5E08D}" type="datetimeFigureOut">
              <a:rPr lang="en-US" smtClean="0"/>
              <a:t>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644DA3-12A3-C242-8F5B-8B1ED43E3F16}" type="slidenum">
              <a:rPr lang="en-US" smtClean="0"/>
              <a:t>‹#›</a:t>
            </a:fld>
            <a:endParaRPr lang="en-US"/>
          </a:p>
        </p:txBody>
      </p:sp>
    </p:spTree>
    <p:extLst>
      <p:ext uri="{BB962C8B-B14F-4D97-AF65-F5344CB8AC3E}">
        <p14:creationId xmlns:p14="http://schemas.microsoft.com/office/powerpoint/2010/main" val="306361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D6AB307-CDD4-674B-838F-96A2E0F5E08D}" type="datetimeFigureOut">
              <a:rPr lang="en-US" smtClean="0"/>
              <a:t>2/1/17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3644DA3-12A3-C242-8F5B-8B1ED43E3F16}" type="slidenum">
              <a:rPr lang="en-US" smtClean="0"/>
              <a:t>‹#›</a:t>
            </a:fld>
            <a:endParaRPr lang="en-US"/>
          </a:p>
        </p:txBody>
      </p:sp>
    </p:spTree>
    <p:extLst>
      <p:ext uri="{BB962C8B-B14F-4D97-AF65-F5344CB8AC3E}">
        <p14:creationId xmlns:p14="http://schemas.microsoft.com/office/powerpoint/2010/main" val="1491260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CA"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6AB307-CDD4-674B-838F-96A2E0F5E08D}" type="datetimeFigureOut">
              <a:rPr lang="en-US" smtClean="0"/>
              <a:t>2/1/17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3644DA3-12A3-C242-8F5B-8B1ED43E3F16}" type="slidenum">
              <a:rPr lang="en-US" smtClean="0"/>
              <a:t>‹#›</a:t>
            </a:fld>
            <a:endParaRPr lang="en-US"/>
          </a:p>
        </p:txBody>
      </p:sp>
    </p:spTree>
    <p:extLst>
      <p:ext uri="{BB962C8B-B14F-4D97-AF65-F5344CB8AC3E}">
        <p14:creationId xmlns:p14="http://schemas.microsoft.com/office/powerpoint/2010/main" val="332554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CA"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6D6AB307-CDD4-674B-838F-96A2E0F5E08D}" type="datetimeFigureOut">
              <a:rPr lang="en-US" smtClean="0"/>
              <a:t>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44DA3-12A3-C242-8F5B-8B1ED43E3F16}" type="slidenum">
              <a:rPr lang="en-US" smtClean="0"/>
              <a:t>‹#›</a:t>
            </a:fld>
            <a:endParaRPr lang="en-US"/>
          </a:p>
        </p:txBody>
      </p:sp>
    </p:spTree>
    <p:extLst>
      <p:ext uri="{BB962C8B-B14F-4D97-AF65-F5344CB8AC3E}">
        <p14:creationId xmlns:p14="http://schemas.microsoft.com/office/powerpoint/2010/main" val="14849142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CA"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D6AB307-CDD4-674B-838F-96A2E0F5E08D}" type="datetimeFigureOut">
              <a:rPr lang="en-US" smtClean="0"/>
              <a:t>2/1/17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3644DA3-12A3-C242-8F5B-8B1ED43E3F1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235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Pattern</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sz="4800" dirty="0" smtClean="0">
                <a:solidFill>
                  <a:srgbClr val="FF0000"/>
                </a:solidFill>
              </a:rPr>
              <a:t>Model – View - Controller</a:t>
            </a:r>
            <a:endParaRPr lang="en-US" sz="4800" dirty="0">
              <a:solidFill>
                <a:srgbClr val="FF0000"/>
              </a:solidFill>
            </a:endParaRPr>
          </a:p>
        </p:txBody>
      </p:sp>
    </p:spTree>
    <p:extLst>
      <p:ext uri="{BB962C8B-B14F-4D97-AF65-F5344CB8AC3E}">
        <p14:creationId xmlns:p14="http://schemas.microsoft.com/office/powerpoint/2010/main" val="1444104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3384" y="1554480"/>
            <a:ext cx="11259196" cy="3627247"/>
          </a:xfrm>
        </p:spPr>
      </p:pic>
    </p:spTree>
    <p:extLst>
      <p:ext uri="{BB962C8B-B14F-4D97-AF65-F5344CB8AC3E}">
        <p14:creationId xmlns:p14="http://schemas.microsoft.com/office/powerpoint/2010/main" val="212289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60" y="156253"/>
            <a:ext cx="6405115" cy="6389391"/>
          </a:xfrm>
        </p:spPr>
      </p:pic>
    </p:spTree>
    <p:extLst>
      <p:ext uri="{BB962C8B-B14F-4D97-AF65-F5344CB8AC3E}">
        <p14:creationId xmlns:p14="http://schemas.microsoft.com/office/powerpoint/2010/main" val="1395767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 y="0"/>
            <a:ext cx="7215457" cy="6637277"/>
          </a:xfrm>
        </p:spPr>
      </p:pic>
    </p:spTree>
    <p:extLst>
      <p:ext uri="{BB962C8B-B14F-4D97-AF65-F5344CB8AC3E}">
        <p14:creationId xmlns:p14="http://schemas.microsoft.com/office/powerpoint/2010/main" val="1707269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2046" y="1737360"/>
            <a:ext cx="9247720" cy="3650615"/>
          </a:xfrm>
        </p:spPr>
      </p:pic>
    </p:spTree>
    <p:extLst>
      <p:ext uri="{BB962C8B-B14F-4D97-AF65-F5344CB8AC3E}">
        <p14:creationId xmlns:p14="http://schemas.microsoft.com/office/powerpoint/2010/main" val="1550151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p:txBody>
          <a:bodyPr>
            <a:normAutofit lnSpcReduction="10000"/>
          </a:bodyPr>
          <a:lstStyle/>
          <a:p>
            <a:r>
              <a:rPr lang="en-US" sz="4000" dirty="0" smtClean="0"/>
              <a:t>Models </a:t>
            </a:r>
            <a:r>
              <a:rPr lang="en-US" sz="4000" dirty="0"/>
              <a:t>represent knowledge. A model could be a single object (rather uninteresting), or it could be some structure of objects.</a:t>
            </a:r>
          </a:p>
          <a:p>
            <a:r>
              <a:rPr lang="en-US" sz="4000" dirty="0"/>
              <a:t>There should be a one-to-one correspondence between the model and its parts on the one hand, and the represented world as perceived by the owner of the model on the other hand.</a:t>
            </a:r>
          </a:p>
          <a:p>
            <a:endParaRPr lang="en-US" dirty="0"/>
          </a:p>
        </p:txBody>
      </p:sp>
    </p:spTree>
    <p:extLst>
      <p:ext uri="{BB962C8B-B14F-4D97-AF65-F5344CB8AC3E}">
        <p14:creationId xmlns:p14="http://schemas.microsoft.com/office/powerpoint/2010/main" val="197951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sp>
        <p:nvSpPr>
          <p:cNvPr id="3" name="Content Placeholder 2"/>
          <p:cNvSpPr>
            <a:spLocks noGrp="1"/>
          </p:cNvSpPr>
          <p:nvPr>
            <p:ph idx="1"/>
          </p:nvPr>
        </p:nvSpPr>
        <p:spPr/>
        <p:txBody>
          <a:bodyPr>
            <a:normAutofit fontScale="85000" lnSpcReduction="20000"/>
          </a:bodyPr>
          <a:lstStyle/>
          <a:p>
            <a:r>
              <a:rPr lang="en-US" sz="4000" dirty="0"/>
              <a:t>A view is a (visual) representation of its model. It would ordinarily highlight certain attributes of the model and suppress others. It is thus acting as a </a:t>
            </a:r>
            <a:r>
              <a:rPr lang="en-US" sz="4000" i="1" dirty="0"/>
              <a:t>presentation filter</a:t>
            </a:r>
            <a:r>
              <a:rPr lang="en-US" sz="4000" dirty="0"/>
              <a:t>.</a:t>
            </a:r>
          </a:p>
          <a:p>
            <a:r>
              <a:rPr lang="en-US" sz="4000" dirty="0"/>
              <a:t>A view is attached to its model (or model part) and gets the data necessary for the presentation from the model by asking questions. It may also update the model by sending appropriate messages. All these questions and messages have to be in the terminology of the model, the view will therefore have to know the semantics of the attributes of the model it represents.</a:t>
            </a:r>
          </a:p>
          <a:p>
            <a:endParaRPr lang="en-US" dirty="0"/>
          </a:p>
        </p:txBody>
      </p:sp>
    </p:spTree>
    <p:extLst>
      <p:ext uri="{BB962C8B-B14F-4D97-AF65-F5344CB8AC3E}">
        <p14:creationId xmlns:p14="http://schemas.microsoft.com/office/powerpoint/2010/main" val="402510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a:t>
            </a:r>
            <a:endParaRPr lang="en-US" dirty="0"/>
          </a:p>
        </p:txBody>
      </p:sp>
      <p:sp>
        <p:nvSpPr>
          <p:cNvPr id="3" name="Content Placeholder 2"/>
          <p:cNvSpPr>
            <a:spLocks noGrp="1"/>
          </p:cNvSpPr>
          <p:nvPr>
            <p:ph idx="1"/>
          </p:nvPr>
        </p:nvSpPr>
        <p:spPr/>
        <p:txBody>
          <a:bodyPr>
            <a:normAutofit/>
          </a:bodyPr>
          <a:lstStyle/>
          <a:p>
            <a:r>
              <a:rPr lang="en-US" sz="3200" dirty="0"/>
              <a:t>A controller is the link between a user and the system. It provides the user with input by arranging for relevant views to present themselves in appropriate places on the screen. </a:t>
            </a:r>
            <a:endParaRPr lang="en-US" sz="3200" dirty="0" smtClean="0"/>
          </a:p>
          <a:p>
            <a:r>
              <a:rPr lang="en-US" sz="3200" dirty="0" smtClean="0"/>
              <a:t>It </a:t>
            </a:r>
            <a:r>
              <a:rPr lang="en-US" sz="3200" dirty="0"/>
              <a:t>provides means for user output by presenting the user with menus or other means of giving commands and data. The controller receives such user output, translates it into the appropriate messages and pass these messages on to one or more of the views.</a:t>
            </a:r>
            <a:endParaRPr lang="en-US" sz="3200" dirty="0"/>
          </a:p>
        </p:txBody>
      </p:sp>
    </p:spTree>
    <p:extLst>
      <p:ext uri="{BB962C8B-B14F-4D97-AF65-F5344CB8AC3E}">
        <p14:creationId xmlns:p14="http://schemas.microsoft.com/office/powerpoint/2010/main" val="417359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079" y="1846263"/>
            <a:ext cx="8870167" cy="4022725"/>
          </a:xfrm>
        </p:spPr>
      </p:pic>
    </p:spTree>
    <p:extLst>
      <p:ext uri="{BB962C8B-B14F-4D97-AF65-F5344CB8AC3E}">
        <p14:creationId xmlns:p14="http://schemas.microsoft.com/office/powerpoint/2010/main" val="1066856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 is very popular</a:t>
            </a:r>
            <a:endParaRPr lang="en-US" dirty="0"/>
          </a:p>
        </p:txBody>
      </p:sp>
      <p:sp>
        <p:nvSpPr>
          <p:cNvPr id="3" name="Content Placeholder 2"/>
          <p:cNvSpPr>
            <a:spLocks noGrp="1"/>
          </p:cNvSpPr>
          <p:nvPr>
            <p:ph idx="1"/>
          </p:nvPr>
        </p:nvSpPr>
        <p:spPr/>
        <p:txBody>
          <a:bodyPr>
            <a:normAutofit/>
          </a:bodyPr>
          <a:lstStyle/>
          <a:p>
            <a:r>
              <a:rPr lang="en-US" sz="3600" dirty="0"/>
              <a:t>most popular web programming frameworks also encapsulate MVC principles: Django, Ruby on Rails, </a:t>
            </a:r>
            <a:r>
              <a:rPr lang="en-US" sz="3600" dirty="0" err="1"/>
              <a:t>CakePHP</a:t>
            </a:r>
            <a:r>
              <a:rPr lang="en-US" sz="3600" dirty="0"/>
              <a:t>, Struts, and so forth.</a:t>
            </a:r>
            <a:endParaRPr lang="en-US" sz="3600" dirty="0"/>
          </a:p>
        </p:txBody>
      </p:sp>
    </p:spTree>
    <p:extLst>
      <p:ext uri="{BB962C8B-B14F-4D97-AF65-F5344CB8AC3E}">
        <p14:creationId xmlns:p14="http://schemas.microsoft.com/office/powerpoint/2010/main" val="1324243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2144" y="786384"/>
            <a:ext cx="10058400" cy="5229014"/>
          </a:xfrm>
        </p:spPr>
        <p:txBody>
          <a:bodyPr>
            <a:normAutofit fontScale="92500"/>
          </a:bodyPr>
          <a:lstStyle/>
          <a:p>
            <a:r>
              <a:rPr lang="en-US" sz="3200" b="1" dirty="0" smtClean="0"/>
              <a:t>Model</a:t>
            </a:r>
          </a:p>
          <a:p>
            <a:r>
              <a:rPr lang="en-US" sz="3200" dirty="0" smtClean="0"/>
              <a:t>The </a:t>
            </a:r>
            <a:r>
              <a:rPr lang="en-US" sz="3200" dirty="0"/>
              <a:t>classes which are used to store and manipulate state, typically in a database of some kind.</a:t>
            </a:r>
          </a:p>
          <a:p>
            <a:r>
              <a:rPr lang="en-US" sz="3200" b="1" dirty="0" smtClean="0"/>
              <a:t>View</a:t>
            </a:r>
          </a:p>
          <a:p>
            <a:r>
              <a:rPr lang="en-US" sz="3200" dirty="0" smtClean="0"/>
              <a:t>The </a:t>
            </a:r>
            <a:r>
              <a:rPr lang="en-US" sz="3200" dirty="0"/>
              <a:t>user interface bits (in this case, HTML) necessary to render the model to the user.</a:t>
            </a:r>
          </a:p>
          <a:p>
            <a:r>
              <a:rPr lang="en-US" sz="3200" b="1" dirty="0" smtClean="0"/>
              <a:t>Controller</a:t>
            </a:r>
          </a:p>
          <a:p>
            <a:r>
              <a:rPr lang="en-US" sz="3200" dirty="0" smtClean="0"/>
              <a:t>The </a:t>
            </a:r>
            <a:r>
              <a:rPr lang="en-US" sz="3200" dirty="0"/>
              <a:t>brains of the application. The controller decides what the user's input was, how the model needs to change as a result of that input, and which resulting view should be used.</a:t>
            </a:r>
          </a:p>
          <a:p>
            <a:endParaRPr lang="en-US" dirty="0"/>
          </a:p>
        </p:txBody>
      </p:sp>
    </p:spTree>
    <p:extLst>
      <p:ext uri="{BB962C8B-B14F-4D97-AF65-F5344CB8AC3E}">
        <p14:creationId xmlns:p14="http://schemas.microsoft.com/office/powerpoint/2010/main" val="38253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5921" y="0"/>
            <a:ext cx="8874630" cy="6041488"/>
          </a:xfrm>
        </p:spPr>
      </p:pic>
    </p:spTree>
    <p:extLst>
      <p:ext uri="{BB962C8B-B14F-4D97-AF65-F5344CB8AC3E}">
        <p14:creationId xmlns:p14="http://schemas.microsoft.com/office/powerpoint/2010/main" val="749642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415651"/>
            <a:ext cx="7575226" cy="5983689"/>
          </a:xfrm>
        </p:spPr>
      </p:pic>
    </p:spTree>
    <p:extLst>
      <p:ext uri="{BB962C8B-B14F-4D97-AF65-F5344CB8AC3E}">
        <p14:creationId xmlns:p14="http://schemas.microsoft.com/office/powerpoint/2010/main" val="143797187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6205</TotalTime>
  <Words>269</Words>
  <Application>Microsoft Macintosh PowerPoint</Application>
  <PresentationFormat>Widescreen</PresentationFormat>
  <Paragraphs>22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Calibri</vt:lpstr>
      <vt:lpstr>Calibri Light</vt:lpstr>
      <vt:lpstr>Retrospect</vt:lpstr>
      <vt:lpstr>MVC Pattern</vt:lpstr>
      <vt:lpstr>Model</vt:lpstr>
      <vt:lpstr>View</vt:lpstr>
      <vt:lpstr>Controller</vt:lpstr>
      <vt:lpstr>Example</vt:lpstr>
      <vt:lpstr>MVC model is very popular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CST8288  Object-Oriented Programming with Design Patterns  </dc:title>
  <dc:creator>Microsoft Office User</dc:creator>
  <cp:lastModifiedBy>Microsoft Office User</cp:lastModifiedBy>
  <cp:revision>67</cp:revision>
  <dcterms:created xsi:type="dcterms:W3CDTF">2017-01-08T01:49:28Z</dcterms:created>
  <dcterms:modified xsi:type="dcterms:W3CDTF">2017-02-02T03:29:47Z</dcterms:modified>
</cp:coreProperties>
</file>