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518FC-E3FB-EC81-9EAB-8D0142BA9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E6EC1F-B09C-9E45-822F-6C9C90EEE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757FB-DA3A-E557-EE49-44E16E69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7FFEB-AA64-15C7-F6BC-C740EB60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8F971-7E61-7770-5C5D-82680714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141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10D3-1753-D0FD-3A64-EA3B901A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54BB2-BCB4-83C8-24E3-10B6BE3E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A5BC2-2E9D-7745-E765-78132D1A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19066-AC87-4424-50D0-05C467C6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9D1BC-2666-B5B1-7096-541D47B5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7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09C1B-F0EA-57D3-1558-CC018E968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59633-6159-E436-1295-B3BAADF1B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7F49-73E1-CBEC-52AB-C7091965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361DF-159D-4EBB-E9D5-551FF339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1EA92-45B3-86F1-0598-293EC494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2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94BD-18E5-1E90-A431-0A3AC290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9A86F-621D-426D-5F61-42761B0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6E625-13AD-5EFA-8F22-59D4163A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F0EC-1278-0B44-3CA7-4D71D713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79D7A-0A49-CC73-ED20-093F445A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9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8043B-24F0-4150-B672-55F0CE28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0776B-032E-35CF-465E-86A83301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27C-2566-CFF0-017C-FBB80794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75C49-FC2E-5DAE-74EE-7E70CBA9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C882B-743A-C23B-8165-29D121D7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6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B9AC-9B34-B99F-C56E-0BE87396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B902-4AE2-A511-0A5D-98C13EAB5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0EDB5-97AC-CA1E-281C-518D2E98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E5A28-2488-AEC5-D5A8-17A1515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07B28-DBC9-DCBA-48AB-0987BB63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3E55F-06FD-786D-3230-E61A14AA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474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AB50-B622-8AD8-8D6A-F5CC96F9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8F3C7-3A99-29FF-D774-3101EDFA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245FD-D0B8-B0B7-3E46-46B036F84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E8E64-4C2D-D434-265F-82CAB95D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C5FC13-4F14-177B-42B2-44E62AFC5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C2550-9037-00F2-D1AC-A72CFFBF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1C58AF-0E57-FC49-AC59-B0EC184D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862D8-E699-3B90-6C67-DC24E6A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54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0E6F-1693-D502-4F2F-753F4952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1CE5F-DC15-7898-C3F0-85BF971F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B552D-5601-5194-8F30-1F1BEDE0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6BBCD-0CC0-031B-C7CF-69917153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82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D6008-71C6-50A6-585D-F8D4F6EA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4494-9E6B-DF97-4FCF-3EDE9482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8F082-8860-D027-07A4-0CF0A128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71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A6D89-4B66-AA34-C932-749A8946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10FA8-BD3D-7D47-9F16-FB575A988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E989E-B5F0-2670-99F8-6DAB9B814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827D2-C769-895E-42BD-DB1DBD60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49718-BCC4-85A3-6526-9E4868F4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9720D-9E92-0C48-A155-1ED78CB2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88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ABA9A-4777-626E-855C-F1418090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7C8614-869E-55A6-164F-3EE8FB223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F6A05-5DF5-4FB5-85BA-827F0F43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99974-1797-6F43-7C73-5615539C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06CD5-7A5D-8252-7280-61925ED3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80EF4-245A-DB54-300F-09941CDF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71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ECFB60-56DD-A6A4-B44F-0FE3F639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34940-22AA-289C-12D6-691B5BEC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FAC91-E967-6FC8-AF4C-36ABA973E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FB285-8EF4-A341-A567-D2E932F8192C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AE7F5-BE4E-29E4-E88B-285BA907D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7842-34F3-AA59-68C7-3AA69A195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5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D53D-96DA-A5CD-8FFC-1104244B5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랭체인</a:t>
            </a:r>
            <a:r>
              <a:rPr kumimoji="1" lang="ko-KR" altLang="en-US" dirty="0"/>
              <a:t> 한국어 튜토리얼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6DFCB-4707-04A9-C240-B77CDD8E5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테디노트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67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08326-70BE-90EC-4FF5-51D213AD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Semantic Search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DDFC6-435F-98CF-EF5C-D1707F92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정의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의미론적 검색은 사용자의 질의를 단순한 키워드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매칭을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넘어서 그 의미를 파악하여 관련된 결과를 반환하는 검색 방식입니다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사용자가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태양계 행성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이라고 검색하면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목성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화성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등과 같이 관련된 행성에 대한 정보를 반환합니다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연관키워드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자연어 처리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검색 알고리즘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 마이닝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D33D4-AF09-914A-2F37-7750B0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Embedding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FF302-7134-060A-1934-305873D1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정의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임베딩은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단어나 문장 같은 텍스트 데이터를 저차원의 연속적인 벡터로 변환하는 과정입니다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이를 통해 컴퓨터가 텍스트를 이해하고 처리할 수 있게 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사과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단어를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[0.65, -0.23, 0.17]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과 같은 벡터로 표현합니다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ko-KR" sz="1800" dirty="0" err="1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연관키워드</a:t>
            </a:r>
            <a:r>
              <a:rPr lang="en-US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자연어 처리</a:t>
            </a:r>
            <a:r>
              <a:rPr lang="en-US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벡터화</a:t>
            </a:r>
            <a:r>
              <a:rPr lang="en-US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딥러닝</a:t>
            </a:r>
            <a:r>
              <a:rPr lang="ko-KR" altLang="ko-KR" dirty="0">
                <a:effectLst/>
              </a:rPr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77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2DEA-A93D-D196-9CC2-B619FCDB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Token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7105-8F4D-FD28-91DF-8923E4FA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정의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토큰은 텍스트를 더 작은 단위로 분할하는 것을 의미합니다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이는 일반적으로 단어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문장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또는 구절일 수 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문장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나는 학교에 간다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나는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학교에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간다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로 분할합니다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연관키워드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토큰화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자연어 처리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구문 분석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66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167</Words>
  <Application>Microsoft Macintosh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랭체인 한국어 튜토리얼</vt:lpstr>
      <vt:lpstr>Semantic Search</vt:lpstr>
      <vt:lpstr>Embedding</vt:lpstr>
      <vt:lpstr>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Teddy Lee</dc:creator>
  <cp:lastModifiedBy>Teddy Lee</cp:lastModifiedBy>
  <cp:revision>1</cp:revision>
  <dcterms:created xsi:type="dcterms:W3CDTF">2024-07-29T18:10:08Z</dcterms:created>
  <dcterms:modified xsi:type="dcterms:W3CDTF">2024-07-29T18:11:38Z</dcterms:modified>
</cp:coreProperties>
</file>