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3" r:id="rId1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print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7DBF5D4-9145-450B-BCC1-BE19063EDD69}" type="datetimeFigureOut">
              <a:rPr lang="uk-UA" smtClean="0"/>
              <a:pPr/>
              <a:t>19.12.2016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BC4CEBD-72B9-41CE-A938-D143FC4B245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53618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F5D4-9145-450B-BCC1-BE19063EDD69}" type="datetimeFigureOut">
              <a:rPr lang="uk-UA" smtClean="0"/>
              <a:pPr/>
              <a:t>19.12.2016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CEBD-72B9-41CE-A938-D143FC4B245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412926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F5D4-9145-450B-BCC1-BE19063EDD69}" type="datetimeFigureOut">
              <a:rPr lang="uk-UA" smtClean="0"/>
              <a:pPr/>
              <a:t>19.12.2016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CEBD-72B9-41CE-A938-D143FC4B245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3724508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F5D4-9145-450B-BCC1-BE19063EDD69}" type="datetimeFigureOut">
              <a:rPr lang="uk-UA" smtClean="0"/>
              <a:pPr/>
              <a:t>19.12.2016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CEBD-72B9-41CE-A938-D143FC4B2459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827561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F5D4-9145-450B-BCC1-BE19063EDD69}" type="datetimeFigureOut">
              <a:rPr lang="uk-UA" smtClean="0"/>
              <a:pPr/>
              <a:t>19.12.2016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CEBD-72B9-41CE-A938-D143FC4B245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2983942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F5D4-9145-450B-BCC1-BE19063EDD69}" type="datetimeFigureOut">
              <a:rPr lang="uk-UA" smtClean="0"/>
              <a:pPr/>
              <a:t>19.12.2016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CEBD-72B9-41CE-A938-D143FC4B245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1544682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F5D4-9145-450B-BCC1-BE19063EDD69}" type="datetimeFigureOut">
              <a:rPr lang="uk-UA" smtClean="0"/>
              <a:pPr/>
              <a:t>19.12.2016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CEBD-72B9-41CE-A938-D143FC4B245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2893932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F5D4-9145-450B-BCC1-BE19063EDD69}" type="datetimeFigureOut">
              <a:rPr lang="uk-UA" smtClean="0"/>
              <a:pPr/>
              <a:t>19.12.2016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CEBD-72B9-41CE-A938-D143FC4B245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482967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F5D4-9145-450B-BCC1-BE19063EDD69}" type="datetimeFigureOut">
              <a:rPr lang="uk-UA" smtClean="0"/>
              <a:pPr/>
              <a:t>19.12.2016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CEBD-72B9-41CE-A938-D143FC4B245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361729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F5D4-9145-450B-BCC1-BE19063EDD69}" type="datetimeFigureOut">
              <a:rPr lang="uk-UA" smtClean="0"/>
              <a:pPr/>
              <a:t>19.12.2016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CEBD-72B9-41CE-A938-D143FC4B245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160563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F5D4-9145-450B-BCC1-BE19063EDD69}" type="datetimeFigureOut">
              <a:rPr lang="uk-UA" smtClean="0"/>
              <a:pPr/>
              <a:t>19.12.2016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CEBD-72B9-41CE-A938-D143FC4B245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408341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F5D4-9145-450B-BCC1-BE19063EDD69}" type="datetimeFigureOut">
              <a:rPr lang="uk-UA" smtClean="0"/>
              <a:pPr/>
              <a:t>19.12.2016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CEBD-72B9-41CE-A938-D143FC4B245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275444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F5D4-9145-450B-BCC1-BE19063EDD69}" type="datetimeFigureOut">
              <a:rPr lang="uk-UA" smtClean="0"/>
              <a:pPr/>
              <a:t>19.12.2016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CEBD-72B9-41CE-A938-D143FC4B245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142902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F5D4-9145-450B-BCC1-BE19063EDD69}" type="datetimeFigureOut">
              <a:rPr lang="uk-UA" smtClean="0"/>
              <a:pPr/>
              <a:t>19.12.2016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CEBD-72B9-41CE-A938-D143FC4B245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60653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F5D4-9145-450B-BCC1-BE19063EDD69}" type="datetimeFigureOut">
              <a:rPr lang="uk-UA" smtClean="0"/>
              <a:pPr/>
              <a:t>19.12.2016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CEBD-72B9-41CE-A938-D143FC4B245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7961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F5D4-9145-450B-BCC1-BE19063EDD69}" type="datetimeFigureOut">
              <a:rPr lang="uk-UA" smtClean="0"/>
              <a:pPr/>
              <a:t>19.12.2016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CEBD-72B9-41CE-A938-D143FC4B245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233575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F5D4-9145-450B-BCC1-BE19063EDD69}" type="datetimeFigureOut">
              <a:rPr lang="uk-UA" smtClean="0"/>
              <a:pPr/>
              <a:t>19.12.2016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CEBD-72B9-41CE-A938-D143FC4B245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78382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BF5D4-9145-450B-BCC1-BE19063EDD69}" type="datetimeFigureOut">
              <a:rPr lang="uk-UA" smtClean="0"/>
              <a:pPr/>
              <a:t>19.12.2016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4CEBD-72B9-41CE-A938-D143FC4B245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15116261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192031"/>
            <a:ext cx="12192000" cy="2587489"/>
          </a:xfrm>
          <a:effectLst>
            <a:outerShdw blurRad="50800" dist="38100" dir="2700000" algn="tl" rotWithShape="0">
              <a:prstClr val="black"/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uk-UA" dirty="0" smtClean="0"/>
              <a:t>Використання Бази даних у </a:t>
            </a:r>
            <a:r>
              <a:rPr lang="en-US" dirty="0" smtClean="0"/>
              <a:t>android </a:t>
            </a:r>
            <a:r>
              <a:rPr lang="uk-UA" dirty="0" smtClean="0"/>
              <a:t>проекті</a:t>
            </a:r>
            <a:endParaRPr lang="uk-UA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4119154" y="4606834"/>
            <a:ext cx="8072846" cy="2233749"/>
          </a:xfrm>
          <a:effectLst>
            <a:outerShdw blurRad="50800" dist="38100" dir="2700000" algn="tl" rotWithShape="0">
              <a:prstClr val="black"/>
            </a:outerShdw>
          </a:effectLst>
        </p:spPr>
        <p:txBody>
          <a:bodyPr>
            <a:noAutofit/>
          </a:bodyPr>
          <a:lstStyle/>
          <a:p>
            <a:pPr algn="r"/>
            <a:r>
              <a:rPr lang="uk-UA" sz="14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Виконав</a:t>
            </a:r>
          </a:p>
          <a:p>
            <a:pPr algn="r"/>
            <a:r>
              <a:rPr lang="uk-UA" sz="14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студент групи </a:t>
            </a:r>
            <a:r>
              <a:rPr lang="uk-UA" sz="14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ФЕІ–</a:t>
            </a:r>
            <a:r>
              <a:rPr lang="en-US" sz="14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32</a:t>
            </a:r>
            <a:endParaRPr lang="uk-UA" sz="1400" cap="none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uk-UA" sz="14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uk-UA" sz="1400" cap="none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Леган</a:t>
            </a:r>
            <a:r>
              <a:rPr lang="uk-UA" sz="14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Тарас</a:t>
            </a:r>
          </a:p>
          <a:p>
            <a:pPr algn="r"/>
            <a:r>
              <a:rPr lang="uk-UA" sz="14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Науковий керівник:</a:t>
            </a:r>
          </a:p>
          <a:p>
            <a:pPr algn="r"/>
            <a:r>
              <a:rPr lang="uk-UA" sz="14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Доцент</a:t>
            </a:r>
            <a:r>
              <a:rPr lang="uk-UA" sz="14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uk-UA" sz="1400" cap="none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uk-UA" sz="1400" cap="none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Шувар</a:t>
            </a:r>
            <a:r>
              <a:rPr lang="uk-UA" sz="14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Р.Я.</a:t>
            </a:r>
            <a:endParaRPr lang="uk-UA" sz="1400" cap="none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uk-UA" sz="1400" cap="none" dirty="0"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uk-UA" sz="1400" cap="none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645666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53354" y="1547446"/>
            <a:ext cx="55004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Вибираємо дату оплати, нехай це буде листопад 2016 року. Зараз ми знаходимось на вкладці </a:t>
            </a:r>
            <a:r>
              <a:rPr lang="uk-UA" dirty="0" err="1" smtClean="0"/>
              <a:t>‘Світло</a:t>
            </a:r>
            <a:r>
              <a:rPr lang="uk-UA" dirty="0" smtClean="0"/>
              <a:t>’. </a:t>
            </a:r>
            <a:r>
              <a:rPr lang="uk-UA" dirty="0" err="1" smtClean="0"/>
              <a:t>Вводим</a:t>
            </a:r>
            <a:r>
              <a:rPr lang="uk-UA" dirty="0" smtClean="0"/>
              <a:t> у текстове поле кількість </a:t>
            </a:r>
            <a:r>
              <a:rPr lang="uk-UA" dirty="0" err="1" smtClean="0"/>
              <a:t>кВт\год</a:t>
            </a:r>
            <a:r>
              <a:rPr lang="uk-UA" dirty="0" smtClean="0"/>
              <a:t>, які ми використали протягом місяця. Під стрілочкою з’являється сума за використання </a:t>
            </a:r>
            <a:r>
              <a:rPr lang="uk-UA" dirty="0" err="1" smtClean="0"/>
              <a:t>світла.Я</a:t>
            </a:r>
            <a:r>
              <a:rPr lang="uk-UA" dirty="0" smtClean="0"/>
              <a:t> використав коефіцієнт, який зараз є актуальним, а саме 1 </a:t>
            </a:r>
            <a:r>
              <a:rPr lang="uk-UA" dirty="0" err="1" smtClean="0"/>
              <a:t>кВт\год</a:t>
            </a:r>
            <a:r>
              <a:rPr lang="uk-UA" dirty="0" smtClean="0"/>
              <a:t> = </a:t>
            </a:r>
            <a:r>
              <a:rPr lang="en-US" dirty="0" smtClean="0"/>
              <a:t>1,29 </a:t>
            </a:r>
            <a:r>
              <a:rPr lang="uk-UA" dirty="0" smtClean="0"/>
              <a:t>грн. Далі з’являється надпис </a:t>
            </a:r>
            <a:r>
              <a:rPr lang="uk-UA" dirty="0" err="1" smtClean="0"/>
              <a:t>‘До</a:t>
            </a:r>
            <a:r>
              <a:rPr lang="uk-UA" dirty="0" smtClean="0"/>
              <a:t> </a:t>
            </a:r>
            <a:r>
              <a:rPr lang="uk-UA" dirty="0" err="1" smtClean="0"/>
              <a:t>сплати’</a:t>
            </a:r>
            <a:r>
              <a:rPr lang="uk-UA" dirty="0" smtClean="0"/>
              <a:t>, що означає загальну суму комунальних послуг. Так як ми ввели лише дані за світло, загальна сума співпадає з сумою за світло.</a:t>
            </a:r>
            <a:endParaRPr lang="uk-UA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1645" y="432581"/>
            <a:ext cx="28765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1565678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53354" y="1547446"/>
            <a:ext cx="5500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Переходимо на вкладку </a:t>
            </a:r>
            <a:r>
              <a:rPr lang="uk-UA" dirty="0" err="1" smtClean="0"/>
              <a:t>‘Газ’</a:t>
            </a:r>
            <a:r>
              <a:rPr lang="uk-UA" dirty="0" smtClean="0"/>
              <a:t> та вводимо там дані. Під стрілкою знову ж таки з’являється сума оплати за саму комунальну послугу. У полі </a:t>
            </a:r>
            <a:r>
              <a:rPr lang="uk-UA" dirty="0" err="1" smtClean="0"/>
              <a:t>‘До</a:t>
            </a:r>
            <a:r>
              <a:rPr lang="uk-UA" dirty="0" smtClean="0"/>
              <a:t> </a:t>
            </a:r>
            <a:r>
              <a:rPr lang="uk-UA" dirty="0" err="1" smtClean="0"/>
              <a:t>сплати’</a:t>
            </a:r>
            <a:r>
              <a:rPr lang="uk-UA" dirty="0" smtClean="0"/>
              <a:t> як бачимо уже є сума за світло та газ.</a:t>
            </a:r>
            <a:endParaRPr lang="uk-UA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02" y="385396"/>
            <a:ext cx="2924175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1565678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53354" y="1547446"/>
            <a:ext cx="550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Переходимо на вкладку </a:t>
            </a:r>
            <a:r>
              <a:rPr lang="uk-UA" dirty="0" err="1" smtClean="0"/>
              <a:t>‘Вода’</a:t>
            </a:r>
            <a:r>
              <a:rPr lang="uk-UA" dirty="0" smtClean="0"/>
              <a:t> та вводимо дані. </a:t>
            </a:r>
            <a:endParaRPr lang="uk-U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8819" y="352279"/>
            <a:ext cx="294322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1565678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53354" y="1547446"/>
            <a:ext cx="5500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Натискаємо </a:t>
            </a:r>
            <a:r>
              <a:rPr lang="uk-UA" dirty="0" err="1" smtClean="0"/>
              <a:t>‘Оплатити</a:t>
            </a:r>
            <a:r>
              <a:rPr lang="uk-UA" dirty="0" smtClean="0"/>
              <a:t>’. Вибиває повідомлення про успішну оплату. Дані записано у базу даних.</a:t>
            </a:r>
            <a:endParaRPr lang="uk-UA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0749" y="418075"/>
            <a:ext cx="2905125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1565678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12678" y="703384"/>
            <a:ext cx="5500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Натиснувши </a:t>
            </a:r>
            <a:r>
              <a:rPr lang="uk-UA" dirty="0" err="1" smtClean="0"/>
              <a:t>‘Історія’</a:t>
            </a:r>
            <a:r>
              <a:rPr lang="uk-UA" dirty="0" smtClean="0"/>
              <a:t> користувач бачить детальну інформацію про здійснені оплати. При оплаті за інший місяць, список історії відповідно буде збільшуватись. Якщо зробити оплату за рік та місяць, які вже є в базі даних, то вони оновляться. Є можливість очищення історії.</a:t>
            </a:r>
            <a:endParaRPr lang="uk-UA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3243" y="465040"/>
            <a:ext cx="293370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9824" y="2640550"/>
            <a:ext cx="22574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1565678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0" y="2249487"/>
            <a:ext cx="12192000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Дякую за увагу!</a:t>
            </a:r>
            <a:endParaRPr lang="uk-UA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7762082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812" y="168813"/>
            <a:ext cx="12192000" cy="1206668"/>
          </a:xfrm>
        </p:spPr>
        <p:txBody>
          <a:bodyPr/>
          <a:lstStyle/>
          <a:p>
            <a:pPr algn="ctr"/>
            <a:r>
              <a:rPr lang="uk-UA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Мета роботи</a:t>
            </a:r>
            <a:endParaRPr lang="uk-UA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987707"/>
            <a:ext cx="12149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ru-RU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     </a:t>
            </a:r>
            <a:r>
              <a:rPr lang="uk-UA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Створити програму за допомогою якої, можна оплачувати за комунальні послуги, використати базу даних для зберігання інформації,зробити простий, зрозумілий користувачеві інтерфейс.</a:t>
            </a:r>
            <a:endParaRPr lang="uk-UA" sz="2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990331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44393" y="436098"/>
            <a:ext cx="928467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r>
              <a:rPr lang="uk-UA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База дани</a:t>
            </a:r>
            <a:r>
              <a:rPr lang="uk-UA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х </a:t>
            </a:r>
            <a:r>
              <a:rPr lang="en-US" sz="36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SQLite</a:t>
            </a:r>
            <a:r>
              <a:rPr lang="uk-UA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uk-UA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у програмі</a:t>
            </a:r>
            <a:endParaRPr lang="uk-UA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069145" y="2110153"/>
            <a:ext cx="107758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допомогою бази даних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SQLite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 створюю дві таблиці: одну для </a:t>
            </a:r>
            <a:r>
              <a:rPr lang="uk-UA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логування</a:t>
            </a:r>
            <a:r>
              <a:rPr lang="uk-U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тобто дані для форми реєстрації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r>
              <a:rPr lang="uk-U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другу – для зберігання введених користувачем даних використання комунальних послуг.</a:t>
            </a:r>
            <a:endParaRPr lang="uk-UA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uk-UA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78570"/>
          </a:xfrm>
        </p:spPr>
        <p:txBody>
          <a:bodyPr/>
          <a:lstStyle/>
          <a:p>
            <a:pPr algn="ctr"/>
            <a:r>
              <a:rPr lang="uk-UA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Інтерфейс </a:t>
            </a:r>
            <a:r>
              <a:rPr lang="uk-UA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програми та її функціональність</a:t>
            </a:r>
            <a:endParaRPr lang="uk-UA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6545" y="1136992"/>
            <a:ext cx="2886075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783016" y="2743199"/>
            <a:ext cx="6696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Інтерфейс програми після її запуску.</a:t>
            </a:r>
          </a:p>
          <a:p>
            <a:r>
              <a:rPr lang="uk-UA" dirty="0" smtClean="0"/>
              <a:t>Є дві кнопки </a:t>
            </a:r>
            <a:r>
              <a:rPr lang="uk-UA" dirty="0" err="1" smtClean="0"/>
              <a:t>‘Увійти’</a:t>
            </a:r>
            <a:r>
              <a:rPr lang="uk-UA" dirty="0" smtClean="0"/>
              <a:t> та </a:t>
            </a:r>
            <a:r>
              <a:rPr lang="uk-UA" dirty="0" err="1" smtClean="0"/>
              <a:t>‘Реєстрація</a:t>
            </a:r>
            <a:r>
              <a:rPr lang="uk-UA" dirty="0" smtClean="0"/>
              <a:t>’.</a:t>
            </a:r>
          </a:p>
          <a:p>
            <a:r>
              <a:rPr lang="uk-UA" dirty="0" smtClean="0"/>
              <a:t>В програмі передбачено створення особистого кабінету.</a:t>
            </a:r>
          </a:p>
          <a:p>
            <a:endParaRPr lang="uk-UA" dirty="0" smtClean="0"/>
          </a:p>
        </p:txBody>
      </p:sp>
    </p:spTree>
    <p:extLst>
      <p:ext uri="{BB962C8B-B14F-4D97-AF65-F5344CB8AC3E}">
        <p14:creationId xmlns="" xmlns:p14="http://schemas.microsoft.com/office/powerpoint/2010/main" val="154310033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3011" y="788597"/>
            <a:ext cx="2867025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922497" y="2321170"/>
            <a:ext cx="5078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Так виглядає форма реєстрації користувача. Ім’я користувача є унікальним.</a:t>
            </a:r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3910712222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999" y="774310"/>
            <a:ext cx="300037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189785" y="2166425"/>
            <a:ext cx="4726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Зареєструємо користувача </a:t>
            </a:r>
            <a:r>
              <a:rPr lang="uk-UA" dirty="0" err="1" smtClean="0"/>
              <a:t>‘Остап’</a:t>
            </a:r>
            <a:r>
              <a:rPr lang="uk-UA" dirty="0" smtClean="0"/>
              <a:t>, який проживає по вулиці Шевченка 50, кв.69.</a:t>
            </a:r>
          </a:p>
          <a:p>
            <a:r>
              <a:rPr lang="uk-UA" dirty="0" smtClean="0"/>
              <a:t>Якщо ми не заповнимо всіх </a:t>
            </a:r>
            <a:r>
              <a:rPr lang="uk-UA" dirty="0" err="1" smtClean="0"/>
              <a:t>полей</a:t>
            </a:r>
            <a:r>
              <a:rPr lang="uk-UA" dirty="0" smtClean="0"/>
              <a:t>, випливе відповідне повідомлення. </a:t>
            </a:r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505657199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8658" y="784054"/>
            <a:ext cx="293370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683348" y="2025747"/>
            <a:ext cx="5500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Після натисканні </a:t>
            </a:r>
            <a:r>
              <a:rPr lang="uk-UA" dirty="0" err="1" smtClean="0"/>
              <a:t>кнпоки</a:t>
            </a:r>
            <a:r>
              <a:rPr lang="uk-UA" dirty="0" smtClean="0"/>
              <a:t> </a:t>
            </a:r>
            <a:r>
              <a:rPr lang="uk-UA" dirty="0" err="1" smtClean="0"/>
              <a:t>‘Зберегти’</a:t>
            </a:r>
            <a:r>
              <a:rPr lang="uk-UA" dirty="0" smtClean="0"/>
              <a:t> форма реєстрації закриється, та випливе повідомлення про успішне збереження інформації, дані записалися у БД.</a:t>
            </a:r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4101565678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83348" y="2025747"/>
            <a:ext cx="5500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Входимо у свій обліковий запис, який ми створили. Якщо ввести пароль, який не відповідає користувачу, увійти не вийде.</a:t>
            </a:r>
            <a:endParaRPr lang="uk-U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4286" y="793360"/>
            <a:ext cx="291465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1565678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14204" y="225082"/>
            <a:ext cx="55004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Після входу користувач бачить перед собою головний екран програми. Тут розміщені, три вкладки </a:t>
            </a:r>
            <a:r>
              <a:rPr lang="uk-UA" dirty="0" err="1" smtClean="0"/>
              <a:t>‘Світло’</a:t>
            </a:r>
            <a:r>
              <a:rPr lang="uk-UA" dirty="0" smtClean="0"/>
              <a:t>, </a:t>
            </a:r>
            <a:r>
              <a:rPr lang="uk-UA" dirty="0" err="1" smtClean="0"/>
              <a:t>‘Газ’</a:t>
            </a:r>
            <a:r>
              <a:rPr lang="uk-UA" dirty="0" smtClean="0"/>
              <a:t>, </a:t>
            </a:r>
            <a:r>
              <a:rPr lang="uk-UA" dirty="0" err="1" smtClean="0"/>
              <a:t>‘Вода’</a:t>
            </a:r>
            <a:r>
              <a:rPr lang="uk-UA" dirty="0" smtClean="0"/>
              <a:t>, також вибір дати оплати, за який саме місяць користувач хоче здійснити оплату. І дві кнопки </a:t>
            </a:r>
            <a:r>
              <a:rPr lang="uk-UA" dirty="0" err="1" smtClean="0"/>
              <a:t>‘Оплатити’</a:t>
            </a:r>
            <a:r>
              <a:rPr lang="uk-UA" dirty="0" smtClean="0"/>
              <a:t> та </a:t>
            </a:r>
            <a:r>
              <a:rPr lang="uk-UA" dirty="0" err="1" smtClean="0"/>
              <a:t>‘Історія</a:t>
            </a:r>
            <a:r>
              <a:rPr lang="uk-UA" dirty="0" smtClean="0"/>
              <a:t>’. Також є меню в якому він може змінити обліковий запис та вийти з програми.</a:t>
            </a:r>
            <a:endParaRPr lang="uk-U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7648" y="211822"/>
            <a:ext cx="293370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6261" y="2368501"/>
            <a:ext cx="225742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1565678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Схема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хем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Схема</Template>
  <TotalTime>216</TotalTime>
  <Words>452</Words>
  <Application>Microsoft Office PowerPoint</Application>
  <PresentationFormat>Произвольный</PresentationFormat>
  <Paragraphs>28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Схема</vt:lpstr>
      <vt:lpstr>Використання Бази даних у android проекті</vt:lpstr>
      <vt:lpstr>Мета роботи</vt:lpstr>
      <vt:lpstr>Слайд 3</vt:lpstr>
      <vt:lpstr>Інтерфейс програми та її функціональність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Методи Ейлера чисельного розв’язку задачі Коші для  диференціальних рівнянь першого порядку</dc:title>
  <dc:creator>RePack by Diakov</dc:creator>
  <cp:lastModifiedBy>Пользователь Windows</cp:lastModifiedBy>
  <cp:revision>32</cp:revision>
  <dcterms:created xsi:type="dcterms:W3CDTF">2015-12-09T16:03:25Z</dcterms:created>
  <dcterms:modified xsi:type="dcterms:W3CDTF">2016-12-19T21:48:17Z</dcterms:modified>
</cp:coreProperties>
</file>