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bel" panose="02000506030000020004" pitchFamily="2" charset="0"/>
      <p:regular r:id="rId12"/>
    </p:embeddedFont>
    <p:embeddedFont>
      <p:font typeface="Anaheim" pitchFamily="2" charset="77"/>
      <p:regular r:id="rId13"/>
      <p:bold r:id="rId14"/>
    </p:embeddedFont>
    <p:embeddedFont>
      <p:font typeface="Anton" pitchFamily="2" charset="77"/>
      <p:regular r:id="rId15"/>
    </p:embeddedFont>
    <p:embeddedFont>
      <p:font typeface="Josefin Sans" pitchFamily="2" charset="77"/>
      <p:regular r:id="rId16"/>
      <p:bold r:id="rId17"/>
      <p:italic r:id="rId18"/>
      <p:boldItalic r:id="rId19"/>
    </p:embeddedFont>
    <p:embeddedFont>
      <p:font typeface="Josefin Slab" panose="02000000000000000000" pitchFamily="2" charset="77"/>
      <p:regular r:id="rId20"/>
      <p:bold r:id="rId21"/>
      <p:italic r:id="rId22"/>
      <p:boldItalic r:id="rId23"/>
    </p:embeddedFont>
    <p:embeddedFont>
      <p:font typeface="Staatliches" pitchFamily="2" charset="0"/>
      <p:regular r:id="rId24"/>
    </p:embeddedFont>
    <p:embeddedFont>
      <p:font typeface="Unica One" pitchFamily="2" charset="77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0"/>
  </p:normalViewPr>
  <p:slideViewPr>
    <p:cSldViewPr snapToGrid="0">
      <p:cViewPr varScale="1">
        <p:scale>
          <a:sx n="102" d="100"/>
          <a:sy n="102" d="100"/>
        </p:scale>
        <p:origin x="176" y="400"/>
      </p:cViewPr>
      <p:guideLst>
        <p:guide pos="5227"/>
        <p:guide orient="horz" pos="29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6083763cf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6083763cf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309cad809eb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309cad809eb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309cad809eb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309cad809eb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57d11bbb8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57d11bbb8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F3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NUMBER">
  <p:cSld name="CUSTOM_6_1_1_2_1_1">
    <p:bg>
      <p:bgPr>
        <a:solidFill>
          <a:srgbClr val="F3F3F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hasCustomPrompt="1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 idx="2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6_1_1_2_1_1_1">
    <p:bg>
      <p:bgPr>
        <a:solidFill>
          <a:srgbClr val="F3F3F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2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 idx="3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4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5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6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7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8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9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3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14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5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7">
    <p:bg>
      <p:bgPr>
        <a:solidFill>
          <a:srgbClr val="F3F3F3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ctrTitle" idx="2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3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 idx="4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5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ctrTitle" idx="6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CUSTOM_17_1">
    <p:bg>
      <p:bgPr>
        <a:solidFill>
          <a:srgbClr val="F3F3F3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2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3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hasCustomPrompt="1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4" hasCustomPrompt="1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 idx="5" hasCustomPrompt="1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2">
  <p:cSld name="CUSTOM_6_1_1_1_2">
    <p:bg>
      <p:bgPr>
        <a:solidFill>
          <a:srgbClr val="F3F3F3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6_1_1_2_1_1_1_1">
    <p:bg>
      <p:bgPr>
        <a:solidFill>
          <a:srgbClr val="F3F3F3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 idx="2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3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 idx="4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5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_1_2_1">
    <p:bg>
      <p:bgPr>
        <a:solidFill>
          <a:srgbClr val="F3F3F3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 b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lang="en" sz="900" b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 b="1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sz="700" b="1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6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1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rgbClr val="EFEFE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rgbClr val="F3F3F3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solidFill>
          <a:srgbClr val="F3F3F3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bg>
      <p:bgPr>
        <a:solidFill>
          <a:srgbClr val="F3F3F3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name="adj" fmla="val 4313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bg>
      <p:bgPr>
        <a:solidFill>
          <a:srgbClr val="F3F3F3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6_1">
    <p:bg>
      <p:bgPr>
        <a:solidFill>
          <a:srgbClr val="F3F3F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ctrTitle" idx="2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3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6_1_1">
    <p:bg>
      <p:bgPr>
        <a:solidFill>
          <a:srgbClr val="F3F3F3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ctrTitle" idx="2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3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ctrTitle" idx="4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5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ctrTitle" idx="6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7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6_1_1_1">
    <p:bg>
      <p:bgPr>
        <a:solidFill>
          <a:srgbClr val="F3F3F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7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1">
  <p:cSld name="CUSTOM_6_1_1_1_1">
    <p:bg>
      <p:bgPr>
        <a:solidFill>
          <a:srgbClr val="F3F3F3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8FA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5311762" y="1615959"/>
            <a:ext cx="2854800" cy="2214600"/>
          </a:xfrm>
          <a:prstGeom prst="roundRect">
            <a:avLst>
              <a:gd name="adj" fmla="val 1472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5228635" y="1371110"/>
            <a:ext cx="2854874" cy="2380044"/>
            <a:chOff x="4741999" y="986350"/>
            <a:chExt cx="3029365" cy="2547136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6189958" y="1617238"/>
            <a:ext cx="1169939" cy="32531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3892242" y="2844089"/>
            <a:ext cx="1212848" cy="365815"/>
            <a:chOff x="3551493" y="2562740"/>
            <a:chExt cx="1286978" cy="391497"/>
          </a:xfrm>
        </p:grpSpPr>
        <p:sp>
          <p:nvSpPr>
            <p:cNvPr id="159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595639" y="2564137"/>
            <a:ext cx="3875400" cy="17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Jonathan</a:t>
            </a:r>
            <a:r>
              <a:rPr lang="en" sz="2200"/>
              <a:t> 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ASE - Software Engineer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Div. Operation &amp; Technology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NIK: 1918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jonathan.gimin@ocbcnisp.com</a:t>
            </a:r>
            <a:endParaRPr sz="2200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595650" y="486225"/>
            <a:ext cx="3440100" cy="16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Economics </a:t>
            </a:r>
            <a:endParaRPr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5978510" y="4036734"/>
            <a:ext cx="191385" cy="385076"/>
            <a:chOff x="7764635" y="2404362"/>
            <a:chExt cx="353565" cy="717489"/>
          </a:xfrm>
        </p:grpSpPr>
        <p:sp>
          <p:nvSpPr>
            <p:cNvPr id="168" name="Google Shape;168;p26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4859359" y="1218975"/>
            <a:ext cx="224627" cy="565041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4727142" y="1540187"/>
            <a:ext cx="135942" cy="341427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8152071" y="3477074"/>
            <a:ext cx="732931" cy="1246846"/>
            <a:chOff x="7825967" y="3240163"/>
            <a:chExt cx="777728" cy="1334382"/>
          </a:xfrm>
        </p:grpSpPr>
        <p:sp>
          <p:nvSpPr>
            <p:cNvPr id="173" name="Google Shape;173;p26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6"/>
          <p:cNvSpPr/>
          <p:nvPr/>
        </p:nvSpPr>
        <p:spPr>
          <a:xfrm>
            <a:off x="3847269" y="4707497"/>
            <a:ext cx="5615437" cy="4755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4248232" y="3986462"/>
            <a:ext cx="543729" cy="722602"/>
            <a:chOff x="3429656" y="3785314"/>
            <a:chExt cx="576962" cy="773332"/>
          </a:xfrm>
        </p:grpSpPr>
        <p:sp>
          <p:nvSpPr>
            <p:cNvPr id="181" name="Google Shape;181;p26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6"/>
          <p:cNvSpPr/>
          <p:nvPr/>
        </p:nvSpPr>
        <p:spPr>
          <a:xfrm>
            <a:off x="6427313" y="2189537"/>
            <a:ext cx="20259" cy="199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7241780" y="2496566"/>
            <a:ext cx="20300" cy="20127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7093646" y="3957266"/>
            <a:ext cx="65077" cy="14593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320209" y="3957266"/>
            <a:ext cx="65242" cy="14593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546937" y="3957266"/>
            <a:ext cx="65284" cy="14593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7773706" y="3957266"/>
            <a:ext cx="65284" cy="14593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7239052" y="3277131"/>
            <a:ext cx="23029" cy="21849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459948" y="2937019"/>
            <a:ext cx="1520466" cy="1365882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7508115" y="3229088"/>
            <a:ext cx="22988" cy="22054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6525054" y="3021223"/>
            <a:ext cx="1326608" cy="1201776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4258459" y="2013225"/>
            <a:ext cx="1219997" cy="550897"/>
            <a:chOff x="3940094" y="1807838"/>
            <a:chExt cx="1294564" cy="589573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6382456" y="1687643"/>
            <a:ext cx="853821" cy="127698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8124148" y="2980601"/>
            <a:ext cx="468196" cy="441592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839208" y="1737261"/>
            <a:ext cx="1045808" cy="937042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" name="Google Shape;252;p26"/>
          <p:cNvGrpSpPr/>
          <p:nvPr/>
        </p:nvGrpSpPr>
        <p:grpSpPr>
          <a:xfrm flipH="1">
            <a:off x="6591233" y="2109825"/>
            <a:ext cx="1433086" cy="2591264"/>
            <a:chOff x="-823767" y="1667843"/>
            <a:chExt cx="1580203" cy="2881743"/>
          </a:xfrm>
        </p:grpSpPr>
        <p:sp>
          <p:nvSpPr>
            <p:cNvPr id="253" name="Google Shape;253;p26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6"/>
          <p:cNvGrpSpPr/>
          <p:nvPr/>
        </p:nvGrpSpPr>
        <p:grpSpPr>
          <a:xfrm>
            <a:off x="4681698" y="3309491"/>
            <a:ext cx="1488353" cy="627256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7378960" y="2294097"/>
            <a:ext cx="64500" cy="150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6005530" y="2476641"/>
            <a:ext cx="20259" cy="199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728446" y="2189537"/>
            <a:ext cx="20259" cy="199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618999" y="3384504"/>
            <a:ext cx="1488281" cy="601787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"/>
          <p:cNvSpPr/>
          <p:nvPr/>
        </p:nvSpPr>
        <p:spPr>
          <a:xfrm>
            <a:off x="4035760" y="3026847"/>
            <a:ext cx="1169939" cy="32531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6154213" y="1588768"/>
            <a:ext cx="1169939" cy="32531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27"/>
          <p:cNvGrpSpPr/>
          <p:nvPr/>
        </p:nvGrpSpPr>
        <p:grpSpPr>
          <a:xfrm>
            <a:off x="6611896" y="276274"/>
            <a:ext cx="519733" cy="485268"/>
            <a:chOff x="4694531" y="2250235"/>
            <a:chExt cx="1090502" cy="1018186"/>
          </a:xfrm>
        </p:grpSpPr>
        <p:sp>
          <p:nvSpPr>
            <p:cNvPr id="422" name="Google Shape;422;p27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27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7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428" name="Google Shape;428;p27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27"/>
          <p:cNvGrpSpPr/>
          <p:nvPr/>
        </p:nvGrpSpPr>
        <p:grpSpPr>
          <a:xfrm>
            <a:off x="7352176" y="1189928"/>
            <a:ext cx="1000385" cy="883233"/>
            <a:chOff x="6472501" y="1326053"/>
            <a:chExt cx="1000385" cy="883233"/>
          </a:xfrm>
        </p:grpSpPr>
        <p:sp>
          <p:nvSpPr>
            <p:cNvPr id="434" name="Google Shape;434;p27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7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439" name="Google Shape;439;p27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440" name="Google Shape;440;p27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441" name="Google Shape;441;p27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27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27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27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27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27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27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27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27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27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27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27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27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27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27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27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27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27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27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27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27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27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27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27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27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27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27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27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27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27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27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27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27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27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27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27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27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27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27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27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27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27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27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27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27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27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27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27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27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27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27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2" name="Google Shape;492;p27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7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7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7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7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7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7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7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7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7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7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7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7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7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7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7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7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7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7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7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7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7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7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7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7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7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7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7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7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7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7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7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7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7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7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7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7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7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7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7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7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7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4" name="Google Shape;534;p27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27"/>
          <p:cNvSpPr txBox="1">
            <a:spLocks noGrp="1"/>
          </p:cNvSpPr>
          <p:nvPr>
            <p:ph type="subTitle" idx="1"/>
          </p:nvPr>
        </p:nvSpPr>
        <p:spPr>
          <a:xfrm>
            <a:off x="2196025" y="1660500"/>
            <a:ext cx="4935600" cy="182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You have to make a choice because you cannot be in two places at the same time. </a:t>
            </a:r>
            <a:endParaRPr sz="3000" dirty="0"/>
          </a:p>
        </p:txBody>
      </p:sp>
      <p:sp>
        <p:nvSpPr>
          <p:cNvPr id="536" name="Google Shape;536;p27"/>
          <p:cNvSpPr txBox="1">
            <a:spLocks noGrp="1"/>
          </p:cNvSpPr>
          <p:nvPr>
            <p:ph type="ctrTitle"/>
          </p:nvPr>
        </p:nvSpPr>
        <p:spPr>
          <a:xfrm>
            <a:off x="1702225" y="1189925"/>
            <a:ext cx="2222400" cy="48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choice</a:t>
            </a:r>
            <a:endParaRPr/>
          </a:p>
        </p:txBody>
      </p:sp>
      <p:grpSp>
        <p:nvGrpSpPr>
          <p:cNvPr id="537" name="Google Shape;537;p27"/>
          <p:cNvGrpSpPr/>
          <p:nvPr/>
        </p:nvGrpSpPr>
        <p:grpSpPr>
          <a:xfrm>
            <a:off x="4857224" y="3201746"/>
            <a:ext cx="2371910" cy="1507092"/>
            <a:chOff x="4857224" y="3518946"/>
            <a:chExt cx="2371910" cy="1507092"/>
          </a:xfrm>
        </p:grpSpPr>
        <p:sp>
          <p:nvSpPr>
            <p:cNvPr id="538" name="Google Shape;538;p27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27"/>
          <p:cNvGrpSpPr/>
          <p:nvPr/>
        </p:nvGrpSpPr>
        <p:grpSpPr>
          <a:xfrm>
            <a:off x="591096" y="2830324"/>
            <a:ext cx="519733" cy="485268"/>
            <a:chOff x="4694531" y="2250235"/>
            <a:chExt cx="1090502" cy="1018186"/>
          </a:xfrm>
        </p:grpSpPr>
        <p:sp>
          <p:nvSpPr>
            <p:cNvPr id="547" name="Google Shape;547;p27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27"/>
          <p:cNvGrpSpPr/>
          <p:nvPr/>
        </p:nvGrpSpPr>
        <p:grpSpPr>
          <a:xfrm>
            <a:off x="1433177" y="4004850"/>
            <a:ext cx="335765" cy="313500"/>
            <a:chOff x="4694531" y="2250235"/>
            <a:chExt cx="1090502" cy="1018186"/>
          </a:xfrm>
        </p:grpSpPr>
        <p:sp>
          <p:nvSpPr>
            <p:cNvPr id="552" name="Google Shape;552;p27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8"/>
          <p:cNvSpPr/>
          <p:nvPr/>
        </p:nvSpPr>
        <p:spPr>
          <a:xfrm>
            <a:off x="490930" y="1173689"/>
            <a:ext cx="667500" cy="66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8"/>
          <p:cNvSpPr/>
          <p:nvPr/>
        </p:nvSpPr>
        <p:spPr>
          <a:xfrm>
            <a:off x="5360769" y="1138889"/>
            <a:ext cx="667500" cy="66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8"/>
          <p:cNvSpPr/>
          <p:nvPr/>
        </p:nvSpPr>
        <p:spPr>
          <a:xfrm>
            <a:off x="440589" y="1127497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8"/>
          <p:cNvSpPr/>
          <p:nvPr/>
        </p:nvSpPr>
        <p:spPr>
          <a:xfrm>
            <a:off x="5310428" y="1092697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8"/>
          <p:cNvSpPr txBox="1">
            <a:spLocks noGrp="1"/>
          </p:cNvSpPr>
          <p:nvPr>
            <p:ph type="ctrTitle"/>
          </p:nvPr>
        </p:nvSpPr>
        <p:spPr>
          <a:xfrm>
            <a:off x="440611" y="2088638"/>
            <a:ext cx="25389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microeconomics</a:t>
            </a:r>
            <a:endParaRPr/>
          </a:p>
        </p:txBody>
      </p:sp>
      <p:sp>
        <p:nvSpPr>
          <p:cNvPr id="565" name="Google Shape;565;p28"/>
          <p:cNvSpPr txBox="1">
            <a:spLocks noGrp="1"/>
          </p:cNvSpPr>
          <p:nvPr>
            <p:ph type="subTitle" idx="1"/>
          </p:nvPr>
        </p:nvSpPr>
        <p:spPr>
          <a:xfrm>
            <a:off x="440600" y="2473550"/>
            <a:ext cx="3573000" cy="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Study of </a:t>
            </a:r>
            <a:r>
              <a:rPr lang="en" sz="1700" b="1"/>
              <a:t>CHOICE</a:t>
            </a:r>
            <a:r>
              <a:rPr lang="en" sz="1700"/>
              <a:t> of individual or business, the way market react to it and the influence of government</a:t>
            </a:r>
            <a:endParaRPr sz="1700"/>
          </a:p>
        </p:txBody>
      </p:sp>
      <p:grpSp>
        <p:nvGrpSpPr>
          <p:cNvPr id="566" name="Google Shape;566;p28"/>
          <p:cNvGrpSpPr/>
          <p:nvPr/>
        </p:nvGrpSpPr>
        <p:grpSpPr>
          <a:xfrm>
            <a:off x="5472200" y="1230675"/>
            <a:ext cx="368825" cy="368125"/>
            <a:chOff x="3231450" y="1518325"/>
            <a:chExt cx="368825" cy="368125"/>
          </a:xfrm>
        </p:grpSpPr>
        <p:sp>
          <p:nvSpPr>
            <p:cNvPr id="567" name="Google Shape;567;p28"/>
            <p:cNvSpPr/>
            <p:nvPr/>
          </p:nvSpPr>
          <p:spPr>
            <a:xfrm>
              <a:off x="3276925" y="1649400"/>
              <a:ext cx="323350" cy="237050"/>
            </a:xfrm>
            <a:custGeom>
              <a:avLst/>
              <a:gdLst/>
              <a:ahLst/>
              <a:cxnLst/>
              <a:rect l="l" t="t" r="r" b="b"/>
              <a:pathLst>
                <a:path w="12934" h="9482" extrusionOk="0">
                  <a:moveTo>
                    <a:pt x="10906" y="0"/>
                  </a:moveTo>
                  <a:cubicBezTo>
                    <a:pt x="10795" y="0"/>
                    <a:pt x="10684" y="73"/>
                    <a:pt x="10684" y="220"/>
                  </a:cubicBezTo>
                  <a:lnTo>
                    <a:pt x="10684" y="929"/>
                  </a:lnTo>
                  <a:cubicBezTo>
                    <a:pt x="10684" y="957"/>
                    <a:pt x="10694" y="985"/>
                    <a:pt x="10713" y="1023"/>
                  </a:cubicBezTo>
                  <a:cubicBezTo>
                    <a:pt x="10864" y="1345"/>
                    <a:pt x="10987" y="1675"/>
                    <a:pt x="11081" y="2025"/>
                  </a:cubicBezTo>
                  <a:lnTo>
                    <a:pt x="11081" y="2809"/>
                  </a:lnTo>
                  <a:cubicBezTo>
                    <a:pt x="11081" y="2956"/>
                    <a:pt x="11190" y="3029"/>
                    <a:pt x="11299" y="3029"/>
                  </a:cubicBezTo>
                  <a:cubicBezTo>
                    <a:pt x="11407" y="3029"/>
                    <a:pt x="11516" y="2956"/>
                    <a:pt x="11516" y="2809"/>
                  </a:cubicBezTo>
                  <a:lnTo>
                    <a:pt x="11516" y="2214"/>
                  </a:lnTo>
                  <a:lnTo>
                    <a:pt x="12489" y="2214"/>
                  </a:lnTo>
                  <a:lnTo>
                    <a:pt x="12489" y="4992"/>
                  </a:lnTo>
                  <a:lnTo>
                    <a:pt x="11431" y="4992"/>
                  </a:lnTo>
                  <a:lnTo>
                    <a:pt x="11431" y="4303"/>
                  </a:lnTo>
                  <a:cubicBezTo>
                    <a:pt x="11431" y="4156"/>
                    <a:pt x="11322" y="4083"/>
                    <a:pt x="11214" y="4083"/>
                  </a:cubicBezTo>
                  <a:cubicBezTo>
                    <a:pt x="11105" y="4083"/>
                    <a:pt x="10996" y="4156"/>
                    <a:pt x="10996" y="4303"/>
                  </a:cubicBezTo>
                  <a:lnTo>
                    <a:pt x="10996" y="5181"/>
                  </a:lnTo>
                  <a:cubicBezTo>
                    <a:pt x="10798" y="5777"/>
                    <a:pt x="10514" y="6334"/>
                    <a:pt x="10136" y="6835"/>
                  </a:cubicBezTo>
                  <a:cubicBezTo>
                    <a:pt x="10108" y="6873"/>
                    <a:pt x="10089" y="6911"/>
                    <a:pt x="10089" y="6968"/>
                  </a:cubicBezTo>
                  <a:lnTo>
                    <a:pt x="10089" y="9047"/>
                  </a:lnTo>
                  <a:lnTo>
                    <a:pt x="7991" y="9047"/>
                  </a:lnTo>
                  <a:lnTo>
                    <a:pt x="7991" y="7478"/>
                  </a:lnTo>
                  <a:cubicBezTo>
                    <a:pt x="7991" y="7354"/>
                    <a:pt x="7889" y="7255"/>
                    <a:pt x="7774" y="7255"/>
                  </a:cubicBezTo>
                  <a:cubicBezTo>
                    <a:pt x="7749" y="7255"/>
                    <a:pt x="7723" y="7260"/>
                    <a:pt x="7698" y="7270"/>
                  </a:cubicBezTo>
                  <a:lnTo>
                    <a:pt x="7641" y="7289"/>
                  </a:lnTo>
                  <a:cubicBezTo>
                    <a:pt x="6989" y="7536"/>
                    <a:pt x="6302" y="7659"/>
                    <a:pt x="5615" y="7659"/>
                  </a:cubicBezTo>
                  <a:cubicBezTo>
                    <a:pt x="4908" y="7659"/>
                    <a:pt x="4201" y="7529"/>
                    <a:pt x="3530" y="7270"/>
                  </a:cubicBezTo>
                  <a:cubicBezTo>
                    <a:pt x="3504" y="7259"/>
                    <a:pt x="3477" y="7254"/>
                    <a:pt x="3450" y="7254"/>
                  </a:cubicBezTo>
                  <a:cubicBezTo>
                    <a:pt x="3337" y="7254"/>
                    <a:pt x="3237" y="7348"/>
                    <a:pt x="3237" y="7478"/>
                  </a:cubicBezTo>
                  <a:lnTo>
                    <a:pt x="3237" y="9047"/>
                  </a:lnTo>
                  <a:lnTo>
                    <a:pt x="1130" y="9047"/>
                  </a:lnTo>
                  <a:lnTo>
                    <a:pt x="1130" y="6968"/>
                  </a:lnTo>
                  <a:cubicBezTo>
                    <a:pt x="1130" y="6920"/>
                    <a:pt x="1120" y="6873"/>
                    <a:pt x="1092" y="6835"/>
                  </a:cubicBezTo>
                  <a:cubicBezTo>
                    <a:pt x="846" y="6514"/>
                    <a:pt x="648" y="6174"/>
                    <a:pt x="478" y="5805"/>
                  </a:cubicBezTo>
                  <a:cubicBezTo>
                    <a:pt x="435" y="5714"/>
                    <a:pt x="360" y="5675"/>
                    <a:pt x="284" y="5675"/>
                  </a:cubicBezTo>
                  <a:cubicBezTo>
                    <a:pt x="142" y="5675"/>
                    <a:pt x="0" y="5812"/>
                    <a:pt x="81" y="5985"/>
                  </a:cubicBezTo>
                  <a:cubicBezTo>
                    <a:pt x="251" y="6353"/>
                    <a:pt x="459" y="6712"/>
                    <a:pt x="695" y="7034"/>
                  </a:cubicBezTo>
                  <a:lnTo>
                    <a:pt x="695" y="9264"/>
                  </a:lnTo>
                  <a:cubicBezTo>
                    <a:pt x="695" y="9387"/>
                    <a:pt x="790" y="9482"/>
                    <a:pt x="912" y="9482"/>
                  </a:cubicBezTo>
                  <a:lnTo>
                    <a:pt x="3455" y="9482"/>
                  </a:lnTo>
                  <a:cubicBezTo>
                    <a:pt x="3577" y="9482"/>
                    <a:pt x="3672" y="9387"/>
                    <a:pt x="3672" y="9264"/>
                  </a:cubicBezTo>
                  <a:lnTo>
                    <a:pt x="3672" y="7790"/>
                  </a:lnTo>
                  <a:cubicBezTo>
                    <a:pt x="4300" y="7993"/>
                    <a:pt x="4955" y="8095"/>
                    <a:pt x="5611" y="8095"/>
                  </a:cubicBezTo>
                  <a:cubicBezTo>
                    <a:pt x="6266" y="8095"/>
                    <a:pt x="6923" y="7993"/>
                    <a:pt x="7556" y="7790"/>
                  </a:cubicBezTo>
                  <a:lnTo>
                    <a:pt x="7556" y="9264"/>
                  </a:lnTo>
                  <a:cubicBezTo>
                    <a:pt x="7556" y="9387"/>
                    <a:pt x="7651" y="9482"/>
                    <a:pt x="7774" y="9482"/>
                  </a:cubicBezTo>
                  <a:lnTo>
                    <a:pt x="10316" y="9482"/>
                  </a:lnTo>
                  <a:cubicBezTo>
                    <a:pt x="10439" y="9482"/>
                    <a:pt x="10533" y="9387"/>
                    <a:pt x="10533" y="9264"/>
                  </a:cubicBezTo>
                  <a:lnTo>
                    <a:pt x="10533" y="7034"/>
                  </a:lnTo>
                  <a:cubicBezTo>
                    <a:pt x="10892" y="6542"/>
                    <a:pt x="11176" y="6004"/>
                    <a:pt x="11374" y="5427"/>
                  </a:cubicBezTo>
                  <a:lnTo>
                    <a:pt x="12707" y="5427"/>
                  </a:lnTo>
                  <a:cubicBezTo>
                    <a:pt x="12830" y="5427"/>
                    <a:pt x="12924" y="5333"/>
                    <a:pt x="12934" y="5210"/>
                  </a:cubicBezTo>
                  <a:lnTo>
                    <a:pt x="12934" y="1997"/>
                  </a:lnTo>
                  <a:cubicBezTo>
                    <a:pt x="12934" y="1879"/>
                    <a:pt x="12838" y="1779"/>
                    <a:pt x="12722" y="1779"/>
                  </a:cubicBezTo>
                  <a:cubicBezTo>
                    <a:pt x="12717" y="1779"/>
                    <a:pt x="12712" y="1779"/>
                    <a:pt x="12707" y="1779"/>
                  </a:cubicBezTo>
                  <a:lnTo>
                    <a:pt x="11459" y="1779"/>
                  </a:lnTo>
                  <a:cubicBezTo>
                    <a:pt x="11374" y="1467"/>
                    <a:pt x="11261" y="1165"/>
                    <a:pt x="11129" y="881"/>
                  </a:cubicBezTo>
                  <a:lnTo>
                    <a:pt x="11129" y="220"/>
                  </a:lnTo>
                  <a:cubicBezTo>
                    <a:pt x="11129" y="73"/>
                    <a:pt x="11017" y="0"/>
                    <a:pt x="109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3231450" y="1590950"/>
              <a:ext cx="323700" cy="191950"/>
            </a:xfrm>
            <a:custGeom>
              <a:avLst/>
              <a:gdLst/>
              <a:ahLst/>
              <a:cxnLst/>
              <a:rect l="l" t="t" r="r" b="b"/>
              <a:pathLst>
                <a:path w="12948" h="7678" extrusionOk="0">
                  <a:moveTo>
                    <a:pt x="7717" y="0"/>
                  </a:moveTo>
                  <a:cubicBezTo>
                    <a:pt x="5715" y="0"/>
                    <a:pt x="3751" y="926"/>
                    <a:pt x="2486" y="2643"/>
                  </a:cubicBezTo>
                  <a:cubicBezTo>
                    <a:pt x="2297" y="2889"/>
                    <a:pt x="2127" y="3163"/>
                    <a:pt x="1975" y="3437"/>
                  </a:cubicBezTo>
                  <a:cubicBezTo>
                    <a:pt x="1682" y="3957"/>
                    <a:pt x="1484" y="4524"/>
                    <a:pt x="1380" y="5119"/>
                  </a:cubicBezTo>
                  <a:cubicBezTo>
                    <a:pt x="1328" y="5124"/>
                    <a:pt x="1264" y="5129"/>
                    <a:pt x="1195" y="5129"/>
                  </a:cubicBezTo>
                  <a:cubicBezTo>
                    <a:pt x="1024" y="5129"/>
                    <a:pt x="819" y="5101"/>
                    <a:pt x="671" y="4987"/>
                  </a:cubicBezTo>
                  <a:cubicBezTo>
                    <a:pt x="520" y="4864"/>
                    <a:pt x="444" y="4665"/>
                    <a:pt x="444" y="4382"/>
                  </a:cubicBezTo>
                  <a:cubicBezTo>
                    <a:pt x="444" y="4235"/>
                    <a:pt x="333" y="4162"/>
                    <a:pt x="222" y="4162"/>
                  </a:cubicBezTo>
                  <a:cubicBezTo>
                    <a:pt x="111" y="4162"/>
                    <a:pt x="0" y="4235"/>
                    <a:pt x="0" y="4382"/>
                  </a:cubicBezTo>
                  <a:cubicBezTo>
                    <a:pt x="0" y="4807"/>
                    <a:pt x="132" y="5119"/>
                    <a:pt x="397" y="5327"/>
                  </a:cubicBezTo>
                  <a:cubicBezTo>
                    <a:pt x="621" y="5480"/>
                    <a:pt x="888" y="5564"/>
                    <a:pt x="1158" y="5564"/>
                  </a:cubicBezTo>
                  <a:cubicBezTo>
                    <a:pt x="1172" y="5564"/>
                    <a:pt x="1186" y="5564"/>
                    <a:pt x="1200" y="5563"/>
                  </a:cubicBezTo>
                  <a:lnTo>
                    <a:pt x="1333" y="5563"/>
                  </a:lnTo>
                  <a:cubicBezTo>
                    <a:pt x="1314" y="5781"/>
                    <a:pt x="1304" y="6007"/>
                    <a:pt x="1323" y="6225"/>
                  </a:cubicBezTo>
                  <a:cubicBezTo>
                    <a:pt x="1342" y="6678"/>
                    <a:pt x="1437" y="7123"/>
                    <a:pt x="1607" y="7538"/>
                  </a:cubicBezTo>
                  <a:cubicBezTo>
                    <a:pt x="1648" y="7637"/>
                    <a:pt x="1725" y="7678"/>
                    <a:pt x="1802" y="7678"/>
                  </a:cubicBezTo>
                  <a:cubicBezTo>
                    <a:pt x="1941" y="7678"/>
                    <a:pt x="2080" y="7547"/>
                    <a:pt x="2013" y="7378"/>
                  </a:cubicBezTo>
                  <a:cubicBezTo>
                    <a:pt x="1862" y="7000"/>
                    <a:pt x="1777" y="6603"/>
                    <a:pt x="1758" y="6196"/>
                  </a:cubicBezTo>
                  <a:cubicBezTo>
                    <a:pt x="1711" y="5299"/>
                    <a:pt x="1919" y="4420"/>
                    <a:pt x="2363" y="3645"/>
                  </a:cubicBezTo>
                  <a:cubicBezTo>
                    <a:pt x="2505" y="3380"/>
                    <a:pt x="2665" y="3134"/>
                    <a:pt x="2835" y="2889"/>
                  </a:cubicBezTo>
                  <a:cubicBezTo>
                    <a:pt x="4020" y="1295"/>
                    <a:pt x="5851" y="436"/>
                    <a:pt x="7716" y="436"/>
                  </a:cubicBezTo>
                  <a:cubicBezTo>
                    <a:pt x="8782" y="436"/>
                    <a:pt x="9858" y="717"/>
                    <a:pt x="10831" y="1301"/>
                  </a:cubicBezTo>
                  <a:cubicBezTo>
                    <a:pt x="10878" y="1329"/>
                    <a:pt x="10916" y="1358"/>
                    <a:pt x="10963" y="1386"/>
                  </a:cubicBezTo>
                  <a:cubicBezTo>
                    <a:pt x="11001" y="1417"/>
                    <a:pt x="11050" y="1432"/>
                    <a:pt x="11097" y="1432"/>
                  </a:cubicBezTo>
                  <a:cubicBezTo>
                    <a:pt x="11167" y="1432"/>
                    <a:pt x="11236" y="1400"/>
                    <a:pt x="11275" y="1339"/>
                  </a:cubicBezTo>
                  <a:cubicBezTo>
                    <a:pt x="11530" y="961"/>
                    <a:pt x="11955" y="743"/>
                    <a:pt x="12409" y="734"/>
                  </a:cubicBezTo>
                  <a:lnTo>
                    <a:pt x="12503" y="734"/>
                  </a:lnTo>
                  <a:lnTo>
                    <a:pt x="12503" y="1821"/>
                  </a:lnTo>
                  <a:cubicBezTo>
                    <a:pt x="12503" y="1967"/>
                    <a:pt x="12614" y="2040"/>
                    <a:pt x="12725" y="2040"/>
                  </a:cubicBezTo>
                  <a:cubicBezTo>
                    <a:pt x="12836" y="2040"/>
                    <a:pt x="12948" y="1967"/>
                    <a:pt x="12948" y="1821"/>
                  </a:cubicBezTo>
                  <a:lnTo>
                    <a:pt x="12948" y="526"/>
                  </a:lnTo>
                  <a:cubicBezTo>
                    <a:pt x="12948" y="403"/>
                    <a:pt x="12844" y="299"/>
                    <a:pt x="12721" y="299"/>
                  </a:cubicBezTo>
                  <a:lnTo>
                    <a:pt x="12409" y="299"/>
                  </a:lnTo>
                  <a:cubicBezTo>
                    <a:pt x="11889" y="299"/>
                    <a:pt x="11388" y="526"/>
                    <a:pt x="11048" y="923"/>
                  </a:cubicBezTo>
                  <a:cubicBezTo>
                    <a:pt x="10006" y="299"/>
                    <a:pt x="8856" y="0"/>
                    <a:pt x="771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3500075" y="1685375"/>
              <a:ext cx="34750" cy="56725"/>
            </a:xfrm>
            <a:custGeom>
              <a:avLst/>
              <a:gdLst/>
              <a:ahLst/>
              <a:cxnLst/>
              <a:rect l="l" t="t" r="r" b="b"/>
              <a:pathLst>
                <a:path w="1390" h="2269" extrusionOk="0">
                  <a:moveTo>
                    <a:pt x="695" y="439"/>
                  </a:moveTo>
                  <a:cubicBezTo>
                    <a:pt x="816" y="439"/>
                    <a:pt x="936" y="520"/>
                    <a:pt x="936" y="680"/>
                  </a:cubicBezTo>
                  <a:lnTo>
                    <a:pt x="936" y="1559"/>
                  </a:lnTo>
                  <a:cubicBezTo>
                    <a:pt x="936" y="1720"/>
                    <a:pt x="816" y="1800"/>
                    <a:pt x="695" y="1800"/>
                  </a:cubicBezTo>
                  <a:cubicBezTo>
                    <a:pt x="575" y="1800"/>
                    <a:pt x="454" y="1720"/>
                    <a:pt x="454" y="1559"/>
                  </a:cubicBezTo>
                  <a:lnTo>
                    <a:pt x="454" y="680"/>
                  </a:lnTo>
                  <a:cubicBezTo>
                    <a:pt x="454" y="520"/>
                    <a:pt x="575" y="439"/>
                    <a:pt x="695" y="439"/>
                  </a:cubicBezTo>
                  <a:close/>
                  <a:moveTo>
                    <a:pt x="700" y="0"/>
                  </a:moveTo>
                  <a:cubicBezTo>
                    <a:pt x="322" y="0"/>
                    <a:pt x="19" y="302"/>
                    <a:pt x="19" y="680"/>
                  </a:cubicBezTo>
                  <a:lnTo>
                    <a:pt x="19" y="1559"/>
                  </a:lnTo>
                  <a:cubicBezTo>
                    <a:pt x="1" y="1947"/>
                    <a:pt x="312" y="2268"/>
                    <a:pt x="690" y="2268"/>
                  </a:cubicBezTo>
                  <a:cubicBezTo>
                    <a:pt x="1078" y="2268"/>
                    <a:pt x="1390" y="1947"/>
                    <a:pt x="1371" y="1559"/>
                  </a:cubicBezTo>
                  <a:lnTo>
                    <a:pt x="1371" y="680"/>
                  </a:lnTo>
                  <a:cubicBezTo>
                    <a:pt x="1371" y="302"/>
                    <a:pt x="1068" y="0"/>
                    <a:pt x="70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3341075" y="1518325"/>
              <a:ext cx="127375" cy="79875"/>
            </a:xfrm>
            <a:custGeom>
              <a:avLst/>
              <a:gdLst/>
              <a:ahLst/>
              <a:cxnLst/>
              <a:rect l="l" t="t" r="r" b="b"/>
              <a:pathLst>
                <a:path w="5095" h="3195" extrusionOk="0">
                  <a:moveTo>
                    <a:pt x="2656" y="0"/>
                  </a:moveTo>
                  <a:cubicBezTo>
                    <a:pt x="1078" y="0"/>
                    <a:pt x="0" y="1588"/>
                    <a:pt x="577" y="3053"/>
                  </a:cubicBezTo>
                  <a:cubicBezTo>
                    <a:pt x="615" y="3153"/>
                    <a:pt x="694" y="3195"/>
                    <a:pt x="774" y="3195"/>
                  </a:cubicBezTo>
                  <a:cubicBezTo>
                    <a:pt x="913" y="3195"/>
                    <a:pt x="1055" y="3067"/>
                    <a:pt x="983" y="2892"/>
                  </a:cubicBezTo>
                  <a:cubicBezTo>
                    <a:pt x="548" y="1787"/>
                    <a:pt x="1286" y="567"/>
                    <a:pt x="2467" y="445"/>
                  </a:cubicBezTo>
                  <a:cubicBezTo>
                    <a:pt x="2531" y="438"/>
                    <a:pt x="2594" y="435"/>
                    <a:pt x="2657" y="435"/>
                  </a:cubicBezTo>
                  <a:cubicBezTo>
                    <a:pt x="3758" y="435"/>
                    <a:pt x="4611" y="1434"/>
                    <a:pt x="4423" y="2543"/>
                  </a:cubicBezTo>
                  <a:cubicBezTo>
                    <a:pt x="4396" y="2703"/>
                    <a:pt x="4521" y="2797"/>
                    <a:pt x="4644" y="2797"/>
                  </a:cubicBezTo>
                  <a:cubicBezTo>
                    <a:pt x="4739" y="2797"/>
                    <a:pt x="4833" y="2741"/>
                    <a:pt x="4858" y="2618"/>
                  </a:cubicBezTo>
                  <a:cubicBezTo>
                    <a:pt x="5094" y="1248"/>
                    <a:pt x="4036" y="0"/>
                    <a:pt x="26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3487325" y="1743475"/>
              <a:ext cx="37100" cy="59800"/>
            </a:xfrm>
            <a:custGeom>
              <a:avLst/>
              <a:gdLst/>
              <a:ahLst/>
              <a:cxnLst/>
              <a:rect l="l" t="t" r="r" b="b"/>
              <a:pathLst>
                <a:path w="1484" h="2392" extrusionOk="0">
                  <a:moveTo>
                    <a:pt x="293" y="1"/>
                  </a:moveTo>
                  <a:cubicBezTo>
                    <a:pt x="0" y="1"/>
                    <a:pt x="0" y="445"/>
                    <a:pt x="293" y="445"/>
                  </a:cubicBezTo>
                  <a:cubicBezTo>
                    <a:pt x="709" y="445"/>
                    <a:pt x="1040" y="776"/>
                    <a:pt x="1040" y="1201"/>
                  </a:cubicBezTo>
                  <a:cubicBezTo>
                    <a:pt x="1040" y="1617"/>
                    <a:pt x="709" y="1948"/>
                    <a:pt x="293" y="1948"/>
                  </a:cubicBezTo>
                  <a:cubicBezTo>
                    <a:pt x="0" y="1948"/>
                    <a:pt x="0" y="2392"/>
                    <a:pt x="293" y="2392"/>
                  </a:cubicBezTo>
                  <a:cubicBezTo>
                    <a:pt x="945" y="2392"/>
                    <a:pt x="1484" y="1853"/>
                    <a:pt x="1484" y="1201"/>
                  </a:cubicBezTo>
                  <a:cubicBezTo>
                    <a:pt x="1484" y="540"/>
                    <a:pt x="945" y="10"/>
                    <a:pt x="2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8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aspect of economics</a:t>
            </a:r>
            <a:endParaRPr/>
          </a:p>
        </p:txBody>
      </p:sp>
      <p:grpSp>
        <p:nvGrpSpPr>
          <p:cNvPr id="573" name="Google Shape;573;p28"/>
          <p:cNvGrpSpPr/>
          <p:nvPr/>
        </p:nvGrpSpPr>
        <p:grpSpPr>
          <a:xfrm>
            <a:off x="590648" y="1265263"/>
            <a:ext cx="392000" cy="368550"/>
            <a:chOff x="1391150" y="1518200"/>
            <a:chExt cx="392000" cy="368550"/>
          </a:xfrm>
        </p:grpSpPr>
        <p:sp>
          <p:nvSpPr>
            <p:cNvPr id="574" name="Google Shape;574;p28"/>
            <p:cNvSpPr/>
            <p:nvPr/>
          </p:nvSpPr>
          <p:spPr>
            <a:xfrm>
              <a:off x="1391150" y="1584350"/>
              <a:ext cx="321825" cy="302400"/>
            </a:xfrm>
            <a:custGeom>
              <a:avLst/>
              <a:gdLst/>
              <a:ahLst/>
              <a:cxnLst/>
              <a:rect l="l" t="t" r="r" b="b"/>
              <a:pathLst>
                <a:path w="12873" h="12096" extrusionOk="0">
                  <a:moveTo>
                    <a:pt x="6394" y="1"/>
                  </a:moveTo>
                  <a:cubicBezTo>
                    <a:pt x="4847" y="1"/>
                    <a:pt x="3299" y="592"/>
                    <a:pt x="2118" y="1773"/>
                  </a:cubicBezTo>
                  <a:cubicBezTo>
                    <a:pt x="1958" y="1932"/>
                    <a:pt x="2105" y="2153"/>
                    <a:pt x="2276" y="2153"/>
                  </a:cubicBezTo>
                  <a:cubicBezTo>
                    <a:pt x="2328" y="2153"/>
                    <a:pt x="2381" y="2133"/>
                    <a:pt x="2430" y="2085"/>
                  </a:cubicBezTo>
                  <a:cubicBezTo>
                    <a:pt x="3516" y="998"/>
                    <a:pt x="4944" y="452"/>
                    <a:pt x="6375" y="452"/>
                  </a:cubicBezTo>
                  <a:cubicBezTo>
                    <a:pt x="7719" y="452"/>
                    <a:pt x="9065" y="935"/>
                    <a:pt x="10132" y="1905"/>
                  </a:cubicBezTo>
                  <a:cubicBezTo>
                    <a:pt x="12334" y="3909"/>
                    <a:pt x="12580" y="7283"/>
                    <a:pt x="10690" y="9589"/>
                  </a:cubicBezTo>
                  <a:cubicBezTo>
                    <a:pt x="9587" y="10928"/>
                    <a:pt x="7984" y="11628"/>
                    <a:pt x="6364" y="11628"/>
                  </a:cubicBezTo>
                  <a:cubicBezTo>
                    <a:pt x="5206" y="11628"/>
                    <a:pt x="4041" y="11270"/>
                    <a:pt x="3044" y="10534"/>
                  </a:cubicBezTo>
                  <a:cubicBezTo>
                    <a:pt x="653" y="8757"/>
                    <a:pt x="77" y="5411"/>
                    <a:pt x="1730" y="2935"/>
                  </a:cubicBezTo>
                  <a:cubicBezTo>
                    <a:pt x="1844" y="2761"/>
                    <a:pt x="1693" y="2592"/>
                    <a:pt x="1537" y="2592"/>
                  </a:cubicBezTo>
                  <a:cubicBezTo>
                    <a:pt x="1473" y="2592"/>
                    <a:pt x="1409" y="2621"/>
                    <a:pt x="1362" y="2690"/>
                  </a:cubicBezTo>
                  <a:cubicBezTo>
                    <a:pt x="67" y="4636"/>
                    <a:pt x="1" y="7160"/>
                    <a:pt x="1211" y="9163"/>
                  </a:cubicBezTo>
                  <a:cubicBezTo>
                    <a:pt x="2306" y="10991"/>
                    <a:pt x="4274" y="12095"/>
                    <a:pt x="6376" y="12095"/>
                  </a:cubicBezTo>
                  <a:cubicBezTo>
                    <a:pt x="6578" y="12095"/>
                    <a:pt x="6781" y="12085"/>
                    <a:pt x="6985" y="12065"/>
                  </a:cubicBezTo>
                  <a:cubicBezTo>
                    <a:pt x="9310" y="11838"/>
                    <a:pt x="11304" y="10288"/>
                    <a:pt x="12088" y="8086"/>
                  </a:cubicBezTo>
                  <a:cubicBezTo>
                    <a:pt x="12873" y="5884"/>
                    <a:pt x="12325" y="3427"/>
                    <a:pt x="10671" y="1773"/>
                  </a:cubicBezTo>
                  <a:cubicBezTo>
                    <a:pt x="9489" y="592"/>
                    <a:pt x="7942" y="1"/>
                    <a:pt x="639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1428500" y="1612975"/>
              <a:ext cx="257075" cy="245100"/>
            </a:xfrm>
            <a:custGeom>
              <a:avLst/>
              <a:gdLst/>
              <a:ahLst/>
              <a:cxnLst/>
              <a:rect l="l" t="t" r="r" b="b"/>
              <a:pathLst>
                <a:path w="10283" h="9804" extrusionOk="0">
                  <a:moveTo>
                    <a:pt x="4902" y="439"/>
                  </a:moveTo>
                  <a:cubicBezTo>
                    <a:pt x="6060" y="439"/>
                    <a:pt x="7200" y="891"/>
                    <a:pt x="8052" y="1743"/>
                  </a:cubicBezTo>
                  <a:cubicBezTo>
                    <a:pt x="9791" y="3491"/>
                    <a:pt x="9791" y="6317"/>
                    <a:pt x="8052" y="8056"/>
                  </a:cubicBezTo>
                  <a:cubicBezTo>
                    <a:pt x="7200" y="8909"/>
                    <a:pt x="6060" y="9360"/>
                    <a:pt x="4902" y="9360"/>
                  </a:cubicBezTo>
                  <a:cubicBezTo>
                    <a:pt x="4326" y="9360"/>
                    <a:pt x="3746" y="9249"/>
                    <a:pt x="3195" y="9020"/>
                  </a:cubicBezTo>
                  <a:cubicBezTo>
                    <a:pt x="1531" y="8330"/>
                    <a:pt x="444" y="6705"/>
                    <a:pt x="444" y="4900"/>
                  </a:cubicBezTo>
                  <a:cubicBezTo>
                    <a:pt x="444" y="3094"/>
                    <a:pt x="1531" y="1469"/>
                    <a:pt x="3195" y="779"/>
                  </a:cubicBezTo>
                  <a:cubicBezTo>
                    <a:pt x="3746" y="550"/>
                    <a:pt x="4326" y="439"/>
                    <a:pt x="4902" y="439"/>
                  </a:cubicBezTo>
                  <a:close/>
                  <a:moveTo>
                    <a:pt x="4899" y="1"/>
                  </a:moveTo>
                  <a:cubicBezTo>
                    <a:pt x="4268" y="1"/>
                    <a:pt x="3631" y="122"/>
                    <a:pt x="3024" y="373"/>
                  </a:cubicBezTo>
                  <a:cubicBezTo>
                    <a:pt x="1191" y="1138"/>
                    <a:pt x="0" y="2924"/>
                    <a:pt x="0" y="4900"/>
                  </a:cubicBezTo>
                  <a:cubicBezTo>
                    <a:pt x="0" y="6884"/>
                    <a:pt x="1191" y="8670"/>
                    <a:pt x="3024" y="9426"/>
                  </a:cubicBezTo>
                  <a:cubicBezTo>
                    <a:pt x="3632" y="9680"/>
                    <a:pt x="4270" y="9803"/>
                    <a:pt x="4902" y="9803"/>
                  </a:cubicBezTo>
                  <a:cubicBezTo>
                    <a:pt x="6177" y="9803"/>
                    <a:pt x="7429" y="9303"/>
                    <a:pt x="8364" y="8368"/>
                  </a:cubicBezTo>
                  <a:cubicBezTo>
                    <a:pt x="10283" y="6459"/>
                    <a:pt x="10283" y="3350"/>
                    <a:pt x="8364" y="1441"/>
                  </a:cubicBezTo>
                  <a:cubicBezTo>
                    <a:pt x="7428" y="499"/>
                    <a:pt x="6175" y="1"/>
                    <a:pt x="48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1496850" y="1518200"/>
              <a:ext cx="286300" cy="269175"/>
            </a:xfrm>
            <a:custGeom>
              <a:avLst/>
              <a:gdLst/>
              <a:ahLst/>
              <a:cxnLst/>
              <a:rect l="l" t="t" r="r" b="b"/>
              <a:pathLst>
                <a:path w="11452" h="10767" extrusionOk="0">
                  <a:moveTo>
                    <a:pt x="4817" y="1"/>
                  </a:moveTo>
                  <a:cubicBezTo>
                    <a:pt x="3272" y="1"/>
                    <a:pt x="1727" y="591"/>
                    <a:pt x="546" y="1773"/>
                  </a:cubicBezTo>
                  <a:cubicBezTo>
                    <a:pt x="404" y="1905"/>
                    <a:pt x="262" y="2056"/>
                    <a:pt x="139" y="2217"/>
                  </a:cubicBezTo>
                  <a:cubicBezTo>
                    <a:pt x="0" y="2384"/>
                    <a:pt x="147" y="2576"/>
                    <a:pt x="310" y="2576"/>
                  </a:cubicBezTo>
                  <a:cubicBezTo>
                    <a:pt x="369" y="2576"/>
                    <a:pt x="429" y="2551"/>
                    <a:pt x="479" y="2491"/>
                  </a:cubicBezTo>
                  <a:cubicBezTo>
                    <a:pt x="602" y="2349"/>
                    <a:pt x="725" y="2207"/>
                    <a:pt x="857" y="2075"/>
                  </a:cubicBezTo>
                  <a:cubicBezTo>
                    <a:pt x="1954" y="979"/>
                    <a:pt x="3388" y="431"/>
                    <a:pt x="4822" y="431"/>
                  </a:cubicBezTo>
                  <a:cubicBezTo>
                    <a:pt x="6256" y="431"/>
                    <a:pt x="7690" y="979"/>
                    <a:pt x="8787" y="2075"/>
                  </a:cubicBezTo>
                  <a:cubicBezTo>
                    <a:pt x="10979" y="4268"/>
                    <a:pt x="10979" y="7812"/>
                    <a:pt x="8787" y="10004"/>
                  </a:cubicBezTo>
                  <a:cubicBezTo>
                    <a:pt x="8654" y="10137"/>
                    <a:pt x="8512" y="10269"/>
                    <a:pt x="8371" y="10382"/>
                  </a:cubicBezTo>
                  <a:cubicBezTo>
                    <a:pt x="8211" y="10535"/>
                    <a:pt x="8339" y="10767"/>
                    <a:pt x="8514" y="10767"/>
                  </a:cubicBezTo>
                  <a:cubicBezTo>
                    <a:pt x="8556" y="10767"/>
                    <a:pt x="8601" y="10754"/>
                    <a:pt x="8645" y="10722"/>
                  </a:cubicBezTo>
                  <a:cubicBezTo>
                    <a:pt x="8796" y="10600"/>
                    <a:pt x="8947" y="10458"/>
                    <a:pt x="9098" y="10316"/>
                  </a:cubicBezTo>
                  <a:cubicBezTo>
                    <a:pt x="11452" y="7953"/>
                    <a:pt x="11452" y="4126"/>
                    <a:pt x="9089" y="1773"/>
                  </a:cubicBezTo>
                  <a:cubicBezTo>
                    <a:pt x="7908" y="591"/>
                    <a:pt x="6362" y="1"/>
                    <a:pt x="48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1708650" y="1631525"/>
              <a:ext cx="36225" cy="106075"/>
            </a:xfrm>
            <a:custGeom>
              <a:avLst/>
              <a:gdLst/>
              <a:ahLst/>
              <a:cxnLst/>
              <a:rect l="l" t="t" r="r" b="b"/>
              <a:pathLst>
                <a:path w="1449" h="4243" extrusionOk="0">
                  <a:moveTo>
                    <a:pt x="859" y="0"/>
                  </a:moveTo>
                  <a:cubicBezTo>
                    <a:pt x="729" y="0"/>
                    <a:pt x="596" y="108"/>
                    <a:pt x="636" y="273"/>
                  </a:cubicBezTo>
                  <a:cubicBezTo>
                    <a:pt x="986" y="1502"/>
                    <a:pt x="797" y="2825"/>
                    <a:pt x="107" y="3902"/>
                  </a:cubicBezTo>
                  <a:cubicBezTo>
                    <a:pt x="1" y="4075"/>
                    <a:pt x="150" y="4242"/>
                    <a:pt x="304" y="4242"/>
                  </a:cubicBezTo>
                  <a:cubicBezTo>
                    <a:pt x="370" y="4242"/>
                    <a:pt x="437" y="4212"/>
                    <a:pt x="485" y="4139"/>
                  </a:cubicBezTo>
                  <a:cubicBezTo>
                    <a:pt x="1231" y="2957"/>
                    <a:pt x="1449" y="1502"/>
                    <a:pt x="1061" y="151"/>
                  </a:cubicBezTo>
                  <a:cubicBezTo>
                    <a:pt x="1028" y="46"/>
                    <a:pt x="944" y="0"/>
                    <a:pt x="8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1546250" y="1546550"/>
              <a:ext cx="182200" cy="74450"/>
            </a:xfrm>
            <a:custGeom>
              <a:avLst/>
              <a:gdLst/>
              <a:ahLst/>
              <a:cxnLst/>
              <a:rect l="l" t="t" r="r" b="b"/>
              <a:pathLst>
                <a:path w="7288" h="2978" extrusionOk="0">
                  <a:moveTo>
                    <a:pt x="2838" y="1"/>
                  </a:moveTo>
                  <a:cubicBezTo>
                    <a:pt x="1939" y="1"/>
                    <a:pt x="1027" y="248"/>
                    <a:pt x="205" y="771"/>
                  </a:cubicBezTo>
                  <a:cubicBezTo>
                    <a:pt x="0" y="897"/>
                    <a:pt x="129" y="1179"/>
                    <a:pt x="319" y="1179"/>
                  </a:cubicBezTo>
                  <a:cubicBezTo>
                    <a:pt x="358" y="1179"/>
                    <a:pt x="399" y="1167"/>
                    <a:pt x="441" y="1140"/>
                  </a:cubicBezTo>
                  <a:cubicBezTo>
                    <a:pt x="1189" y="665"/>
                    <a:pt x="2018" y="441"/>
                    <a:pt x="2836" y="441"/>
                  </a:cubicBezTo>
                  <a:cubicBezTo>
                    <a:pt x="4445" y="441"/>
                    <a:pt x="6008" y="1311"/>
                    <a:pt x="6811" y="2860"/>
                  </a:cubicBezTo>
                  <a:cubicBezTo>
                    <a:pt x="6854" y="2943"/>
                    <a:pt x="6924" y="2978"/>
                    <a:pt x="6995" y="2978"/>
                  </a:cubicBezTo>
                  <a:cubicBezTo>
                    <a:pt x="7141" y="2978"/>
                    <a:pt x="7287" y="2830"/>
                    <a:pt x="7198" y="2652"/>
                  </a:cubicBezTo>
                  <a:lnTo>
                    <a:pt x="7198" y="2652"/>
                  </a:lnTo>
                  <a:lnTo>
                    <a:pt x="7198" y="2661"/>
                  </a:lnTo>
                  <a:cubicBezTo>
                    <a:pt x="6321" y="957"/>
                    <a:pt x="4605" y="1"/>
                    <a:pt x="283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1511425" y="1661975"/>
              <a:ext cx="79175" cy="147050"/>
            </a:xfrm>
            <a:custGeom>
              <a:avLst/>
              <a:gdLst/>
              <a:ahLst/>
              <a:cxnLst/>
              <a:rect l="l" t="t" r="r" b="b"/>
              <a:pathLst>
                <a:path w="3167" h="5882" extrusionOk="0">
                  <a:moveTo>
                    <a:pt x="1361" y="908"/>
                  </a:moveTo>
                  <a:lnTo>
                    <a:pt x="1361" y="2703"/>
                  </a:lnTo>
                  <a:cubicBezTo>
                    <a:pt x="841" y="2618"/>
                    <a:pt x="445" y="2250"/>
                    <a:pt x="445" y="1805"/>
                  </a:cubicBezTo>
                  <a:cubicBezTo>
                    <a:pt x="445" y="1361"/>
                    <a:pt x="832" y="993"/>
                    <a:pt x="1361" y="908"/>
                  </a:cubicBezTo>
                  <a:close/>
                  <a:moveTo>
                    <a:pt x="1805" y="3185"/>
                  </a:moveTo>
                  <a:cubicBezTo>
                    <a:pt x="2325" y="3261"/>
                    <a:pt x="2722" y="3629"/>
                    <a:pt x="2722" y="4074"/>
                  </a:cubicBezTo>
                  <a:cubicBezTo>
                    <a:pt x="2722" y="4518"/>
                    <a:pt x="2325" y="4886"/>
                    <a:pt x="1805" y="4971"/>
                  </a:cubicBezTo>
                  <a:lnTo>
                    <a:pt x="1805" y="3185"/>
                  </a:lnTo>
                  <a:close/>
                  <a:moveTo>
                    <a:pt x="1583" y="0"/>
                  </a:moveTo>
                  <a:cubicBezTo>
                    <a:pt x="1472" y="0"/>
                    <a:pt x="1361" y="76"/>
                    <a:pt x="1361" y="227"/>
                  </a:cubicBezTo>
                  <a:lnTo>
                    <a:pt x="1361" y="473"/>
                  </a:lnTo>
                  <a:cubicBezTo>
                    <a:pt x="596" y="558"/>
                    <a:pt x="0" y="1125"/>
                    <a:pt x="0" y="1805"/>
                  </a:cubicBezTo>
                  <a:cubicBezTo>
                    <a:pt x="0" y="2495"/>
                    <a:pt x="596" y="3062"/>
                    <a:pt x="1361" y="3147"/>
                  </a:cubicBezTo>
                  <a:lnTo>
                    <a:pt x="1361" y="4971"/>
                  </a:lnTo>
                  <a:cubicBezTo>
                    <a:pt x="841" y="4886"/>
                    <a:pt x="445" y="4518"/>
                    <a:pt x="445" y="4074"/>
                  </a:cubicBezTo>
                  <a:cubicBezTo>
                    <a:pt x="445" y="3927"/>
                    <a:pt x="334" y="3854"/>
                    <a:pt x="222" y="3854"/>
                  </a:cubicBezTo>
                  <a:cubicBezTo>
                    <a:pt x="111" y="3854"/>
                    <a:pt x="0" y="3927"/>
                    <a:pt x="0" y="4074"/>
                  </a:cubicBezTo>
                  <a:cubicBezTo>
                    <a:pt x="0" y="4764"/>
                    <a:pt x="596" y="5321"/>
                    <a:pt x="1361" y="5416"/>
                  </a:cubicBezTo>
                  <a:lnTo>
                    <a:pt x="1361" y="5661"/>
                  </a:lnTo>
                  <a:cubicBezTo>
                    <a:pt x="1361" y="5808"/>
                    <a:pt x="1472" y="5881"/>
                    <a:pt x="1583" y="5881"/>
                  </a:cubicBezTo>
                  <a:cubicBezTo>
                    <a:pt x="1694" y="5881"/>
                    <a:pt x="1805" y="5808"/>
                    <a:pt x="1805" y="5661"/>
                  </a:cubicBezTo>
                  <a:lnTo>
                    <a:pt x="1805" y="5416"/>
                  </a:lnTo>
                  <a:cubicBezTo>
                    <a:pt x="2571" y="5321"/>
                    <a:pt x="3157" y="4764"/>
                    <a:pt x="3157" y="4074"/>
                  </a:cubicBezTo>
                  <a:cubicBezTo>
                    <a:pt x="3157" y="3393"/>
                    <a:pt x="2571" y="2826"/>
                    <a:pt x="1805" y="2741"/>
                  </a:cubicBezTo>
                  <a:lnTo>
                    <a:pt x="1805" y="917"/>
                  </a:lnTo>
                  <a:cubicBezTo>
                    <a:pt x="2325" y="993"/>
                    <a:pt x="2722" y="1371"/>
                    <a:pt x="2722" y="1815"/>
                  </a:cubicBezTo>
                  <a:cubicBezTo>
                    <a:pt x="2722" y="1961"/>
                    <a:pt x="2833" y="2035"/>
                    <a:pt x="2944" y="2035"/>
                  </a:cubicBezTo>
                  <a:cubicBezTo>
                    <a:pt x="3055" y="2035"/>
                    <a:pt x="3166" y="1961"/>
                    <a:pt x="3166" y="1815"/>
                  </a:cubicBezTo>
                  <a:cubicBezTo>
                    <a:pt x="3166" y="1125"/>
                    <a:pt x="2571" y="558"/>
                    <a:pt x="1805" y="473"/>
                  </a:cubicBezTo>
                  <a:lnTo>
                    <a:pt x="1805" y="227"/>
                  </a:lnTo>
                  <a:cubicBezTo>
                    <a:pt x="1805" y="76"/>
                    <a:pt x="1694" y="0"/>
                    <a:pt x="158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28"/>
          <p:cNvSpPr txBox="1">
            <a:spLocks noGrp="1"/>
          </p:cNvSpPr>
          <p:nvPr>
            <p:ph type="subTitle" idx="1"/>
          </p:nvPr>
        </p:nvSpPr>
        <p:spPr>
          <a:xfrm>
            <a:off x="4677300" y="2473550"/>
            <a:ext cx="3320400" cy="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Study of </a:t>
            </a:r>
            <a:r>
              <a:rPr lang="en" sz="1700" b="1"/>
              <a:t>PERFORMANCE </a:t>
            </a:r>
            <a:r>
              <a:rPr lang="en" sz="1700"/>
              <a:t>of economics of national (country) or global (world)</a:t>
            </a:r>
            <a:endParaRPr sz="1700"/>
          </a:p>
        </p:txBody>
      </p:sp>
      <p:sp>
        <p:nvSpPr>
          <p:cNvPr id="581" name="Google Shape;581;p28"/>
          <p:cNvSpPr txBox="1">
            <a:spLocks noGrp="1"/>
          </p:cNvSpPr>
          <p:nvPr>
            <p:ph type="ctrTitle"/>
          </p:nvPr>
        </p:nvSpPr>
        <p:spPr>
          <a:xfrm>
            <a:off x="4677311" y="2088638"/>
            <a:ext cx="25389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Macroeconomics</a:t>
            </a:r>
            <a:endParaRPr/>
          </a:p>
        </p:txBody>
      </p:sp>
      <p:sp>
        <p:nvSpPr>
          <p:cNvPr id="582" name="Google Shape;582;p28"/>
          <p:cNvSpPr txBox="1">
            <a:spLocks noGrp="1"/>
          </p:cNvSpPr>
          <p:nvPr>
            <p:ph type="subTitle" idx="1"/>
          </p:nvPr>
        </p:nvSpPr>
        <p:spPr>
          <a:xfrm>
            <a:off x="490925" y="3375950"/>
            <a:ext cx="4080850" cy="16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Example: 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 dirty="0"/>
              <a:t>What do you buy for eat this morning? 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 dirty="0"/>
              <a:t>Do you use toll road or normal road?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 dirty="0"/>
              <a:t>Do you buy the new EV car?</a:t>
            </a:r>
            <a:endParaRPr sz="1700" dirty="0"/>
          </a:p>
        </p:txBody>
      </p:sp>
      <p:sp>
        <p:nvSpPr>
          <p:cNvPr id="583" name="Google Shape;583;p28"/>
          <p:cNvSpPr txBox="1">
            <a:spLocks noGrp="1"/>
          </p:cNvSpPr>
          <p:nvPr>
            <p:ph type="subTitle" idx="1"/>
          </p:nvPr>
        </p:nvSpPr>
        <p:spPr>
          <a:xfrm>
            <a:off x="4571775" y="3375950"/>
            <a:ext cx="3790500" cy="16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Example: 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 dirty="0"/>
              <a:t>Why does it’s hard to land a job nowadays than previous quarter? 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 dirty="0"/>
              <a:t>Geopolitical situation, trade war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 dirty="0"/>
              <a:t>The Fed / BI Interest Rate </a:t>
            </a:r>
            <a:endParaRPr sz="1700" dirty="0"/>
          </a:p>
        </p:txBody>
      </p:sp>
      <p:sp>
        <p:nvSpPr>
          <p:cNvPr id="584" name="Google Shape;584;p28"/>
          <p:cNvSpPr txBox="1"/>
          <p:nvPr/>
        </p:nvSpPr>
        <p:spPr>
          <a:xfrm>
            <a:off x="315150" y="172050"/>
            <a:ext cx="66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18:09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9"/>
          <p:cNvSpPr/>
          <p:nvPr/>
        </p:nvSpPr>
        <p:spPr>
          <a:xfrm>
            <a:off x="10529695" y="2633661"/>
            <a:ext cx="189725" cy="176648"/>
          </a:xfrm>
          <a:custGeom>
            <a:avLst/>
            <a:gdLst/>
            <a:ahLst/>
            <a:cxnLst/>
            <a:rect l="l" t="t" r="r" b="b"/>
            <a:pathLst>
              <a:path w="5223" h="4863" extrusionOk="0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9"/>
          <p:cNvSpPr/>
          <p:nvPr/>
        </p:nvSpPr>
        <p:spPr>
          <a:xfrm>
            <a:off x="11428406" y="2940695"/>
            <a:ext cx="25718" cy="71342"/>
          </a:xfrm>
          <a:custGeom>
            <a:avLst/>
            <a:gdLst/>
            <a:ahLst/>
            <a:cxnLst/>
            <a:rect l="l" t="t" r="r" b="b"/>
            <a:pathLst>
              <a:path w="708" h="1964" extrusionOk="0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9"/>
          <p:cNvSpPr/>
          <p:nvPr/>
        </p:nvSpPr>
        <p:spPr>
          <a:xfrm>
            <a:off x="11456304" y="2957223"/>
            <a:ext cx="59755" cy="74248"/>
          </a:xfrm>
          <a:custGeom>
            <a:avLst/>
            <a:gdLst/>
            <a:ahLst/>
            <a:cxnLst/>
            <a:rect l="l" t="t" r="r" b="b"/>
            <a:pathLst>
              <a:path w="1645" h="2044" extrusionOk="0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9"/>
          <p:cNvSpPr/>
          <p:nvPr/>
        </p:nvSpPr>
        <p:spPr>
          <a:xfrm>
            <a:off x="11515513" y="2970663"/>
            <a:ext cx="61062" cy="73050"/>
          </a:xfrm>
          <a:custGeom>
            <a:avLst/>
            <a:gdLst/>
            <a:ahLst/>
            <a:cxnLst/>
            <a:rect l="l" t="t" r="r" b="b"/>
            <a:pathLst>
              <a:path w="1681" h="2011" extrusionOk="0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3" name="Google Shape;593;p29"/>
          <p:cNvGrpSpPr/>
          <p:nvPr/>
        </p:nvGrpSpPr>
        <p:grpSpPr>
          <a:xfrm>
            <a:off x="6858781" y="2633647"/>
            <a:ext cx="2142320" cy="1922502"/>
            <a:chOff x="4089562" y="596016"/>
            <a:chExt cx="5045501" cy="4267484"/>
          </a:xfrm>
        </p:grpSpPr>
        <p:grpSp>
          <p:nvGrpSpPr>
            <p:cNvPr id="594" name="Google Shape;594;p29"/>
            <p:cNvGrpSpPr/>
            <p:nvPr/>
          </p:nvGrpSpPr>
          <p:grpSpPr>
            <a:xfrm>
              <a:off x="6472501" y="1326053"/>
              <a:ext cx="1000385" cy="883233"/>
              <a:chOff x="6472501" y="1326053"/>
              <a:chExt cx="1000385" cy="883233"/>
            </a:xfrm>
          </p:grpSpPr>
          <p:sp>
            <p:nvSpPr>
              <p:cNvPr id="595" name="Google Shape;595;p29"/>
              <p:cNvSpPr/>
              <p:nvPr/>
            </p:nvSpPr>
            <p:spPr>
              <a:xfrm>
                <a:off x="6472501" y="1326053"/>
                <a:ext cx="1000385" cy="883233"/>
              </a:xfrm>
              <a:custGeom>
                <a:avLst/>
                <a:gdLst/>
                <a:ahLst/>
                <a:cxnLst/>
                <a:rect l="l" t="t" r="r" b="b"/>
                <a:pathLst>
                  <a:path w="22535" h="19896" extrusionOk="0">
                    <a:moveTo>
                      <a:pt x="11255" y="0"/>
                    </a:moveTo>
                    <a:cubicBezTo>
                      <a:pt x="8227" y="0"/>
                      <a:pt x="5239" y="1376"/>
                      <a:pt x="3289" y="3985"/>
                    </a:cubicBezTo>
                    <a:cubicBezTo>
                      <a:pt x="1" y="8378"/>
                      <a:pt x="913" y="14612"/>
                      <a:pt x="5316" y="17907"/>
                    </a:cubicBezTo>
                    <a:cubicBezTo>
                      <a:pt x="7110" y="19248"/>
                      <a:pt x="9206" y="19895"/>
                      <a:pt x="11284" y="19895"/>
                    </a:cubicBezTo>
                    <a:cubicBezTo>
                      <a:pt x="14312" y="19895"/>
                      <a:pt x="17299" y="18520"/>
                      <a:pt x="19247" y="15912"/>
                    </a:cubicBezTo>
                    <a:cubicBezTo>
                      <a:pt x="22535" y="11515"/>
                      <a:pt x="21627" y="5281"/>
                      <a:pt x="17219" y="1986"/>
                    </a:cubicBezTo>
                    <a:cubicBezTo>
                      <a:pt x="15426" y="647"/>
                      <a:pt x="13331" y="0"/>
                      <a:pt x="11255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9"/>
              <p:cNvSpPr/>
              <p:nvPr/>
            </p:nvSpPr>
            <p:spPr>
              <a:xfrm>
                <a:off x="6591559" y="1431083"/>
                <a:ext cx="762308" cy="673123"/>
              </a:xfrm>
              <a:custGeom>
                <a:avLst/>
                <a:gdLst/>
                <a:ahLst/>
                <a:cxnLst/>
                <a:rect l="l" t="t" r="r" b="b"/>
                <a:pathLst>
                  <a:path w="17172" h="15163" extrusionOk="0">
                    <a:moveTo>
                      <a:pt x="8574" y="0"/>
                    </a:moveTo>
                    <a:cubicBezTo>
                      <a:pt x="6268" y="0"/>
                      <a:pt x="3991" y="1048"/>
                      <a:pt x="2505" y="3036"/>
                    </a:cubicBezTo>
                    <a:cubicBezTo>
                      <a:pt x="0" y="6385"/>
                      <a:pt x="693" y="11138"/>
                      <a:pt x="4052" y="13646"/>
                    </a:cubicBezTo>
                    <a:cubicBezTo>
                      <a:pt x="5418" y="14669"/>
                      <a:pt x="7014" y="15162"/>
                      <a:pt x="8596" y="15162"/>
                    </a:cubicBezTo>
                    <a:cubicBezTo>
                      <a:pt x="10903" y="15162"/>
                      <a:pt x="13180" y="14113"/>
                      <a:pt x="14666" y="12124"/>
                    </a:cubicBezTo>
                    <a:cubicBezTo>
                      <a:pt x="17171" y="8776"/>
                      <a:pt x="16479" y="4023"/>
                      <a:pt x="13119" y="1515"/>
                    </a:cubicBezTo>
                    <a:cubicBezTo>
                      <a:pt x="11753" y="494"/>
                      <a:pt x="10157" y="0"/>
                      <a:pt x="857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9"/>
              <p:cNvSpPr/>
              <p:nvPr/>
            </p:nvSpPr>
            <p:spPr>
              <a:xfrm>
                <a:off x="6695435" y="1419230"/>
                <a:ext cx="625446" cy="541722"/>
              </a:xfrm>
              <a:custGeom>
                <a:avLst/>
                <a:gdLst/>
                <a:ahLst/>
                <a:cxnLst/>
                <a:rect l="l" t="t" r="r" b="b"/>
                <a:pathLst>
                  <a:path w="14089" h="12203" extrusionOk="0">
                    <a:moveTo>
                      <a:pt x="6307" y="1"/>
                    </a:moveTo>
                    <a:cubicBezTo>
                      <a:pt x="6282" y="1"/>
                      <a:pt x="6257" y="1"/>
                      <a:pt x="6231" y="1"/>
                    </a:cubicBezTo>
                    <a:cubicBezTo>
                      <a:pt x="5492" y="8"/>
                      <a:pt x="4795" y="127"/>
                      <a:pt x="4167" y="306"/>
                    </a:cubicBezTo>
                    <a:cubicBezTo>
                      <a:pt x="3539" y="490"/>
                      <a:pt x="2983" y="737"/>
                      <a:pt x="2502" y="1013"/>
                    </a:cubicBezTo>
                    <a:cubicBezTo>
                      <a:pt x="1540" y="1566"/>
                      <a:pt x="909" y="2216"/>
                      <a:pt x="528" y="2690"/>
                    </a:cubicBezTo>
                    <a:cubicBezTo>
                      <a:pt x="147" y="3170"/>
                      <a:pt x="1" y="3480"/>
                      <a:pt x="29" y="3497"/>
                    </a:cubicBezTo>
                    <a:cubicBezTo>
                      <a:pt x="31" y="3498"/>
                      <a:pt x="33" y="3499"/>
                      <a:pt x="35" y="3499"/>
                    </a:cubicBezTo>
                    <a:cubicBezTo>
                      <a:pt x="85" y="3499"/>
                      <a:pt x="292" y="3245"/>
                      <a:pt x="693" y="2844"/>
                    </a:cubicBezTo>
                    <a:cubicBezTo>
                      <a:pt x="1116" y="2428"/>
                      <a:pt x="1767" y="1853"/>
                      <a:pt x="2700" y="1376"/>
                    </a:cubicBezTo>
                    <a:cubicBezTo>
                      <a:pt x="3166" y="1136"/>
                      <a:pt x="3701" y="924"/>
                      <a:pt x="4297" y="770"/>
                    </a:cubicBezTo>
                    <a:cubicBezTo>
                      <a:pt x="4863" y="630"/>
                      <a:pt x="5480" y="539"/>
                      <a:pt x="6128" y="539"/>
                    </a:cubicBezTo>
                    <a:cubicBezTo>
                      <a:pt x="6162" y="539"/>
                      <a:pt x="6197" y="539"/>
                      <a:pt x="6231" y="540"/>
                    </a:cubicBezTo>
                    <a:cubicBezTo>
                      <a:pt x="6576" y="543"/>
                      <a:pt x="6928" y="565"/>
                      <a:pt x="7283" y="622"/>
                    </a:cubicBezTo>
                    <a:cubicBezTo>
                      <a:pt x="7638" y="680"/>
                      <a:pt x="7997" y="755"/>
                      <a:pt x="8357" y="869"/>
                    </a:cubicBezTo>
                    <a:cubicBezTo>
                      <a:pt x="8712" y="981"/>
                      <a:pt x="9067" y="1114"/>
                      <a:pt x="9412" y="1286"/>
                    </a:cubicBezTo>
                    <a:cubicBezTo>
                      <a:pt x="9760" y="1459"/>
                      <a:pt x="10097" y="1656"/>
                      <a:pt x="10424" y="1882"/>
                    </a:cubicBezTo>
                    <a:cubicBezTo>
                      <a:pt x="10747" y="2112"/>
                      <a:pt x="11049" y="2360"/>
                      <a:pt x="11324" y="2625"/>
                    </a:cubicBezTo>
                    <a:cubicBezTo>
                      <a:pt x="11604" y="2890"/>
                      <a:pt x="11856" y="3182"/>
                      <a:pt x="12082" y="3475"/>
                    </a:cubicBezTo>
                    <a:cubicBezTo>
                      <a:pt x="12311" y="3773"/>
                      <a:pt x="12505" y="4083"/>
                      <a:pt x="12678" y="4398"/>
                    </a:cubicBezTo>
                    <a:cubicBezTo>
                      <a:pt x="12853" y="4714"/>
                      <a:pt x="12997" y="5034"/>
                      <a:pt x="13120" y="5357"/>
                    </a:cubicBezTo>
                    <a:cubicBezTo>
                      <a:pt x="13363" y="5999"/>
                      <a:pt x="13499" y="6645"/>
                      <a:pt x="13564" y="7255"/>
                    </a:cubicBezTo>
                    <a:cubicBezTo>
                      <a:pt x="13625" y="7865"/>
                      <a:pt x="13607" y="8443"/>
                      <a:pt x="13547" y="8960"/>
                    </a:cubicBezTo>
                    <a:cubicBezTo>
                      <a:pt x="13418" y="10005"/>
                      <a:pt x="13098" y="10812"/>
                      <a:pt x="12853" y="11351"/>
                    </a:cubicBezTo>
                    <a:cubicBezTo>
                      <a:pt x="12603" y="11889"/>
                      <a:pt x="12430" y="12176"/>
                      <a:pt x="12466" y="12202"/>
                    </a:cubicBezTo>
                    <a:cubicBezTo>
                      <a:pt x="12467" y="12202"/>
                      <a:pt x="12468" y="12202"/>
                      <a:pt x="12469" y="12202"/>
                    </a:cubicBezTo>
                    <a:cubicBezTo>
                      <a:pt x="12511" y="12202"/>
                      <a:pt x="12743" y="11961"/>
                      <a:pt x="13055" y="11455"/>
                    </a:cubicBezTo>
                    <a:cubicBezTo>
                      <a:pt x="13367" y="10934"/>
                      <a:pt x="13762" y="10116"/>
                      <a:pt x="13952" y="9025"/>
                    </a:cubicBezTo>
                    <a:cubicBezTo>
                      <a:pt x="14046" y="8479"/>
                      <a:pt x="14089" y="7869"/>
                      <a:pt x="14046" y="7216"/>
                    </a:cubicBezTo>
                    <a:cubicBezTo>
                      <a:pt x="13999" y="6566"/>
                      <a:pt x="13873" y="5870"/>
                      <a:pt x="13622" y="5173"/>
                    </a:cubicBezTo>
                    <a:cubicBezTo>
                      <a:pt x="13499" y="4829"/>
                      <a:pt x="13353" y="4477"/>
                      <a:pt x="13169" y="4136"/>
                    </a:cubicBezTo>
                    <a:cubicBezTo>
                      <a:pt x="12987" y="3795"/>
                      <a:pt x="12782" y="3458"/>
                      <a:pt x="12538" y="3135"/>
                    </a:cubicBezTo>
                    <a:cubicBezTo>
                      <a:pt x="12293" y="2815"/>
                      <a:pt x="12028" y="2499"/>
                      <a:pt x="11730" y="2212"/>
                    </a:cubicBezTo>
                    <a:cubicBezTo>
                      <a:pt x="11429" y="1921"/>
                      <a:pt x="11102" y="1652"/>
                      <a:pt x="10754" y="1404"/>
                    </a:cubicBezTo>
                    <a:cubicBezTo>
                      <a:pt x="10403" y="1164"/>
                      <a:pt x="10040" y="949"/>
                      <a:pt x="9663" y="766"/>
                    </a:cubicBezTo>
                    <a:cubicBezTo>
                      <a:pt x="9290" y="583"/>
                      <a:pt x="8905" y="443"/>
                      <a:pt x="8518" y="324"/>
                    </a:cubicBezTo>
                    <a:cubicBezTo>
                      <a:pt x="8134" y="206"/>
                      <a:pt x="7746" y="127"/>
                      <a:pt x="7362" y="73"/>
                    </a:cubicBezTo>
                    <a:cubicBezTo>
                      <a:pt x="7005" y="23"/>
                      <a:pt x="6653" y="1"/>
                      <a:pt x="630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9"/>
              <p:cNvSpPr/>
              <p:nvPr/>
            </p:nvSpPr>
            <p:spPr>
              <a:xfrm>
                <a:off x="6758560" y="1569362"/>
                <a:ext cx="413028" cy="429586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9677" extrusionOk="0">
                    <a:moveTo>
                      <a:pt x="5325" y="2199"/>
                    </a:moveTo>
                    <a:cubicBezTo>
                      <a:pt x="5490" y="2199"/>
                      <a:pt x="5679" y="2241"/>
                      <a:pt x="5893" y="2333"/>
                    </a:cubicBezTo>
                    <a:lnTo>
                      <a:pt x="4910" y="3690"/>
                    </a:lnTo>
                    <a:cubicBezTo>
                      <a:pt x="4587" y="3252"/>
                      <a:pt x="4429" y="2861"/>
                      <a:pt x="4673" y="2527"/>
                    </a:cubicBezTo>
                    <a:cubicBezTo>
                      <a:pt x="4819" y="2326"/>
                      <a:pt x="5035" y="2199"/>
                      <a:pt x="5325" y="2199"/>
                    </a:cubicBezTo>
                    <a:close/>
                    <a:moveTo>
                      <a:pt x="4673" y="6027"/>
                    </a:moveTo>
                    <a:cubicBezTo>
                      <a:pt x="4978" y="6468"/>
                      <a:pt x="5126" y="6849"/>
                      <a:pt x="4881" y="7186"/>
                    </a:cubicBezTo>
                    <a:cubicBezTo>
                      <a:pt x="4747" y="7373"/>
                      <a:pt x="4548" y="7482"/>
                      <a:pt x="4286" y="7482"/>
                    </a:cubicBezTo>
                    <a:cubicBezTo>
                      <a:pt x="4121" y="7482"/>
                      <a:pt x="3930" y="7438"/>
                      <a:pt x="3715" y="7344"/>
                    </a:cubicBezTo>
                    <a:lnTo>
                      <a:pt x="4673" y="6027"/>
                    </a:lnTo>
                    <a:close/>
                    <a:moveTo>
                      <a:pt x="7584" y="0"/>
                    </a:moveTo>
                    <a:lnTo>
                      <a:pt x="6816" y="1059"/>
                    </a:lnTo>
                    <a:cubicBezTo>
                      <a:pt x="6155" y="686"/>
                      <a:pt x="5538" y="519"/>
                      <a:pt x="4989" y="519"/>
                    </a:cubicBezTo>
                    <a:cubicBezTo>
                      <a:pt x="4180" y="519"/>
                      <a:pt x="3518" y="883"/>
                      <a:pt x="3080" y="1486"/>
                    </a:cubicBezTo>
                    <a:cubicBezTo>
                      <a:pt x="2089" y="2854"/>
                      <a:pt x="3015" y="4067"/>
                      <a:pt x="3890" y="5094"/>
                    </a:cubicBezTo>
                    <a:lnTo>
                      <a:pt x="2731" y="6691"/>
                    </a:lnTo>
                    <a:cubicBezTo>
                      <a:pt x="2093" y="6123"/>
                      <a:pt x="1594" y="5366"/>
                      <a:pt x="1371" y="4667"/>
                    </a:cubicBezTo>
                    <a:lnTo>
                      <a:pt x="0" y="5452"/>
                    </a:lnTo>
                    <a:cubicBezTo>
                      <a:pt x="226" y="6246"/>
                      <a:pt x="918" y="7200"/>
                      <a:pt x="1823" y="7944"/>
                    </a:cubicBezTo>
                    <a:lnTo>
                      <a:pt x="1069" y="8984"/>
                    </a:lnTo>
                    <a:lnTo>
                      <a:pt x="2024" y="9677"/>
                    </a:lnTo>
                    <a:lnTo>
                      <a:pt x="2800" y="8608"/>
                    </a:lnTo>
                    <a:cubicBezTo>
                      <a:pt x="3458" y="8973"/>
                      <a:pt x="4071" y="9136"/>
                      <a:pt x="4614" y="9136"/>
                    </a:cubicBezTo>
                    <a:cubicBezTo>
                      <a:pt x="5419" y="9136"/>
                      <a:pt x="6073" y="8778"/>
                      <a:pt x="6504" y="8187"/>
                    </a:cubicBezTo>
                    <a:cubicBezTo>
                      <a:pt x="7480" y="6838"/>
                      <a:pt x="6572" y="5639"/>
                      <a:pt x="5692" y="4620"/>
                    </a:cubicBezTo>
                    <a:lnTo>
                      <a:pt x="6870" y="2997"/>
                    </a:lnTo>
                    <a:cubicBezTo>
                      <a:pt x="7308" y="3399"/>
                      <a:pt x="7684" y="3923"/>
                      <a:pt x="7972" y="4556"/>
                    </a:cubicBezTo>
                    <a:lnTo>
                      <a:pt x="9304" y="3726"/>
                    </a:lnTo>
                    <a:cubicBezTo>
                      <a:pt x="9019" y="3008"/>
                      <a:pt x="8459" y="2311"/>
                      <a:pt x="7785" y="1734"/>
                    </a:cubicBezTo>
                    <a:lnTo>
                      <a:pt x="8539" y="693"/>
                    </a:lnTo>
                    <a:lnTo>
                      <a:pt x="758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9" name="Google Shape;599;p29"/>
            <p:cNvGrpSpPr/>
            <p:nvPr/>
          </p:nvGrpSpPr>
          <p:grpSpPr>
            <a:xfrm>
              <a:off x="4694531" y="2250235"/>
              <a:ext cx="1090502" cy="1018186"/>
              <a:chOff x="4694531" y="2250235"/>
              <a:chExt cx="1090502" cy="1018186"/>
            </a:xfrm>
          </p:grpSpPr>
          <p:sp>
            <p:nvSpPr>
              <p:cNvPr id="600" name="Google Shape;600;p29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22936" extrusionOk="0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9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avLst/>
                <a:gdLst/>
                <a:ahLst/>
                <a:cxnLst/>
                <a:rect l="l" t="t" r="r" b="b"/>
                <a:pathLst>
                  <a:path w="18723" h="17479" extrusionOk="0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avLst/>
                <a:gdLst/>
                <a:ahLst/>
                <a:cxnLst/>
                <a:rect l="l" t="t" r="r" b="b"/>
                <a:pathLst>
                  <a:path w="17627" h="10605" extrusionOk="0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avLst/>
                <a:gdLst/>
                <a:ahLst/>
                <a:cxnLst/>
                <a:rect l="l" t="t" r="r" b="b"/>
                <a:pathLst>
                  <a:path w="8712" h="12858" extrusionOk="0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4" name="Google Shape;604;p29"/>
            <p:cNvGrpSpPr/>
            <p:nvPr/>
          </p:nvGrpSpPr>
          <p:grpSpPr>
            <a:xfrm>
              <a:off x="6256625" y="616414"/>
              <a:ext cx="546250" cy="503056"/>
              <a:chOff x="6256625" y="616414"/>
              <a:chExt cx="546250" cy="503056"/>
            </a:xfrm>
          </p:grpSpPr>
          <p:sp>
            <p:nvSpPr>
              <p:cNvPr id="605" name="Google Shape;605;p29"/>
              <p:cNvSpPr/>
              <p:nvPr/>
            </p:nvSpPr>
            <p:spPr>
              <a:xfrm>
                <a:off x="6256625" y="616414"/>
                <a:ext cx="546250" cy="503056"/>
              </a:xfrm>
              <a:custGeom>
                <a:avLst/>
                <a:gdLst/>
                <a:ahLst/>
                <a:cxnLst/>
                <a:rect l="l" t="t" r="r" b="b"/>
                <a:pathLst>
                  <a:path w="12305" h="11332" extrusionOk="0">
                    <a:moveTo>
                      <a:pt x="6142" y="0"/>
                    </a:moveTo>
                    <a:cubicBezTo>
                      <a:pt x="3460" y="0"/>
                      <a:pt x="1077" y="1903"/>
                      <a:pt x="571" y="4630"/>
                    </a:cubicBezTo>
                    <a:cubicBezTo>
                      <a:pt x="1" y="7706"/>
                      <a:pt x="2035" y="10663"/>
                      <a:pt x="5119" y="11234"/>
                    </a:cubicBezTo>
                    <a:cubicBezTo>
                      <a:pt x="5471" y="11300"/>
                      <a:pt x="5822" y="11332"/>
                      <a:pt x="6167" y="11332"/>
                    </a:cubicBezTo>
                    <a:cubicBezTo>
                      <a:pt x="8847" y="11332"/>
                      <a:pt x="11228" y="9429"/>
                      <a:pt x="11733" y="6705"/>
                    </a:cubicBezTo>
                    <a:cubicBezTo>
                      <a:pt x="12305" y="3629"/>
                      <a:pt x="10269" y="671"/>
                      <a:pt x="7186" y="97"/>
                    </a:cubicBezTo>
                    <a:cubicBezTo>
                      <a:pt x="6835" y="32"/>
                      <a:pt x="6486" y="0"/>
                      <a:pt x="6142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>
                <a:off x="6321659" y="676342"/>
                <a:ext cx="416224" cy="383285"/>
              </a:xfrm>
              <a:custGeom>
                <a:avLst/>
                <a:gdLst/>
                <a:ahLst/>
                <a:cxnLst/>
                <a:rect l="l" t="t" r="r" b="b"/>
                <a:pathLst>
                  <a:path w="9376" h="8634" extrusionOk="0">
                    <a:moveTo>
                      <a:pt x="4678" y="0"/>
                    </a:moveTo>
                    <a:cubicBezTo>
                      <a:pt x="2635" y="0"/>
                      <a:pt x="819" y="1451"/>
                      <a:pt x="434" y="3528"/>
                    </a:cubicBezTo>
                    <a:cubicBezTo>
                      <a:pt x="0" y="5872"/>
                      <a:pt x="1551" y="8125"/>
                      <a:pt x="3898" y="8559"/>
                    </a:cubicBezTo>
                    <a:cubicBezTo>
                      <a:pt x="4167" y="8610"/>
                      <a:pt x="4434" y="8634"/>
                      <a:pt x="4698" y="8634"/>
                    </a:cubicBezTo>
                    <a:cubicBezTo>
                      <a:pt x="6741" y="8634"/>
                      <a:pt x="8556" y="7183"/>
                      <a:pt x="8941" y="5107"/>
                    </a:cubicBezTo>
                    <a:cubicBezTo>
                      <a:pt x="9375" y="2763"/>
                      <a:pt x="7825" y="509"/>
                      <a:pt x="5477" y="74"/>
                    </a:cubicBezTo>
                    <a:cubicBezTo>
                      <a:pt x="5209" y="24"/>
                      <a:pt x="4942" y="0"/>
                      <a:pt x="4678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>
                <a:off x="6339016" y="668929"/>
                <a:ext cx="386881" cy="228266"/>
              </a:xfrm>
              <a:custGeom>
                <a:avLst/>
                <a:gdLst/>
                <a:ahLst/>
                <a:cxnLst/>
                <a:rect l="l" t="t" r="r" b="b"/>
                <a:pathLst>
                  <a:path w="8715" h="5142" extrusionOk="0">
                    <a:moveTo>
                      <a:pt x="4257" y="1"/>
                    </a:moveTo>
                    <a:cubicBezTo>
                      <a:pt x="4020" y="4"/>
                      <a:pt x="3787" y="26"/>
                      <a:pt x="3561" y="66"/>
                    </a:cubicBezTo>
                    <a:cubicBezTo>
                      <a:pt x="3335" y="102"/>
                      <a:pt x="3115" y="159"/>
                      <a:pt x="2908" y="227"/>
                    </a:cubicBezTo>
                    <a:cubicBezTo>
                      <a:pt x="2696" y="296"/>
                      <a:pt x="2498" y="382"/>
                      <a:pt x="2312" y="478"/>
                    </a:cubicBezTo>
                    <a:cubicBezTo>
                      <a:pt x="1935" y="665"/>
                      <a:pt x="1608" y="902"/>
                      <a:pt x="1332" y="1154"/>
                    </a:cubicBezTo>
                    <a:cubicBezTo>
                      <a:pt x="1059" y="1404"/>
                      <a:pt x="837" y="1674"/>
                      <a:pt x="660" y="1936"/>
                    </a:cubicBezTo>
                    <a:cubicBezTo>
                      <a:pt x="309" y="2459"/>
                      <a:pt x="148" y="2951"/>
                      <a:pt x="72" y="3289"/>
                    </a:cubicBezTo>
                    <a:cubicBezTo>
                      <a:pt x="0" y="3630"/>
                      <a:pt x="0" y="3824"/>
                      <a:pt x="22" y="3827"/>
                    </a:cubicBezTo>
                    <a:cubicBezTo>
                      <a:pt x="22" y="3827"/>
                      <a:pt x="22" y="3827"/>
                      <a:pt x="23" y="3827"/>
                    </a:cubicBezTo>
                    <a:cubicBezTo>
                      <a:pt x="48" y="3827"/>
                      <a:pt x="91" y="3641"/>
                      <a:pt x="198" y="3325"/>
                    </a:cubicBezTo>
                    <a:cubicBezTo>
                      <a:pt x="309" y="3006"/>
                      <a:pt x="496" y="2550"/>
                      <a:pt x="851" y="2068"/>
                    </a:cubicBezTo>
                    <a:cubicBezTo>
                      <a:pt x="1031" y="1828"/>
                      <a:pt x="1249" y="1584"/>
                      <a:pt x="1515" y="1358"/>
                    </a:cubicBezTo>
                    <a:cubicBezTo>
                      <a:pt x="1780" y="1132"/>
                      <a:pt x="2093" y="920"/>
                      <a:pt x="2448" y="751"/>
                    </a:cubicBezTo>
                    <a:cubicBezTo>
                      <a:pt x="2624" y="665"/>
                      <a:pt x="2810" y="590"/>
                      <a:pt x="3004" y="529"/>
                    </a:cubicBezTo>
                    <a:cubicBezTo>
                      <a:pt x="3201" y="468"/>
                      <a:pt x="3403" y="418"/>
                      <a:pt x="3615" y="385"/>
                    </a:cubicBezTo>
                    <a:cubicBezTo>
                      <a:pt x="3826" y="353"/>
                      <a:pt x="4041" y="332"/>
                      <a:pt x="4261" y="332"/>
                    </a:cubicBezTo>
                    <a:cubicBezTo>
                      <a:pt x="4480" y="332"/>
                      <a:pt x="4702" y="349"/>
                      <a:pt x="4929" y="382"/>
                    </a:cubicBezTo>
                    <a:cubicBezTo>
                      <a:pt x="5151" y="418"/>
                      <a:pt x="5366" y="468"/>
                      <a:pt x="5578" y="532"/>
                    </a:cubicBezTo>
                    <a:cubicBezTo>
                      <a:pt x="5786" y="600"/>
                      <a:pt x="5987" y="683"/>
                      <a:pt x="6178" y="780"/>
                    </a:cubicBezTo>
                    <a:cubicBezTo>
                      <a:pt x="6367" y="870"/>
                      <a:pt x="6547" y="981"/>
                      <a:pt x="6716" y="1099"/>
                    </a:cubicBezTo>
                    <a:cubicBezTo>
                      <a:pt x="6884" y="1215"/>
                      <a:pt x="7039" y="1344"/>
                      <a:pt x="7182" y="1477"/>
                    </a:cubicBezTo>
                    <a:cubicBezTo>
                      <a:pt x="7470" y="1745"/>
                      <a:pt x="7699" y="2040"/>
                      <a:pt x="7889" y="2335"/>
                    </a:cubicBezTo>
                    <a:cubicBezTo>
                      <a:pt x="8073" y="2632"/>
                      <a:pt x="8209" y="2930"/>
                      <a:pt x="8310" y="3213"/>
                    </a:cubicBezTo>
                    <a:cubicBezTo>
                      <a:pt x="8504" y="3777"/>
                      <a:pt x="8547" y="4273"/>
                      <a:pt x="8557" y="4606"/>
                    </a:cubicBezTo>
                    <a:cubicBezTo>
                      <a:pt x="8564" y="4947"/>
                      <a:pt x="8547" y="5138"/>
                      <a:pt x="8575" y="5141"/>
                    </a:cubicBezTo>
                    <a:cubicBezTo>
                      <a:pt x="8575" y="5141"/>
                      <a:pt x="8575" y="5141"/>
                      <a:pt x="8576" y="5141"/>
                    </a:cubicBezTo>
                    <a:cubicBezTo>
                      <a:pt x="8594" y="5141"/>
                      <a:pt x="8655" y="4954"/>
                      <a:pt x="8686" y="4613"/>
                    </a:cubicBezTo>
                    <a:cubicBezTo>
                      <a:pt x="8715" y="4265"/>
                      <a:pt x="8708" y="3748"/>
                      <a:pt x="8532" y="3142"/>
                    </a:cubicBezTo>
                    <a:cubicBezTo>
                      <a:pt x="8442" y="2840"/>
                      <a:pt x="8310" y="2517"/>
                      <a:pt x="8123" y="2194"/>
                    </a:cubicBezTo>
                    <a:cubicBezTo>
                      <a:pt x="7936" y="1875"/>
                      <a:pt x="7695" y="1552"/>
                      <a:pt x="7394" y="1258"/>
                    </a:cubicBezTo>
                    <a:cubicBezTo>
                      <a:pt x="7243" y="1110"/>
                      <a:pt x="7078" y="970"/>
                      <a:pt x="6899" y="841"/>
                    </a:cubicBezTo>
                    <a:cubicBezTo>
                      <a:pt x="6719" y="712"/>
                      <a:pt x="6529" y="594"/>
                      <a:pt x="6324" y="489"/>
                    </a:cubicBezTo>
                    <a:cubicBezTo>
                      <a:pt x="6120" y="385"/>
                      <a:pt x="5905" y="292"/>
                      <a:pt x="5678" y="220"/>
                    </a:cubicBezTo>
                    <a:cubicBezTo>
                      <a:pt x="5452" y="148"/>
                      <a:pt x="5219" y="91"/>
                      <a:pt x="4979" y="55"/>
                    </a:cubicBezTo>
                    <a:cubicBezTo>
                      <a:pt x="4735" y="19"/>
                      <a:pt x="4494" y="1"/>
                      <a:pt x="425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>
                <a:off x="6431261" y="735693"/>
                <a:ext cx="191864" cy="281937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6351" extrusionOk="0">
                    <a:moveTo>
                      <a:pt x="2226" y="1620"/>
                    </a:moveTo>
                    <a:lnTo>
                      <a:pt x="2064" y="2560"/>
                    </a:lnTo>
                    <a:cubicBezTo>
                      <a:pt x="1791" y="2420"/>
                      <a:pt x="1612" y="2259"/>
                      <a:pt x="1651" y="2025"/>
                    </a:cubicBezTo>
                    <a:cubicBezTo>
                      <a:pt x="1691" y="1807"/>
                      <a:pt x="1863" y="1638"/>
                      <a:pt x="2226" y="1620"/>
                    </a:cubicBezTo>
                    <a:close/>
                    <a:moveTo>
                      <a:pt x="2534" y="3816"/>
                    </a:moveTo>
                    <a:cubicBezTo>
                      <a:pt x="2803" y="3964"/>
                      <a:pt x="2972" y="4121"/>
                      <a:pt x="2932" y="4355"/>
                    </a:cubicBezTo>
                    <a:cubicBezTo>
                      <a:pt x="2897" y="4567"/>
                      <a:pt x="2721" y="4714"/>
                      <a:pt x="2377" y="4732"/>
                    </a:cubicBezTo>
                    <a:lnTo>
                      <a:pt x="2534" y="3816"/>
                    </a:lnTo>
                    <a:close/>
                    <a:moveTo>
                      <a:pt x="2502" y="1"/>
                    </a:moveTo>
                    <a:lnTo>
                      <a:pt x="2377" y="737"/>
                    </a:lnTo>
                    <a:cubicBezTo>
                      <a:pt x="2323" y="734"/>
                      <a:pt x="2270" y="732"/>
                      <a:pt x="2218" y="732"/>
                    </a:cubicBezTo>
                    <a:cubicBezTo>
                      <a:pt x="1249" y="732"/>
                      <a:pt x="691" y="1228"/>
                      <a:pt x="575" y="1896"/>
                    </a:cubicBezTo>
                    <a:cubicBezTo>
                      <a:pt x="413" y="2847"/>
                      <a:pt x="1192" y="3231"/>
                      <a:pt x="1899" y="3536"/>
                    </a:cubicBezTo>
                    <a:lnTo>
                      <a:pt x="1709" y="4646"/>
                    </a:lnTo>
                    <a:cubicBezTo>
                      <a:pt x="1239" y="4517"/>
                      <a:pt x="793" y="4255"/>
                      <a:pt x="503" y="3953"/>
                    </a:cubicBezTo>
                    <a:lnTo>
                      <a:pt x="0" y="4699"/>
                    </a:lnTo>
                    <a:cubicBezTo>
                      <a:pt x="316" y="5047"/>
                      <a:pt x="912" y="5360"/>
                      <a:pt x="1562" y="5514"/>
                    </a:cubicBezTo>
                    <a:lnTo>
                      <a:pt x="1440" y="6236"/>
                    </a:lnTo>
                    <a:lnTo>
                      <a:pt x="2100" y="6351"/>
                    </a:lnTo>
                    <a:lnTo>
                      <a:pt x="2229" y="5607"/>
                    </a:lnTo>
                    <a:cubicBezTo>
                      <a:pt x="2278" y="5610"/>
                      <a:pt x="2326" y="5611"/>
                      <a:pt x="2373" y="5611"/>
                    </a:cubicBezTo>
                    <a:cubicBezTo>
                      <a:pt x="3346" y="5611"/>
                      <a:pt x="3904" y="5116"/>
                      <a:pt x="4017" y="4459"/>
                    </a:cubicBezTo>
                    <a:cubicBezTo>
                      <a:pt x="4175" y="3523"/>
                      <a:pt x="3406" y="3138"/>
                      <a:pt x="2700" y="2840"/>
                    </a:cubicBezTo>
                    <a:lnTo>
                      <a:pt x="2894" y="1714"/>
                    </a:lnTo>
                    <a:cubicBezTo>
                      <a:pt x="3220" y="1810"/>
                      <a:pt x="3543" y="1982"/>
                      <a:pt x="3848" y="2230"/>
                    </a:cubicBezTo>
                    <a:lnTo>
                      <a:pt x="4322" y="1472"/>
                    </a:lnTo>
                    <a:cubicBezTo>
                      <a:pt x="3995" y="1179"/>
                      <a:pt x="3532" y="963"/>
                      <a:pt x="3044" y="837"/>
                    </a:cubicBezTo>
                    <a:lnTo>
                      <a:pt x="3166" y="116"/>
                    </a:lnTo>
                    <a:lnTo>
                      <a:pt x="250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29"/>
            <p:cNvGrpSpPr/>
            <p:nvPr/>
          </p:nvGrpSpPr>
          <p:grpSpPr>
            <a:xfrm>
              <a:off x="4321997" y="3141168"/>
              <a:ext cx="921144" cy="1561106"/>
              <a:chOff x="4321997" y="3141168"/>
              <a:chExt cx="921144" cy="1561106"/>
            </a:xfrm>
          </p:grpSpPr>
          <p:sp>
            <p:nvSpPr>
              <p:cNvPr id="610" name="Google Shape;610;p29"/>
              <p:cNvSpPr/>
              <p:nvPr/>
            </p:nvSpPr>
            <p:spPr>
              <a:xfrm>
                <a:off x="4321997" y="3141168"/>
                <a:ext cx="921144" cy="1187366"/>
              </a:xfrm>
              <a:custGeom>
                <a:avLst/>
                <a:gdLst/>
                <a:ahLst/>
                <a:cxnLst/>
                <a:rect l="l" t="t" r="r" b="b"/>
                <a:pathLst>
                  <a:path w="20750" h="26747" extrusionOk="0">
                    <a:moveTo>
                      <a:pt x="2574" y="0"/>
                    </a:moveTo>
                    <a:cubicBezTo>
                      <a:pt x="1560" y="0"/>
                      <a:pt x="524" y="638"/>
                      <a:pt x="269" y="1627"/>
                    </a:cubicBezTo>
                    <a:cubicBezTo>
                      <a:pt x="0" y="2664"/>
                      <a:pt x="607" y="3716"/>
                      <a:pt x="1264" y="4552"/>
                    </a:cubicBezTo>
                    <a:cubicBezTo>
                      <a:pt x="2240" y="5797"/>
                      <a:pt x="3396" y="6900"/>
                      <a:pt x="4680" y="7811"/>
                    </a:cubicBezTo>
                    <a:cubicBezTo>
                      <a:pt x="4910" y="7977"/>
                      <a:pt x="5162" y="8152"/>
                      <a:pt x="5251" y="8425"/>
                    </a:cubicBezTo>
                    <a:cubicBezTo>
                      <a:pt x="5412" y="8913"/>
                      <a:pt x="4946" y="9402"/>
                      <a:pt x="4461" y="9563"/>
                    </a:cubicBezTo>
                    <a:cubicBezTo>
                      <a:pt x="3916" y="9746"/>
                      <a:pt x="3320" y="9688"/>
                      <a:pt x="2745" y="9756"/>
                    </a:cubicBezTo>
                    <a:cubicBezTo>
                      <a:pt x="2175" y="9824"/>
                      <a:pt x="1554" y="10076"/>
                      <a:pt x="1335" y="10618"/>
                    </a:cubicBezTo>
                    <a:cubicBezTo>
                      <a:pt x="1034" y="11368"/>
                      <a:pt x="1662" y="12158"/>
                      <a:pt x="2283" y="12672"/>
                    </a:cubicBezTo>
                    <a:cubicBezTo>
                      <a:pt x="3521" y="13705"/>
                      <a:pt x="4935" y="14519"/>
                      <a:pt x="6443" y="15072"/>
                    </a:cubicBezTo>
                    <a:cubicBezTo>
                      <a:pt x="6981" y="15270"/>
                      <a:pt x="7552" y="15445"/>
                      <a:pt x="7986" y="15826"/>
                    </a:cubicBezTo>
                    <a:cubicBezTo>
                      <a:pt x="8424" y="16207"/>
                      <a:pt x="8686" y="16867"/>
                      <a:pt x="8424" y="17384"/>
                    </a:cubicBezTo>
                    <a:cubicBezTo>
                      <a:pt x="8209" y="17803"/>
                      <a:pt x="7723" y="17991"/>
                      <a:pt x="7244" y="17991"/>
                    </a:cubicBezTo>
                    <a:cubicBezTo>
                      <a:pt x="7133" y="17991"/>
                      <a:pt x="7023" y="17981"/>
                      <a:pt x="6917" y="17962"/>
                    </a:cubicBezTo>
                    <a:cubicBezTo>
                      <a:pt x="6350" y="17857"/>
                      <a:pt x="5843" y="17549"/>
                      <a:pt x="5305" y="17348"/>
                    </a:cubicBezTo>
                    <a:cubicBezTo>
                      <a:pt x="4931" y="17206"/>
                      <a:pt x="4517" y="17126"/>
                      <a:pt x="4111" y="17126"/>
                    </a:cubicBezTo>
                    <a:cubicBezTo>
                      <a:pt x="3419" y="17126"/>
                      <a:pt x="2751" y="17358"/>
                      <a:pt x="2344" y="17908"/>
                    </a:cubicBezTo>
                    <a:cubicBezTo>
                      <a:pt x="1917" y="18482"/>
                      <a:pt x="1881" y="19279"/>
                      <a:pt x="2096" y="19964"/>
                    </a:cubicBezTo>
                    <a:cubicBezTo>
                      <a:pt x="2308" y="20650"/>
                      <a:pt x="2745" y="21238"/>
                      <a:pt x="3209" y="21781"/>
                    </a:cubicBezTo>
                    <a:cubicBezTo>
                      <a:pt x="4828" y="23680"/>
                      <a:pt x="6902" y="25209"/>
                      <a:pt x="9246" y="26024"/>
                    </a:cubicBezTo>
                    <a:cubicBezTo>
                      <a:pt x="10555" y="26477"/>
                      <a:pt x="11811" y="26747"/>
                      <a:pt x="13072" y="26747"/>
                    </a:cubicBezTo>
                    <a:cubicBezTo>
                      <a:pt x="14065" y="26747"/>
                      <a:pt x="15061" y="26579"/>
                      <a:pt x="16087" y="26203"/>
                    </a:cubicBezTo>
                    <a:cubicBezTo>
                      <a:pt x="19885" y="23551"/>
                      <a:pt x="20749" y="18626"/>
                      <a:pt x="20599" y="14196"/>
                    </a:cubicBezTo>
                    <a:cubicBezTo>
                      <a:pt x="20574" y="13457"/>
                      <a:pt x="20653" y="12678"/>
                      <a:pt x="20301" y="12029"/>
                    </a:cubicBezTo>
                    <a:cubicBezTo>
                      <a:pt x="20028" y="11528"/>
                      <a:pt x="19475" y="11148"/>
                      <a:pt x="18933" y="11148"/>
                    </a:cubicBezTo>
                    <a:cubicBezTo>
                      <a:pt x="18776" y="11148"/>
                      <a:pt x="18619" y="11180"/>
                      <a:pt x="18471" y="11250"/>
                    </a:cubicBezTo>
                    <a:cubicBezTo>
                      <a:pt x="17921" y="11509"/>
                      <a:pt x="17681" y="12147"/>
                      <a:pt x="17373" y="12675"/>
                    </a:cubicBezTo>
                    <a:cubicBezTo>
                      <a:pt x="16967" y="13378"/>
                      <a:pt x="16356" y="13959"/>
                      <a:pt x="15639" y="14330"/>
                    </a:cubicBezTo>
                    <a:cubicBezTo>
                      <a:pt x="15341" y="14484"/>
                      <a:pt x="15000" y="14601"/>
                      <a:pt x="14672" y="14601"/>
                    </a:cubicBezTo>
                    <a:cubicBezTo>
                      <a:pt x="14481" y="14601"/>
                      <a:pt x="14294" y="14561"/>
                      <a:pt x="14124" y="14466"/>
                    </a:cubicBezTo>
                    <a:cubicBezTo>
                      <a:pt x="13485" y="14114"/>
                      <a:pt x="13410" y="13235"/>
                      <a:pt x="13413" y="12499"/>
                    </a:cubicBezTo>
                    <a:cubicBezTo>
                      <a:pt x="13424" y="11128"/>
                      <a:pt x="13432" y="9760"/>
                      <a:pt x="13442" y="8389"/>
                    </a:cubicBezTo>
                    <a:cubicBezTo>
                      <a:pt x="13445" y="7654"/>
                      <a:pt x="13445" y="6903"/>
                      <a:pt x="13220" y="6206"/>
                    </a:cubicBezTo>
                    <a:cubicBezTo>
                      <a:pt x="12990" y="5507"/>
                      <a:pt x="12484" y="4861"/>
                      <a:pt x="11784" y="4664"/>
                    </a:cubicBezTo>
                    <a:cubicBezTo>
                      <a:pt x="11666" y="4631"/>
                      <a:pt x="11543" y="4615"/>
                      <a:pt x="11419" y="4615"/>
                    </a:cubicBezTo>
                    <a:cubicBezTo>
                      <a:pt x="10815" y="4615"/>
                      <a:pt x="10198" y="4993"/>
                      <a:pt x="10075" y="5590"/>
                    </a:cubicBezTo>
                    <a:cubicBezTo>
                      <a:pt x="10011" y="5891"/>
                      <a:pt x="10072" y="6203"/>
                      <a:pt x="10054" y="6505"/>
                    </a:cubicBezTo>
                    <a:cubicBezTo>
                      <a:pt x="10032" y="6814"/>
                      <a:pt x="9888" y="7151"/>
                      <a:pt x="9602" y="7233"/>
                    </a:cubicBezTo>
                    <a:cubicBezTo>
                      <a:pt x="9555" y="7247"/>
                      <a:pt x="9508" y="7253"/>
                      <a:pt x="9462" y="7253"/>
                    </a:cubicBezTo>
                    <a:cubicBezTo>
                      <a:pt x="9216" y="7253"/>
                      <a:pt x="8978" y="7077"/>
                      <a:pt x="8794" y="6896"/>
                    </a:cubicBezTo>
                    <a:cubicBezTo>
                      <a:pt x="8033" y="6156"/>
                      <a:pt x="7520" y="5199"/>
                      <a:pt x="7039" y="4247"/>
                    </a:cubicBezTo>
                    <a:cubicBezTo>
                      <a:pt x="6557" y="3296"/>
                      <a:pt x="6091" y="2323"/>
                      <a:pt x="5402" y="1516"/>
                    </a:cubicBezTo>
                    <a:cubicBezTo>
                      <a:pt x="4713" y="704"/>
                      <a:pt x="3762" y="62"/>
                      <a:pt x="2710" y="4"/>
                    </a:cubicBezTo>
                    <a:cubicBezTo>
                      <a:pt x="2665" y="2"/>
                      <a:pt x="2619" y="0"/>
                      <a:pt x="257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>
                <a:off x="4380949" y="3168602"/>
                <a:ext cx="665088" cy="1533672"/>
              </a:xfrm>
              <a:custGeom>
                <a:avLst/>
                <a:gdLst/>
                <a:ahLst/>
                <a:cxnLst/>
                <a:rect l="l" t="t" r="r" b="b"/>
                <a:pathLst>
                  <a:path w="14982" h="34548" extrusionOk="0">
                    <a:moveTo>
                      <a:pt x="0" y="0"/>
                    </a:moveTo>
                    <a:cubicBezTo>
                      <a:pt x="0" y="4"/>
                      <a:pt x="25" y="25"/>
                      <a:pt x="72" y="72"/>
                    </a:cubicBezTo>
                    <a:cubicBezTo>
                      <a:pt x="125" y="118"/>
                      <a:pt x="201" y="183"/>
                      <a:pt x="291" y="266"/>
                    </a:cubicBezTo>
                    <a:cubicBezTo>
                      <a:pt x="485" y="434"/>
                      <a:pt x="768" y="686"/>
                      <a:pt x="1124" y="1019"/>
                    </a:cubicBezTo>
                    <a:cubicBezTo>
                      <a:pt x="1838" y="1684"/>
                      <a:pt x="2843" y="2681"/>
                      <a:pt x="3934" y="4049"/>
                    </a:cubicBezTo>
                    <a:cubicBezTo>
                      <a:pt x="4480" y="4731"/>
                      <a:pt x="5047" y="5502"/>
                      <a:pt x="5643" y="6342"/>
                    </a:cubicBezTo>
                    <a:cubicBezTo>
                      <a:pt x="6238" y="7182"/>
                      <a:pt x="6866" y="8083"/>
                      <a:pt x="7491" y="9056"/>
                    </a:cubicBezTo>
                    <a:cubicBezTo>
                      <a:pt x="8115" y="10029"/>
                      <a:pt x="8744" y="11073"/>
                      <a:pt x="9304" y="12200"/>
                    </a:cubicBezTo>
                    <a:cubicBezTo>
                      <a:pt x="9587" y="12760"/>
                      <a:pt x="9842" y="13349"/>
                      <a:pt x="10096" y="13949"/>
                    </a:cubicBezTo>
                    <a:cubicBezTo>
                      <a:pt x="10355" y="14547"/>
                      <a:pt x="10613" y="15158"/>
                      <a:pt x="10879" y="15771"/>
                    </a:cubicBezTo>
                    <a:cubicBezTo>
                      <a:pt x="11924" y="18238"/>
                      <a:pt x="12843" y="20620"/>
                      <a:pt x="13499" y="22846"/>
                    </a:cubicBezTo>
                    <a:cubicBezTo>
                      <a:pt x="14160" y="25072"/>
                      <a:pt x="14551" y="27132"/>
                      <a:pt x="14723" y="28876"/>
                    </a:cubicBezTo>
                    <a:cubicBezTo>
                      <a:pt x="14899" y="30624"/>
                      <a:pt x="14864" y="32053"/>
                      <a:pt x="14791" y="33029"/>
                    </a:cubicBezTo>
                    <a:cubicBezTo>
                      <a:pt x="14752" y="33517"/>
                      <a:pt x="14716" y="33898"/>
                      <a:pt x="14680" y="34156"/>
                    </a:cubicBezTo>
                    <a:cubicBezTo>
                      <a:pt x="14666" y="34279"/>
                      <a:pt x="14655" y="34375"/>
                      <a:pt x="14648" y="34447"/>
                    </a:cubicBezTo>
                    <a:cubicBezTo>
                      <a:pt x="14640" y="34515"/>
                      <a:pt x="14637" y="34547"/>
                      <a:pt x="14640" y="34547"/>
                    </a:cubicBezTo>
                    <a:cubicBezTo>
                      <a:pt x="14645" y="34547"/>
                      <a:pt x="14652" y="34515"/>
                      <a:pt x="14662" y="34451"/>
                    </a:cubicBezTo>
                    <a:cubicBezTo>
                      <a:pt x="14673" y="34378"/>
                      <a:pt x="14688" y="34282"/>
                      <a:pt x="14709" y="34160"/>
                    </a:cubicBezTo>
                    <a:cubicBezTo>
                      <a:pt x="14752" y="33905"/>
                      <a:pt x="14799" y="33525"/>
                      <a:pt x="14845" y="33033"/>
                    </a:cubicBezTo>
                    <a:cubicBezTo>
                      <a:pt x="14932" y="32053"/>
                      <a:pt x="14982" y="30624"/>
                      <a:pt x="14817" y="28869"/>
                    </a:cubicBezTo>
                    <a:cubicBezTo>
                      <a:pt x="14659" y="27114"/>
                      <a:pt x="14274" y="25043"/>
                      <a:pt x="13618" y="22810"/>
                    </a:cubicBezTo>
                    <a:cubicBezTo>
                      <a:pt x="12965" y="20574"/>
                      <a:pt x="12049" y="18183"/>
                      <a:pt x="11001" y="15718"/>
                    </a:cubicBezTo>
                    <a:cubicBezTo>
                      <a:pt x="10739" y="15104"/>
                      <a:pt x="10477" y="14494"/>
                      <a:pt x="10222" y="13894"/>
                    </a:cubicBezTo>
                    <a:cubicBezTo>
                      <a:pt x="9964" y="13295"/>
                      <a:pt x="9709" y="12703"/>
                      <a:pt x="9422" y="12140"/>
                    </a:cubicBezTo>
                    <a:cubicBezTo>
                      <a:pt x="8855" y="11009"/>
                      <a:pt x="8227" y="9960"/>
                      <a:pt x="7595" y="8988"/>
                    </a:cubicBezTo>
                    <a:cubicBezTo>
                      <a:pt x="6967" y="8015"/>
                      <a:pt x="6332" y="7114"/>
                      <a:pt x="5732" y="6274"/>
                    </a:cubicBezTo>
                    <a:cubicBezTo>
                      <a:pt x="5133" y="5438"/>
                      <a:pt x="4558" y="4670"/>
                      <a:pt x="4006" y="3988"/>
                    </a:cubicBezTo>
                    <a:cubicBezTo>
                      <a:pt x="2903" y="2624"/>
                      <a:pt x="1884" y="1634"/>
                      <a:pt x="1159" y="980"/>
                    </a:cubicBezTo>
                    <a:cubicBezTo>
                      <a:pt x="797" y="653"/>
                      <a:pt x="506" y="406"/>
                      <a:pt x="309" y="244"/>
                    </a:cubicBezTo>
                    <a:cubicBezTo>
                      <a:pt x="211" y="166"/>
                      <a:pt x="140" y="105"/>
                      <a:pt x="82" y="61"/>
                    </a:cubicBezTo>
                    <a:cubicBezTo>
                      <a:pt x="29" y="18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>
                <a:off x="4797120" y="3348164"/>
                <a:ext cx="48477" cy="359002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8087" extrusionOk="0">
                    <a:moveTo>
                      <a:pt x="1081" y="1"/>
                    </a:moveTo>
                    <a:lnTo>
                      <a:pt x="1081" y="1"/>
                    </a:lnTo>
                    <a:cubicBezTo>
                      <a:pt x="1074" y="1"/>
                      <a:pt x="1041" y="108"/>
                      <a:pt x="991" y="309"/>
                    </a:cubicBezTo>
                    <a:cubicBezTo>
                      <a:pt x="937" y="510"/>
                      <a:pt x="876" y="801"/>
                      <a:pt x="808" y="1167"/>
                    </a:cubicBezTo>
                    <a:cubicBezTo>
                      <a:pt x="668" y="1892"/>
                      <a:pt x="528" y="2908"/>
                      <a:pt x="413" y="4028"/>
                    </a:cubicBezTo>
                    <a:cubicBezTo>
                      <a:pt x="302" y="5133"/>
                      <a:pt x="198" y="6135"/>
                      <a:pt x="123" y="6899"/>
                    </a:cubicBezTo>
                    <a:cubicBezTo>
                      <a:pt x="87" y="7244"/>
                      <a:pt x="54" y="7535"/>
                      <a:pt x="29" y="7767"/>
                    </a:cubicBezTo>
                    <a:cubicBezTo>
                      <a:pt x="7" y="7972"/>
                      <a:pt x="0" y="8087"/>
                      <a:pt x="7" y="8087"/>
                    </a:cubicBezTo>
                    <a:cubicBezTo>
                      <a:pt x="7" y="8087"/>
                      <a:pt x="8" y="8087"/>
                      <a:pt x="8" y="8087"/>
                    </a:cubicBezTo>
                    <a:cubicBezTo>
                      <a:pt x="19" y="8087"/>
                      <a:pt x="44" y="7976"/>
                      <a:pt x="80" y="7775"/>
                    </a:cubicBezTo>
                    <a:cubicBezTo>
                      <a:pt x="118" y="7570"/>
                      <a:pt x="166" y="7276"/>
                      <a:pt x="216" y="6910"/>
                    </a:cubicBezTo>
                    <a:cubicBezTo>
                      <a:pt x="320" y="6178"/>
                      <a:pt x="431" y="5161"/>
                      <a:pt x="546" y="4042"/>
                    </a:cubicBezTo>
                    <a:cubicBezTo>
                      <a:pt x="661" y="2922"/>
                      <a:pt x="786" y="1910"/>
                      <a:pt x="901" y="1182"/>
                    </a:cubicBezTo>
                    <a:cubicBezTo>
                      <a:pt x="955" y="819"/>
                      <a:pt x="1006" y="524"/>
                      <a:pt x="1041" y="320"/>
                    </a:cubicBezTo>
                    <a:cubicBezTo>
                      <a:pt x="1077" y="119"/>
                      <a:pt x="1092" y="4"/>
                      <a:pt x="108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>
                <a:off x="4377886" y="3628362"/>
                <a:ext cx="419731" cy="78930"/>
              </a:xfrm>
              <a:custGeom>
                <a:avLst/>
                <a:gdLst/>
                <a:ahLst/>
                <a:cxnLst/>
                <a:rect l="l" t="t" r="r" b="b"/>
                <a:pathLst>
                  <a:path w="9455" h="1778" extrusionOk="0">
                    <a:moveTo>
                      <a:pt x="209" y="1"/>
                    </a:moveTo>
                    <a:cubicBezTo>
                      <a:pt x="74" y="1"/>
                      <a:pt x="0" y="4"/>
                      <a:pt x="0" y="9"/>
                    </a:cubicBezTo>
                    <a:cubicBezTo>
                      <a:pt x="0" y="20"/>
                      <a:pt x="137" y="34"/>
                      <a:pt x="378" y="55"/>
                    </a:cubicBezTo>
                    <a:cubicBezTo>
                      <a:pt x="622" y="77"/>
                      <a:pt x="974" y="106"/>
                      <a:pt x="1405" y="156"/>
                    </a:cubicBezTo>
                    <a:cubicBezTo>
                      <a:pt x="2270" y="249"/>
                      <a:pt x="3461" y="422"/>
                      <a:pt x="4768" y="666"/>
                    </a:cubicBezTo>
                    <a:cubicBezTo>
                      <a:pt x="6074" y="917"/>
                      <a:pt x="7248" y="1190"/>
                      <a:pt x="8088" y="1417"/>
                    </a:cubicBezTo>
                    <a:cubicBezTo>
                      <a:pt x="8511" y="1524"/>
                      <a:pt x="8848" y="1621"/>
                      <a:pt x="9085" y="1685"/>
                    </a:cubicBezTo>
                    <a:cubicBezTo>
                      <a:pt x="9288" y="1745"/>
                      <a:pt x="9415" y="1777"/>
                      <a:pt x="9445" y="1777"/>
                    </a:cubicBezTo>
                    <a:cubicBezTo>
                      <a:pt x="9449" y="1777"/>
                      <a:pt x="9451" y="1776"/>
                      <a:pt x="9451" y="1775"/>
                    </a:cubicBezTo>
                    <a:cubicBezTo>
                      <a:pt x="9455" y="1768"/>
                      <a:pt x="9330" y="1718"/>
                      <a:pt x="9100" y="1635"/>
                    </a:cubicBezTo>
                    <a:cubicBezTo>
                      <a:pt x="8870" y="1553"/>
                      <a:pt x="8533" y="1442"/>
                      <a:pt x="8113" y="1319"/>
                    </a:cubicBezTo>
                    <a:cubicBezTo>
                      <a:pt x="7276" y="1072"/>
                      <a:pt x="6103" y="781"/>
                      <a:pt x="4793" y="534"/>
                    </a:cubicBezTo>
                    <a:cubicBezTo>
                      <a:pt x="3482" y="285"/>
                      <a:pt x="2283" y="128"/>
                      <a:pt x="1415" y="60"/>
                    </a:cubicBezTo>
                    <a:cubicBezTo>
                      <a:pt x="981" y="24"/>
                      <a:pt x="625" y="9"/>
                      <a:pt x="381" y="2"/>
                    </a:cubicBezTo>
                    <a:cubicBezTo>
                      <a:pt x="316" y="1"/>
                      <a:pt x="258" y="1"/>
                      <a:pt x="20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9"/>
              <p:cNvSpPr/>
              <p:nvPr/>
            </p:nvSpPr>
            <p:spPr>
              <a:xfrm>
                <a:off x="4980013" y="3637507"/>
                <a:ext cx="211663" cy="535906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12072" extrusionOk="0">
                    <a:moveTo>
                      <a:pt x="4764" y="0"/>
                    </a:moveTo>
                    <a:lnTo>
                      <a:pt x="4764" y="0"/>
                    </a:lnTo>
                    <a:cubicBezTo>
                      <a:pt x="4760" y="0"/>
                      <a:pt x="4739" y="40"/>
                      <a:pt x="4699" y="119"/>
                    </a:cubicBezTo>
                    <a:cubicBezTo>
                      <a:pt x="4656" y="209"/>
                      <a:pt x="4602" y="323"/>
                      <a:pt x="4538" y="460"/>
                    </a:cubicBezTo>
                    <a:cubicBezTo>
                      <a:pt x="4397" y="758"/>
                      <a:pt x="4208" y="1192"/>
                      <a:pt x="3981" y="1734"/>
                    </a:cubicBezTo>
                    <a:cubicBezTo>
                      <a:pt x="3526" y="2818"/>
                      <a:pt x="2944" y="4333"/>
                      <a:pt x="2323" y="6013"/>
                    </a:cubicBezTo>
                    <a:cubicBezTo>
                      <a:pt x="1702" y="7696"/>
                      <a:pt x="1132" y="9214"/>
                      <a:pt x="701" y="10306"/>
                    </a:cubicBezTo>
                    <a:cubicBezTo>
                      <a:pt x="489" y="10833"/>
                      <a:pt x="313" y="11271"/>
                      <a:pt x="184" y="11594"/>
                    </a:cubicBezTo>
                    <a:cubicBezTo>
                      <a:pt x="130" y="11734"/>
                      <a:pt x="83" y="11853"/>
                      <a:pt x="47" y="11946"/>
                    </a:cubicBezTo>
                    <a:cubicBezTo>
                      <a:pt x="15" y="12028"/>
                      <a:pt x="1" y="12072"/>
                      <a:pt x="4" y="12072"/>
                    </a:cubicBezTo>
                    <a:cubicBezTo>
                      <a:pt x="4" y="12072"/>
                      <a:pt x="5" y="12072"/>
                      <a:pt x="5" y="12072"/>
                    </a:cubicBezTo>
                    <a:cubicBezTo>
                      <a:pt x="14" y="12072"/>
                      <a:pt x="35" y="12032"/>
                      <a:pt x="69" y="11957"/>
                    </a:cubicBezTo>
                    <a:cubicBezTo>
                      <a:pt x="116" y="11866"/>
                      <a:pt x="169" y="11752"/>
                      <a:pt x="231" y="11616"/>
                    </a:cubicBezTo>
                    <a:cubicBezTo>
                      <a:pt x="370" y="11318"/>
                      <a:pt x="561" y="10884"/>
                      <a:pt x="791" y="10342"/>
                    </a:cubicBezTo>
                    <a:cubicBezTo>
                      <a:pt x="1246" y="9257"/>
                      <a:pt x="1828" y="7743"/>
                      <a:pt x="2449" y="6063"/>
                    </a:cubicBezTo>
                    <a:cubicBezTo>
                      <a:pt x="3070" y="4380"/>
                      <a:pt x="3637" y="2861"/>
                      <a:pt x="4071" y="1770"/>
                    </a:cubicBezTo>
                    <a:cubicBezTo>
                      <a:pt x="4283" y="1242"/>
                      <a:pt x="4455" y="805"/>
                      <a:pt x="4584" y="482"/>
                    </a:cubicBezTo>
                    <a:cubicBezTo>
                      <a:pt x="4642" y="341"/>
                      <a:pt x="4689" y="223"/>
                      <a:pt x="4725" y="129"/>
                    </a:cubicBezTo>
                    <a:cubicBezTo>
                      <a:pt x="4753" y="48"/>
                      <a:pt x="4768" y="5"/>
                      <a:pt x="476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9"/>
              <p:cNvSpPr/>
              <p:nvPr/>
            </p:nvSpPr>
            <p:spPr>
              <a:xfrm>
                <a:off x="4422677" y="3993702"/>
                <a:ext cx="557747" cy="179790"/>
              </a:xfrm>
              <a:custGeom>
                <a:avLst/>
                <a:gdLst/>
                <a:ahLst/>
                <a:cxnLst/>
                <a:rect l="l" t="t" r="r" b="b"/>
                <a:pathLst>
                  <a:path w="12564" h="4050" extrusionOk="0">
                    <a:moveTo>
                      <a:pt x="8" y="0"/>
                    </a:moveTo>
                    <a:cubicBezTo>
                      <a:pt x="3" y="0"/>
                      <a:pt x="1" y="1"/>
                      <a:pt x="0" y="2"/>
                    </a:cubicBezTo>
                    <a:cubicBezTo>
                      <a:pt x="0" y="6"/>
                      <a:pt x="43" y="24"/>
                      <a:pt x="126" y="52"/>
                    </a:cubicBezTo>
                    <a:cubicBezTo>
                      <a:pt x="227" y="85"/>
                      <a:pt x="345" y="125"/>
                      <a:pt x="492" y="175"/>
                    </a:cubicBezTo>
                    <a:cubicBezTo>
                      <a:pt x="830" y="286"/>
                      <a:pt x="1282" y="433"/>
                      <a:pt x="1834" y="612"/>
                    </a:cubicBezTo>
                    <a:cubicBezTo>
                      <a:pt x="2972" y="978"/>
                      <a:pt x="4534" y="1506"/>
                      <a:pt x="6260" y="2091"/>
                    </a:cubicBezTo>
                    <a:cubicBezTo>
                      <a:pt x="7987" y="2676"/>
                      <a:pt x="9555" y="3186"/>
                      <a:pt x="10700" y="3531"/>
                    </a:cubicBezTo>
                    <a:cubicBezTo>
                      <a:pt x="11271" y="3706"/>
                      <a:pt x="11734" y="3839"/>
                      <a:pt x="12057" y="3925"/>
                    </a:cubicBezTo>
                    <a:cubicBezTo>
                      <a:pt x="12204" y="3965"/>
                      <a:pt x="12330" y="3998"/>
                      <a:pt x="12430" y="4026"/>
                    </a:cubicBezTo>
                    <a:cubicBezTo>
                      <a:pt x="12495" y="4040"/>
                      <a:pt x="12538" y="4050"/>
                      <a:pt x="12553" y="4050"/>
                    </a:cubicBezTo>
                    <a:cubicBezTo>
                      <a:pt x="12557" y="4050"/>
                      <a:pt x="12559" y="4049"/>
                      <a:pt x="12559" y="4048"/>
                    </a:cubicBezTo>
                    <a:cubicBezTo>
                      <a:pt x="12563" y="4044"/>
                      <a:pt x="12520" y="4026"/>
                      <a:pt x="12438" y="3998"/>
                    </a:cubicBezTo>
                    <a:cubicBezTo>
                      <a:pt x="12337" y="3965"/>
                      <a:pt x="12219" y="3925"/>
                      <a:pt x="12072" y="3875"/>
                    </a:cubicBezTo>
                    <a:cubicBezTo>
                      <a:pt x="11734" y="3768"/>
                      <a:pt x="11282" y="3620"/>
                      <a:pt x="10725" y="3441"/>
                    </a:cubicBezTo>
                    <a:cubicBezTo>
                      <a:pt x="9591" y="3072"/>
                      <a:pt x="8030" y="2543"/>
                      <a:pt x="6303" y="1962"/>
                    </a:cubicBezTo>
                    <a:cubicBezTo>
                      <a:pt x="4577" y="1377"/>
                      <a:pt x="3008" y="864"/>
                      <a:pt x="1864" y="519"/>
                    </a:cubicBezTo>
                    <a:cubicBezTo>
                      <a:pt x="1292" y="347"/>
                      <a:pt x="830" y="211"/>
                      <a:pt x="507" y="125"/>
                    </a:cubicBezTo>
                    <a:cubicBezTo>
                      <a:pt x="356" y="85"/>
                      <a:pt x="234" y="52"/>
                      <a:pt x="133" y="27"/>
                    </a:cubicBezTo>
                    <a:cubicBezTo>
                      <a:pt x="65" y="10"/>
                      <a:pt x="23" y="0"/>
                      <a:pt x="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6" name="Google Shape;616;p29"/>
            <p:cNvSpPr/>
            <p:nvPr/>
          </p:nvSpPr>
          <p:spPr>
            <a:xfrm>
              <a:off x="5853639" y="2701250"/>
              <a:ext cx="365927" cy="41463"/>
            </a:xfrm>
            <a:custGeom>
              <a:avLst/>
              <a:gdLst/>
              <a:ahLst/>
              <a:cxnLst/>
              <a:rect l="l" t="t" r="r" b="b"/>
              <a:pathLst>
                <a:path w="8243" h="934" extrusionOk="0">
                  <a:moveTo>
                    <a:pt x="1" y="1"/>
                  </a:moveTo>
                  <a:lnTo>
                    <a:pt x="1" y="934"/>
                  </a:lnTo>
                  <a:lnTo>
                    <a:pt x="8242" y="934"/>
                  </a:lnTo>
                  <a:lnTo>
                    <a:pt x="8242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5919915" y="2773786"/>
              <a:ext cx="233505" cy="39065"/>
            </a:xfrm>
            <a:custGeom>
              <a:avLst/>
              <a:gdLst/>
              <a:ahLst/>
              <a:cxnLst/>
              <a:rect l="l" t="t" r="r" b="b"/>
              <a:pathLst>
                <a:path w="5260" h="880" extrusionOk="0">
                  <a:moveTo>
                    <a:pt x="1" y="0"/>
                  </a:moveTo>
                  <a:lnTo>
                    <a:pt x="1" y="880"/>
                  </a:lnTo>
                  <a:lnTo>
                    <a:pt x="5260" y="880"/>
                  </a:lnTo>
                  <a:lnTo>
                    <a:pt x="5260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8" name="Google Shape;618;p29"/>
            <p:cNvGrpSpPr/>
            <p:nvPr/>
          </p:nvGrpSpPr>
          <p:grpSpPr>
            <a:xfrm>
              <a:off x="4089562" y="596016"/>
              <a:ext cx="4545076" cy="4119899"/>
              <a:chOff x="4089562" y="596016"/>
              <a:chExt cx="4545076" cy="4119899"/>
            </a:xfrm>
          </p:grpSpPr>
          <p:grpSp>
            <p:nvGrpSpPr>
              <p:cNvPr id="619" name="Google Shape;619;p29"/>
              <p:cNvGrpSpPr/>
              <p:nvPr/>
            </p:nvGrpSpPr>
            <p:grpSpPr>
              <a:xfrm>
                <a:off x="6208458" y="4139123"/>
                <a:ext cx="623499" cy="576793"/>
                <a:chOff x="2681574" y="1237063"/>
                <a:chExt cx="340338" cy="314998"/>
              </a:xfrm>
            </p:grpSpPr>
            <p:sp>
              <p:nvSpPr>
                <p:cNvPr id="620" name="Google Shape;620;p29"/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7" h="8540" extrusionOk="0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29"/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7" h="3115" extrusionOk="0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29"/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" h="2032" extrusionOk="0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29"/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7504" extrusionOk="0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4" name="Google Shape;624;p29"/>
              <p:cNvGrpSpPr/>
              <p:nvPr/>
            </p:nvGrpSpPr>
            <p:grpSpPr>
              <a:xfrm rot="756199">
                <a:off x="8106510" y="1414495"/>
                <a:ext cx="502396" cy="423275"/>
                <a:chOff x="2681574" y="1237063"/>
                <a:chExt cx="340338" cy="314998"/>
              </a:xfrm>
            </p:grpSpPr>
            <p:sp>
              <p:nvSpPr>
                <p:cNvPr id="625" name="Google Shape;625;p29"/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7" h="8540" extrusionOk="0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29"/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7" h="3115" extrusionOk="0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29"/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" h="2032" extrusionOk="0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29"/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7504" extrusionOk="0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9" name="Google Shape;629;p29"/>
              <p:cNvGrpSpPr/>
              <p:nvPr/>
            </p:nvGrpSpPr>
            <p:grpSpPr>
              <a:xfrm rot="4421280">
                <a:off x="4109838" y="1944564"/>
                <a:ext cx="569153" cy="479566"/>
                <a:chOff x="2681574" y="1237063"/>
                <a:chExt cx="340338" cy="314998"/>
              </a:xfrm>
            </p:grpSpPr>
            <p:sp>
              <p:nvSpPr>
                <p:cNvPr id="630" name="Google Shape;630;p29"/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7" h="8540" extrusionOk="0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29"/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7" h="3115" extrusionOk="0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29"/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" h="2032" extrusionOk="0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29"/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7504" extrusionOk="0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4" name="Google Shape;634;p29"/>
              <p:cNvGrpSpPr/>
              <p:nvPr/>
            </p:nvGrpSpPr>
            <p:grpSpPr>
              <a:xfrm>
                <a:off x="4980432" y="596016"/>
                <a:ext cx="773384" cy="715644"/>
                <a:chOff x="2681574" y="1237063"/>
                <a:chExt cx="340338" cy="314998"/>
              </a:xfrm>
            </p:grpSpPr>
            <p:sp>
              <p:nvSpPr>
                <p:cNvPr id="635" name="Google Shape;635;p29"/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7" h="8540" extrusionOk="0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29"/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7" h="3115" extrusionOk="0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9"/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" h="2032" extrusionOk="0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29"/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7504" extrusionOk="0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39" name="Google Shape;639;p29"/>
            <p:cNvSpPr/>
            <p:nvPr/>
          </p:nvSpPr>
          <p:spPr>
            <a:xfrm>
              <a:off x="5593637" y="1744796"/>
              <a:ext cx="208467" cy="16114"/>
            </a:xfrm>
            <a:custGeom>
              <a:avLst/>
              <a:gdLst/>
              <a:ahLst/>
              <a:cxnLst/>
              <a:rect l="l" t="t" r="r" b="b"/>
              <a:pathLst>
                <a:path w="4696" h="363" extrusionOk="0">
                  <a:moveTo>
                    <a:pt x="0" y="1"/>
                  </a:moveTo>
                  <a:lnTo>
                    <a:pt x="0" y="362"/>
                  </a:lnTo>
                  <a:lnTo>
                    <a:pt x="4695" y="362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5634877" y="1773917"/>
              <a:ext cx="129449" cy="16026"/>
            </a:xfrm>
            <a:custGeom>
              <a:avLst/>
              <a:gdLst/>
              <a:ahLst/>
              <a:cxnLst/>
              <a:rect l="l" t="t" r="r" b="b"/>
              <a:pathLst>
                <a:path w="2916" h="361" extrusionOk="0">
                  <a:moveTo>
                    <a:pt x="1" y="1"/>
                  </a:moveTo>
                  <a:lnTo>
                    <a:pt x="1" y="360"/>
                  </a:lnTo>
                  <a:lnTo>
                    <a:pt x="2916" y="360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5899229" y="1639278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533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5851597" y="1694145"/>
              <a:ext cx="5283" cy="156173"/>
            </a:xfrm>
            <a:custGeom>
              <a:avLst/>
              <a:gdLst/>
              <a:ahLst/>
              <a:cxnLst/>
              <a:rect l="l" t="t" r="r" b="b"/>
              <a:pathLst>
                <a:path w="119" h="3518" extrusionOk="0">
                  <a:moveTo>
                    <a:pt x="58" y="0"/>
                  </a:moveTo>
                  <a:cubicBezTo>
                    <a:pt x="25" y="0"/>
                    <a:pt x="0" y="786"/>
                    <a:pt x="0" y="1758"/>
                  </a:cubicBezTo>
                  <a:cubicBezTo>
                    <a:pt x="0" y="2727"/>
                    <a:pt x="25" y="3517"/>
                    <a:pt x="58" y="3517"/>
                  </a:cubicBezTo>
                  <a:cubicBezTo>
                    <a:pt x="93" y="3517"/>
                    <a:pt x="118" y="2727"/>
                    <a:pt x="118" y="1758"/>
                  </a:cubicBezTo>
                  <a:cubicBezTo>
                    <a:pt x="118" y="786"/>
                    <a:pt x="93" y="0"/>
                    <a:pt x="58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6073687" y="1706042"/>
              <a:ext cx="110937" cy="16159"/>
            </a:xfrm>
            <a:custGeom>
              <a:avLst/>
              <a:gdLst/>
              <a:ahLst/>
              <a:cxnLst/>
              <a:rect l="l" t="t" r="r" b="b"/>
              <a:pathLst>
                <a:path w="2499" h="364" extrusionOk="0">
                  <a:moveTo>
                    <a:pt x="1" y="1"/>
                  </a:moveTo>
                  <a:lnTo>
                    <a:pt x="1" y="364"/>
                  </a:lnTo>
                  <a:lnTo>
                    <a:pt x="2499" y="364"/>
                  </a:lnTo>
                  <a:lnTo>
                    <a:pt x="2499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6095528" y="1735252"/>
              <a:ext cx="69030" cy="16070"/>
            </a:xfrm>
            <a:custGeom>
              <a:avLst/>
              <a:gdLst/>
              <a:ahLst/>
              <a:cxnLst/>
              <a:rect l="l" t="t" r="r" b="b"/>
              <a:pathLst>
                <a:path w="1555" h="362" extrusionOk="0">
                  <a:moveTo>
                    <a:pt x="1" y="0"/>
                  </a:moveTo>
                  <a:lnTo>
                    <a:pt x="1" y="362"/>
                  </a:lnTo>
                  <a:lnTo>
                    <a:pt x="1555" y="362"/>
                  </a:lnTo>
                  <a:lnTo>
                    <a:pt x="1555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6242775" y="1608381"/>
              <a:ext cx="5283" cy="241939"/>
            </a:xfrm>
            <a:custGeom>
              <a:avLst/>
              <a:gdLst/>
              <a:ahLst/>
              <a:cxnLst/>
              <a:rect l="l" t="t" r="r" b="b"/>
              <a:pathLst>
                <a:path w="119" h="5450" extrusionOk="0">
                  <a:moveTo>
                    <a:pt x="61" y="1"/>
                  </a:moveTo>
                  <a:cubicBezTo>
                    <a:pt x="28" y="1"/>
                    <a:pt x="0" y="1221"/>
                    <a:pt x="0" y="2725"/>
                  </a:cubicBezTo>
                  <a:cubicBezTo>
                    <a:pt x="0" y="4229"/>
                    <a:pt x="28" y="5449"/>
                    <a:pt x="61" y="5449"/>
                  </a:cubicBezTo>
                  <a:cubicBezTo>
                    <a:pt x="93" y="5449"/>
                    <a:pt x="119" y="4229"/>
                    <a:pt x="119" y="2725"/>
                  </a:cubicBezTo>
                  <a:cubicBezTo>
                    <a:pt x="119" y="1221"/>
                    <a:pt x="93" y="1"/>
                    <a:pt x="6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6841350" y="964486"/>
              <a:ext cx="113023" cy="113068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5132542" y="1904471"/>
              <a:ext cx="113156" cy="112979"/>
            </a:xfrm>
            <a:custGeom>
              <a:avLst/>
              <a:gdLst/>
              <a:ahLst/>
              <a:cxnLst/>
              <a:rect l="l" t="t" r="r" b="b"/>
              <a:pathLst>
                <a:path w="2549" h="2545" extrusionOk="0">
                  <a:moveTo>
                    <a:pt x="1274" y="0"/>
                  </a:moveTo>
                  <a:lnTo>
                    <a:pt x="825" y="822"/>
                  </a:lnTo>
                  <a:lnTo>
                    <a:pt x="0" y="1271"/>
                  </a:lnTo>
                  <a:lnTo>
                    <a:pt x="825" y="1723"/>
                  </a:lnTo>
                  <a:lnTo>
                    <a:pt x="1274" y="2545"/>
                  </a:lnTo>
                  <a:lnTo>
                    <a:pt x="1723" y="1723"/>
                  </a:lnTo>
                  <a:lnTo>
                    <a:pt x="2548" y="1271"/>
                  </a:lnTo>
                  <a:lnTo>
                    <a:pt x="1723" y="822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7008840" y="1119367"/>
              <a:ext cx="69519" cy="69519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5044736" y="1694456"/>
              <a:ext cx="69519" cy="69297"/>
            </a:xfrm>
            <a:custGeom>
              <a:avLst/>
              <a:gdLst/>
              <a:ahLst/>
              <a:cxnLst/>
              <a:rect l="l" t="t" r="r" b="b"/>
              <a:pathLst>
                <a:path w="1566" h="1561" extrusionOk="0">
                  <a:moveTo>
                    <a:pt x="782" y="0"/>
                  </a:moveTo>
                  <a:lnTo>
                    <a:pt x="506" y="506"/>
                  </a:lnTo>
                  <a:lnTo>
                    <a:pt x="0" y="782"/>
                  </a:lnTo>
                  <a:lnTo>
                    <a:pt x="506" y="1059"/>
                  </a:lnTo>
                  <a:lnTo>
                    <a:pt x="782" y="1561"/>
                  </a:lnTo>
                  <a:lnTo>
                    <a:pt x="1059" y="1059"/>
                  </a:lnTo>
                  <a:lnTo>
                    <a:pt x="1565" y="782"/>
                  </a:lnTo>
                  <a:lnTo>
                    <a:pt x="1059" y="50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0" name="Google Shape;650;p29"/>
            <p:cNvGrpSpPr/>
            <p:nvPr/>
          </p:nvGrpSpPr>
          <p:grpSpPr>
            <a:xfrm>
              <a:off x="5310641" y="1002130"/>
              <a:ext cx="1577976" cy="3213440"/>
              <a:chOff x="5310641" y="1002130"/>
              <a:chExt cx="1577976" cy="3213440"/>
            </a:xfrm>
          </p:grpSpPr>
          <p:sp>
            <p:nvSpPr>
              <p:cNvPr id="651" name="Google Shape;651;p29"/>
              <p:cNvSpPr/>
              <p:nvPr/>
            </p:nvSpPr>
            <p:spPr>
              <a:xfrm>
                <a:off x="5310641" y="1002130"/>
                <a:ext cx="1577976" cy="3213440"/>
              </a:xfrm>
              <a:custGeom>
                <a:avLst/>
                <a:gdLst/>
                <a:ahLst/>
                <a:cxnLst/>
                <a:rect l="l" t="t" r="r" b="b"/>
                <a:pathLst>
                  <a:path w="35546" h="72387" extrusionOk="0">
                    <a:moveTo>
                      <a:pt x="5629" y="1"/>
                    </a:moveTo>
                    <a:cubicBezTo>
                      <a:pt x="2681" y="1"/>
                      <a:pt x="287" y="2380"/>
                      <a:pt x="274" y="5330"/>
                    </a:cubicBezTo>
                    <a:lnTo>
                      <a:pt x="15" y="66898"/>
                    </a:lnTo>
                    <a:cubicBezTo>
                      <a:pt x="1" y="69852"/>
                      <a:pt x="2388" y="72257"/>
                      <a:pt x="5338" y="72272"/>
                    </a:cubicBezTo>
                    <a:lnTo>
                      <a:pt x="29899" y="72386"/>
                    </a:lnTo>
                    <a:cubicBezTo>
                      <a:pt x="29906" y="72386"/>
                      <a:pt x="29912" y="72386"/>
                      <a:pt x="29918" y="72386"/>
                    </a:cubicBezTo>
                    <a:cubicBezTo>
                      <a:pt x="32864" y="72386"/>
                      <a:pt x="35262" y="70007"/>
                      <a:pt x="35273" y="67060"/>
                    </a:cubicBezTo>
                    <a:lnTo>
                      <a:pt x="35535" y="5489"/>
                    </a:lnTo>
                    <a:cubicBezTo>
                      <a:pt x="35546" y="2534"/>
                      <a:pt x="33162" y="130"/>
                      <a:pt x="30209" y="115"/>
                    </a:cubicBezTo>
                    <a:lnTo>
                      <a:pt x="5650" y="1"/>
                    </a:lnTo>
                    <a:cubicBezTo>
                      <a:pt x="5643" y="1"/>
                      <a:pt x="5636" y="1"/>
                      <a:pt x="562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2" name="Google Shape;652;p29"/>
              <p:cNvGrpSpPr/>
              <p:nvPr/>
            </p:nvGrpSpPr>
            <p:grpSpPr>
              <a:xfrm>
                <a:off x="5383310" y="1096639"/>
                <a:ext cx="1432812" cy="3005461"/>
                <a:chOff x="5383310" y="1096639"/>
                <a:chExt cx="1432812" cy="3005461"/>
              </a:xfrm>
            </p:grpSpPr>
            <p:sp>
              <p:nvSpPr>
                <p:cNvPr id="653" name="Google Shape;653;p29"/>
                <p:cNvSpPr/>
                <p:nvPr/>
              </p:nvSpPr>
              <p:spPr>
                <a:xfrm>
                  <a:off x="5383310" y="1096639"/>
                  <a:ext cx="1432812" cy="3005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76" h="67702" extrusionOk="0">
                      <a:moveTo>
                        <a:pt x="4007" y="0"/>
                      </a:moveTo>
                      <a:cubicBezTo>
                        <a:pt x="1945" y="0"/>
                        <a:pt x="270" y="1665"/>
                        <a:pt x="262" y="3729"/>
                      </a:cubicBezTo>
                      <a:lnTo>
                        <a:pt x="7" y="63825"/>
                      </a:lnTo>
                      <a:cubicBezTo>
                        <a:pt x="0" y="65896"/>
                        <a:pt x="1670" y="67580"/>
                        <a:pt x="3737" y="67587"/>
                      </a:cubicBezTo>
                      <a:lnTo>
                        <a:pt x="28248" y="67701"/>
                      </a:lnTo>
                      <a:cubicBezTo>
                        <a:pt x="28255" y="67701"/>
                        <a:pt x="28262" y="67701"/>
                        <a:pt x="28269" y="67701"/>
                      </a:cubicBezTo>
                      <a:cubicBezTo>
                        <a:pt x="30327" y="67701"/>
                        <a:pt x="32003" y="66033"/>
                        <a:pt x="32009" y="63972"/>
                      </a:cubicBezTo>
                      <a:lnTo>
                        <a:pt x="32264" y="3872"/>
                      </a:lnTo>
                      <a:cubicBezTo>
                        <a:pt x="32276" y="1805"/>
                        <a:pt x="30606" y="122"/>
                        <a:pt x="28535" y="111"/>
                      </a:cubicBezTo>
                      <a:lnTo>
                        <a:pt x="23776" y="90"/>
                      </a:lnTo>
                      <a:cubicBezTo>
                        <a:pt x="23774" y="90"/>
                        <a:pt x="23772" y="90"/>
                        <a:pt x="23770" y="90"/>
                      </a:cubicBezTo>
                      <a:cubicBezTo>
                        <a:pt x="23133" y="90"/>
                        <a:pt x="22616" y="627"/>
                        <a:pt x="22613" y="1292"/>
                      </a:cubicBezTo>
                      <a:lnTo>
                        <a:pt x="22610" y="2157"/>
                      </a:lnTo>
                      <a:cubicBezTo>
                        <a:pt x="22606" y="2823"/>
                        <a:pt x="22089" y="3360"/>
                        <a:pt x="21456" y="3360"/>
                      </a:cubicBezTo>
                      <a:cubicBezTo>
                        <a:pt x="21454" y="3360"/>
                        <a:pt x="21452" y="3360"/>
                        <a:pt x="21450" y="3360"/>
                      </a:cubicBezTo>
                      <a:lnTo>
                        <a:pt x="12168" y="3317"/>
                      </a:lnTo>
                      <a:cubicBezTo>
                        <a:pt x="11529" y="3312"/>
                        <a:pt x="11012" y="2771"/>
                        <a:pt x="11016" y="2103"/>
                      </a:cubicBezTo>
                      <a:lnTo>
                        <a:pt x="11020" y="1238"/>
                      </a:lnTo>
                      <a:cubicBezTo>
                        <a:pt x="11023" y="570"/>
                        <a:pt x="10506" y="29"/>
                        <a:pt x="9867" y="25"/>
                      </a:cubicBezTo>
                      <a:lnTo>
                        <a:pt x="8195" y="17"/>
                      </a:lnTo>
                      <a:lnTo>
                        <a:pt x="4028" y="0"/>
                      </a:lnTo>
                      <a:cubicBezTo>
                        <a:pt x="4021" y="0"/>
                        <a:pt x="4014" y="0"/>
                        <a:pt x="400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54" name="Google Shape;654;p29"/>
                <p:cNvGrpSpPr/>
                <p:nvPr/>
              </p:nvGrpSpPr>
              <p:grpSpPr>
                <a:xfrm>
                  <a:off x="5702130" y="2232834"/>
                  <a:ext cx="834668" cy="863168"/>
                  <a:chOff x="5702130" y="2232834"/>
                  <a:chExt cx="834668" cy="863168"/>
                </a:xfrm>
              </p:grpSpPr>
              <p:sp>
                <p:nvSpPr>
                  <p:cNvPr id="655" name="Google Shape;655;p29"/>
                  <p:cNvSpPr/>
                  <p:nvPr/>
                </p:nvSpPr>
                <p:spPr>
                  <a:xfrm>
                    <a:off x="5702130" y="2421008"/>
                    <a:ext cx="700647" cy="6749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83" h="15205" extrusionOk="0">
                        <a:moveTo>
                          <a:pt x="1" y="0"/>
                        </a:moveTo>
                        <a:lnTo>
                          <a:pt x="1" y="15205"/>
                        </a:lnTo>
                        <a:lnTo>
                          <a:pt x="15782" y="15205"/>
                        </a:lnTo>
                        <a:lnTo>
                          <a:pt x="15782" y="0"/>
                        </a:lnTo>
                        <a:close/>
                      </a:path>
                    </a:pathLst>
                  </a:custGeom>
                  <a:solidFill>
                    <a:srgbClr val="FFD96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6" name="Google Shape;656;p29"/>
                  <p:cNvSpPr/>
                  <p:nvPr/>
                </p:nvSpPr>
                <p:spPr>
                  <a:xfrm>
                    <a:off x="5702130" y="2232834"/>
                    <a:ext cx="834668" cy="1882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02" h="4240" extrusionOk="0">
                        <a:moveTo>
                          <a:pt x="4351" y="0"/>
                        </a:moveTo>
                        <a:lnTo>
                          <a:pt x="1" y="4239"/>
                        </a:lnTo>
                        <a:lnTo>
                          <a:pt x="15782" y="4239"/>
                        </a:lnTo>
                        <a:lnTo>
                          <a:pt x="18802" y="0"/>
                        </a:ln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" name="Google Shape;657;p29"/>
                  <p:cNvSpPr/>
                  <p:nvPr/>
                </p:nvSpPr>
                <p:spPr>
                  <a:xfrm>
                    <a:off x="6402718" y="2232834"/>
                    <a:ext cx="134065" cy="8631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0" h="19444" extrusionOk="0">
                        <a:moveTo>
                          <a:pt x="3020" y="0"/>
                        </a:moveTo>
                        <a:lnTo>
                          <a:pt x="0" y="4239"/>
                        </a:lnTo>
                        <a:lnTo>
                          <a:pt x="0" y="19444"/>
                        </a:lnTo>
                        <a:lnTo>
                          <a:pt x="3020" y="15147"/>
                        </a:lnTo>
                        <a:lnTo>
                          <a:pt x="3020" y="0"/>
                        </a:lnTo>
                        <a:close/>
                      </a:path>
                    </a:pathLst>
                  </a:custGeom>
                  <a:solidFill>
                    <a:srgbClr val="F1C23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" name="Google Shape;658;p29"/>
                  <p:cNvSpPr/>
                  <p:nvPr/>
                </p:nvSpPr>
                <p:spPr>
                  <a:xfrm>
                    <a:off x="5853639" y="2701250"/>
                    <a:ext cx="365927" cy="414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43" h="934" extrusionOk="0">
                        <a:moveTo>
                          <a:pt x="1" y="1"/>
                        </a:moveTo>
                        <a:lnTo>
                          <a:pt x="1" y="934"/>
                        </a:lnTo>
                        <a:lnTo>
                          <a:pt x="8242" y="934"/>
                        </a:lnTo>
                        <a:lnTo>
                          <a:pt x="824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" name="Google Shape;659;p29"/>
                  <p:cNvSpPr/>
                  <p:nvPr/>
                </p:nvSpPr>
                <p:spPr>
                  <a:xfrm>
                    <a:off x="5919915" y="2773786"/>
                    <a:ext cx="233505" cy="39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60" h="880" extrusionOk="0">
                        <a:moveTo>
                          <a:pt x="1" y="0"/>
                        </a:moveTo>
                        <a:lnTo>
                          <a:pt x="1" y="880"/>
                        </a:lnTo>
                        <a:lnTo>
                          <a:pt x="5260" y="880"/>
                        </a:lnTo>
                        <a:lnTo>
                          <a:pt x="526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60" name="Google Shape;660;p29"/>
                <p:cNvGrpSpPr/>
                <p:nvPr/>
              </p:nvGrpSpPr>
              <p:grpSpPr>
                <a:xfrm>
                  <a:off x="5632169" y="2098772"/>
                  <a:ext cx="214194" cy="214460"/>
                  <a:chOff x="5632169" y="2098772"/>
                  <a:chExt cx="214194" cy="214460"/>
                </a:xfrm>
              </p:grpSpPr>
              <p:sp>
                <p:nvSpPr>
                  <p:cNvPr id="661" name="Google Shape;661;p29"/>
                  <p:cNvSpPr/>
                  <p:nvPr/>
                </p:nvSpPr>
                <p:spPr>
                  <a:xfrm>
                    <a:off x="5632169" y="2098772"/>
                    <a:ext cx="214194" cy="2144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25" h="4831" extrusionOk="0">
                        <a:moveTo>
                          <a:pt x="2434" y="102"/>
                        </a:moveTo>
                        <a:cubicBezTo>
                          <a:pt x="2579" y="102"/>
                          <a:pt x="2720" y="115"/>
                          <a:pt x="2854" y="138"/>
                        </a:cubicBezTo>
                        <a:cubicBezTo>
                          <a:pt x="3239" y="206"/>
                          <a:pt x="3572" y="371"/>
                          <a:pt x="3834" y="569"/>
                        </a:cubicBezTo>
                        <a:cubicBezTo>
                          <a:pt x="4369" y="967"/>
                          <a:pt x="4606" y="1488"/>
                          <a:pt x="4700" y="1843"/>
                        </a:cubicBezTo>
                        <a:cubicBezTo>
                          <a:pt x="4792" y="2202"/>
                          <a:pt x="4778" y="2414"/>
                          <a:pt x="4796" y="2414"/>
                        </a:cubicBezTo>
                        <a:lnTo>
                          <a:pt x="4796" y="2414"/>
                        </a:lnTo>
                        <a:cubicBezTo>
                          <a:pt x="4778" y="2417"/>
                          <a:pt x="4792" y="2629"/>
                          <a:pt x="4700" y="2988"/>
                        </a:cubicBezTo>
                        <a:cubicBezTo>
                          <a:pt x="4606" y="3343"/>
                          <a:pt x="4369" y="3860"/>
                          <a:pt x="3834" y="4262"/>
                        </a:cubicBezTo>
                        <a:cubicBezTo>
                          <a:pt x="3572" y="4460"/>
                          <a:pt x="3239" y="4625"/>
                          <a:pt x="2854" y="4693"/>
                        </a:cubicBezTo>
                        <a:cubicBezTo>
                          <a:pt x="2720" y="4716"/>
                          <a:pt x="2579" y="4729"/>
                          <a:pt x="2434" y="4729"/>
                        </a:cubicBezTo>
                        <a:cubicBezTo>
                          <a:pt x="2173" y="4729"/>
                          <a:pt x="1902" y="4687"/>
                          <a:pt x="1642" y="4585"/>
                        </a:cubicBezTo>
                        <a:cubicBezTo>
                          <a:pt x="1437" y="4517"/>
                          <a:pt x="1239" y="4405"/>
                          <a:pt x="1056" y="4269"/>
                        </a:cubicBezTo>
                        <a:cubicBezTo>
                          <a:pt x="873" y="4137"/>
                          <a:pt x="704" y="3971"/>
                          <a:pt x="568" y="3781"/>
                        </a:cubicBezTo>
                        <a:cubicBezTo>
                          <a:pt x="285" y="3401"/>
                          <a:pt x="126" y="2916"/>
                          <a:pt x="119" y="2414"/>
                        </a:cubicBezTo>
                        <a:cubicBezTo>
                          <a:pt x="126" y="1915"/>
                          <a:pt x="285" y="1430"/>
                          <a:pt x="568" y="1050"/>
                        </a:cubicBezTo>
                        <a:cubicBezTo>
                          <a:pt x="708" y="860"/>
                          <a:pt x="873" y="694"/>
                          <a:pt x="1056" y="558"/>
                        </a:cubicBezTo>
                        <a:cubicBezTo>
                          <a:pt x="1239" y="426"/>
                          <a:pt x="1437" y="314"/>
                          <a:pt x="1642" y="245"/>
                        </a:cubicBezTo>
                        <a:cubicBezTo>
                          <a:pt x="1902" y="144"/>
                          <a:pt x="2173" y="102"/>
                          <a:pt x="2434" y="102"/>
                        </a:cubicBezTo>
                        <a:close/>
                        <a:moveTo>
                          <a:pt x="2406" y="1"/>
                        </a:moveTo>
                        <a:cubicBezTo>
                          <a:pt x="2143" y="1"/>
                          <a:pt x="1870" y="41"/>
                          <a:pt x="1602" y="141"/>
                        </a:cubicBezTo>
                        <a:cubicBezTo>
                          <a:pt x="1387" y="214"/>
                          <a:pt x="1182" y="328"/>
                          <a:pt x="988" y="469"/>
                        </a:cubicBezTo>
                        <a:cubicBezTo>
                          <a:pt x="797" y="608"/>
                          <a:pt x="622" y="780"/>
                          <a:pt x="474" y="981"/>
                        </a:cubicBezTo>
                        <a:cubicBezTo>
                          <a:pt x="177" y="1377"/>
                          <a:pt x="8" y="1890"/>
                          <a:pt x="1" y="2414"/>
                        </a:cubicBezTo>
                        <a:cubicBezTo>
                          <a:pt x="8" y="2941"/>
                          <a:pt x="177" y="3451"/>
                          <a:pt x="474" y="3850"/>
                        </a:cubicBezTo>
                        <a:cubicBezTo>
                          <a:pt x="622" y="4050"/>
                          <a:pt x="794" y="4223"/>
                          <a:pt x="988" y="4362"/>
                        </a:cubicBezTo>
                        <a:cubicBezTo>
                          <a:pt x="1182" y="4503"/>
                          <a:pt x="1387" y="4617"/>
                          <a:pt x="1602" y="4690"/>
                        </a:cubicBezTo>
                        <a:cubicBezTo>
                          <a:pt x="1870" y="4790"/>
                          <a:pt x="2143" y="4830"/>
                          <a:pt x="2406" y="4830"/>
                        </a:cubicBezTo>
                        <a:cubicBezTo>
                          <a:pt x="2566" y="4830"/>
                          <a:pt x="2723" y="4815"/>
                          <a:pt x="2873" y="4790"/>
                        </a:cubicBezTo>
                        <a:cubicBezTo>
                          <a:pt x="3271" y="4715"/>
                          <a:pt x="3615" y="4539"/>
                          <a:pt x="3885" y="4330"/>
                        </a:cubicBezTo>
                        <a:cubicBezTo>
                          <a:pt x="4430" y="3907"/>
                          <a:pt x="4663" y="3365"/>
                          <a:pt x="4743" y="2999"/>
                        </a:cubicBezTo>
                        <a:cubicBezTo>
                          <a:pt x="4825" y="2626"/>
                          <a:pt x="4796" y="2414"/>
                          <a:pt x="4796" y="2414"/>
                        </a:cubicBezTo>
                        <a:cubicBezTo>
                          <a:pt x="4796" y="2414"/>
                          <a:pt x="4825" y="2205"/>
                          <a:pt x="4743" y="1832"/>
                        </a:cubicBezTo>
                        <a:cubicBezTo>
                          <a:pt x="4663" y="1466"/>
                          <a:pt x="4430" y="924"/>
                          <a:pt x="3885" y="500"/>
                        </a:cubicBezTo>
                        <a:cubicBezTo>
                          <a:pt x="3615" y="292"/>
                          <a:pt x="3271" y="116"/>
                          <a:pt x="2873" y="41"/>
                        </a:cubicBezTo>
                        <a:cubicBezTo>
                          <a:pt x="2723" y="16"/>
                          <a:pt x="2566" y="1"/>
                          <a:pt x="2406" y="1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" name="Google Shape;662;p29"/>
                  <p:cNvSpPr/>
                  <p:nvPr/>
                </p:nvSpPr>
                <p:spPr>
                  <a:xfrm>
                    <a:off x="5692897" y="2167179"/>
                    <a:ext cx="96287" cy="91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9" h="2065" extrusionOk="0">
                        <a:moveTo>
                          <a:pt x="460" y="129"/>
                        </a:moveTo>
                        <a:cubicBezTo>
                          <a:pt x="650" y="129"/>
                          <a:pt x="776" y="288"/>
                          <a:pt x="776" y="553"/>
                        </a:cubicBezTo>
                        <a:cubicBezTo>
                          <a:pt x="776" y="815"/>
                          <a:pt x="650" y="973"/>
                          <a:pt x="460" y="973"/>
                        </a:cubicBezTo>
                        <a:cubicBezTo>
                          <a:pt x="269" y="973"/>
                          <a:pt x="148" y="815"/>
                          <a:pt x="148" y="553"/>
                        </a:cubicBezTo>
                        <a:cubicBezTo>
                          <a:pt x="148" y="291"/>
                          <a:pt x="269" y="129"/>
                          <a:pt x="460" y="129"/>
                        </a:cubicBezTo>
                        <a:close/>
                        <a:moveTo>
                          <a:pt x="460" y="0"/>
                        </a:moveTo>
                        <a:cubicBezTo>
                          <a:pt x="187" y="0"/>
                          <a:pt x="0" y="220"/>
                          <a:pt x="0" y="553"/>
                        </a:cubicBezTo>
                        <a:cubicBezTo>
                          <a:pt x="0" y="883"/>
                          <a:pt x="187" y="1106"/>
                          <a:pt x="460" y="1106"/>
                        </a:cubicBezTo>
                        <a:cubicBezTo>
                          <a:pt x="733" y="1106"/>
                          <a:pt x="920" y="887"/>
                          <a:pt x="920" y="553"/>
                        </a:cubicBezTo>
                        <a:cubicBezTo>
                          <a:pt x="920" y="215"/>
                          <a:pt x="733" y="0"/>
                          <a:pt x="460" y="0"/>
                        </a:cubicBezTo>
                        <a:close/>
                        <a:moveTo>
                          <a:pt x="1709" y="1092"/>
                        </a:moveTo>
                        <a:cubicBezTo>
                          <a:pt x="1903" y="1092"/>
                          <a:pt x="2025" y="1249"/>
                          <a:pt x="2025" y="1512"/>
                        </a:cubicBezTo>
                        <a:cubicBezTo>
                          <a:pt x="2025" y="1774"/>
                          <a:pt x="1903" y="1935"/>
                          <a:pt x="1709" y="1935"/>
                        </a:cubicBezTo>
                        <a:cubicBezTo>
                          <a:pt x="1518" y="1935"/>
                          <a:pt x="1393" y="1777"/>
                          <a:pt x="1393" y="1512"/>
                        </a:cubicBezTo>
                        <a:cubicBezTo>
                          <a:pt x="1393" y="1249"/>
                          <a:pt x="1518" y="1092"/>
                          <a:pt x="1709" y="1092"/>
                        </a:cubicBezTo>
                        <a:close/>
                        <a:moveTo>
                          <a:pt x="1695" y="15"/>
                        </a:moveTo>
                        <a:lnTo>
                          <a:pt x="302" y="2050"/>
                        </a:lnTo>
                        <a:lnTo>
                          <a:pt x="474" y="2050"/>
                        </a:lnTo>
                        <a:lnTo>
                          <a:pt x="1867" y="15"/>
                        </a:lnTo>
                        <a:close/>
                        <a:moveTo>
                          <a:pt x="1709" y="959"/>
                        </a:moveTo>
                        <a:cubicBezTo>
                          <a:pt x="1440" y="959"/>
                          <a:pt x="1250" y="1181"/>
                          <a:pt x="1250" y="1512"/>
                        </a:cubicBezTo>
                        <a:cubicBezTo>
                          <a:pt x="1250" y="1845"/>
                          <a:pt x="1440" y="2064"/>
                          <a:pt x="1709" y="2064"/>
                        </a:cubicBezTo>
                        <a:cubicBezTo>
                          <a:pt x="1982" y="2064"/>
                          <a:pt x="2169" y="1845"/>
                          <a:pt x="2169" y="1512"/>
                        </a:cubicBezTo>
                        <a:cubicBezTo>
                          <a:pt x="2169" y="1181"/>
                          <a:pt x="1982" y="959"/>
                          <a:pt x="1709" y="959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63" name="Google Shape;663;p29"/>
                <p:cNvGrpSpPr/>
                <p:nvPr/>
              </p:nvGrpSpPr>
              <p:grpSpPr>
                <a:xfrm>
                  <a:off x="5652722" y="3247130"/>
                  <a:ext cx="850898" cy="113512"/>
                  <a:chOff x="5652722" y="3247130"/>
                  <a:chExt cx="850898" cy="113512"/>
                </a:xfrm>
              </p:grpSpPr>
              <p:sp>
                <p:nvSpPr>
                  <p:cNvPr id="664" name="Google Shape;664;p29"/>
                  <p:cNvSpPr/>
                  <p:nvPr/>
                </p:nvSpPr>
                <p:spPr>
                  <a:xfrm>
                    <a:off x="6426023" y="3250814"/>
                    <a:ext cx="36979" cy="462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1042" extrusionOk="0">
                        <a:moveTo>
                          <a:pt x="395" y="176"/>
                        </a:moveTo>
                        <a:cubicBezTo>
                          <a:pt x="506" y="176"/>
                          <a:pt x="570" y="237"/>
                          <a:pt x="570" y="323"/>
                        </a:cubicBezTo>
                        <a:cubicBezTo>
                          <a:pt x="570" y="413"/>
                          <a:pt x="502" y="474"/>
                          <a:pt x="398" y="474"/>
                        </a:cubicBezTo>
                        <a:cubicBezTo>
                          <a:pt x="294" y="474"/>
                          <a:pt x="229" y="416"/>
                          <a:pt x="229" y="323"/>
                        </a:cubicBezTo>
                        <a:cubicBezTo>
                          <a:pt x="229" y="234"/>
                          <a:pt x="298" y="176"/>
                          <a:pt x="395" y="176"/>
                        </a:cubicBezTo>
                        <a:close/>
                        <a:moveTo>
                          <a:pt x="380" y="0"/>
                        </a:moveTo>
                        <a:cubicBezTo>
                          <a:pt x="169" y="0"/>
                          <a:pt x="0" y="130"/>
                          <a:pt x="0" y="338"/>
                        </a:cubicBezTo>
                        <a:cubicBezTo>
                          <a:pt x="0" y="524"/>
                          <a:pt x="154" y="650"/>
                          <a:pt x="348" y="650"/>
                        </a:cubicBezTo>
                        <a:cubicBezTo>
                          <a:pt x="452" y="650"/>
                          <a:pt x="538" y="618"/>
                          <a:pt x="600" y="560"/>
                        </a:cubicBezTo>
                        <a:lnTo>
                          <a:pt x="600" y="560"/>
                        </a:lnTo>
                        <a:cubicBezTo>
                          <a:pt x="592" y="754"/>
                          <a:pt x="481" y="851"/>
                          <a:pt x="315" y="851"/>
                        </a:cubicBezTo>
                        <a:cubicBezTo>
                          <a:pt x="244" y="851"/>
                          <a:pt x="179" y="840"/>
                          <a:pt x="126" y="801"/>
                        </a:cubicBezTo>
                        <a:lnTo>
                          <a:pt x="40" y="973"/>
                        </a:lnTo>
                        <a:cubicBezTo>
                          <a:pt x="111" y="1016"/>
                          <a:pt x="212" y="1041"/>
                          <a:pt x="320" y="1041"/>
                        </a:cubicBezTo>
                        <a:cubicBezTo>
                          <a:pt x="625" y="1041"/>
                          <a:pt x="832" y="847"/>
                          <a:pt x="832" y="499"/>
                        </a:cubicBezTo>
                        <a:cubicBezTo>
                          <a:pt x="832" y="176"/>
                          <a:pt x="660" y="0"/>
                          <a:pt x="380" y="0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665" name="Google Shape;665;p29"/>
                  <p:cNvSpPr/>
                  <p:nvPr/>
                </p:nvSpPr>
                <p:spPr>
                  <a:xfrm>
                    <a:off x="6205308" y="3248905"/>
                    <a:ext cx="87498" cy="111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1" h="2517" extrusionOk="0">
                        <a:moveTo>
                          <a:pt x="309" y="0"/>
                        </a:moveTo>
                        <a:lnTo>
                          <a:pt x="183" y="1393"/>
                        </a:lnTo>
                        <a:lnTo>
                          <a:pt x="816" y="1393"/>
                        </a:lnTo>
                        <a:cubicBezTo>
                          <a:pt x="1264" y="1393"/>
                          <a:pt x="1389" y="1522"/>
                          <a:pt x="1389" y="1716"/>
                        </a:cubicBezTo>
                        <a:cubicBezTo>
                          <a:pt x="1389" y="1917"/>
                          <a:pt x="1214" y="2035"/>
                          <a:pt x="927" y="2035"/>
                        </a:cubicBezTo>
                        <a:cubicBezTo>
                          <a:pt x="672" y="2035"/>
                          <a:pt x="413" y="1957"/>
                          <a:pt x="226" y="1813"/>
                        </a:cubicBezTo>
                        <a:lnTo>
                          <a:pt x="1" y="2250"/>
                        </a:lnTo>
                        <a:cubicBezTo>
                          <a:pt x="241" y="2423"/>
                          <a:pt x="600" y="2517"/>
                          <a:pt x="941" y="2517"/>
                        </a:cubicBezTo>
                        <a:cubicBezTo>
                          <a:pt x="1648" y="2517"/>
                          <a:pt x="1971" y="2136"/>
                          <a:pt x="1971" y="1698"/>
                        </a:cubicBezTo>
                        <a:cubicBezTo>
                          <a:pt x="1971" y="1260"/>
                          <a:pt x="1681" y="930"/>
                          <a:pt x="948" y="930"/>
                        </a:cubicBezTo>
                        <a:lnTo>
                          <a:pt x="748" y="930"/>
                        </a:lnTo>
                        <a:lnTo>
                          <a:pt x="786" y="459"/>
                        </a:lnTo>
                        <a:lnTo>
                          <a:pt x="1820" y="459"/>
                        </a:lnTo>
                        <a:lnTo>
                          <a:pt x="182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666" name="Google Shape;666;p29"/>
                  <p:cNvSpPr/>
                  <p:nvPr/>
                </p:nvSpPr>
                <p:spPr>
                  <a:xfrm>
                    <a:off x="6303147" y="3247130"/>
                    <a:ext cx="94068" cy="113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9" h="2557" extrusionOk="0">
                        <a:moveTo>
                          <a:pt x="1059" y="481"/>
                        </a:moveTo>
                        <a:cubicBezTo>
                          <a:pt x="1347" y="481"/>
                          <a:pt x="1544" y="715"/>
                          <a:pt x="1544" y="1278"/>
                        </a:cubicBezTo>
                        <a:cubicBezTo>
                          <a:pt x="1544" y="1838"/>
                          <a:pt x="1347" y="2072"/>
                          <a:pt x="1059" y="2072"/>
                        </a:cubicBezTo>
                        <a:cubicBezTo>
                          <a:pt x="776" y="2072"/>
                          <a:pt x="578" y="1838"/>
                          <a:pt x="578" y="1278"/>
                        </a:cubicBezTo>
                        <a:cubicBezTo>
                          <a:pt x="578" y="715"/>
                          <a:pt x="776" y="481"/>
                          <a:pt x="1059" y="481"/>
                        </a:cubicBezTo>
                        <a:close/>
                        <a:moveTo>
                          <a:pt x="1059" y="1"/>
                        </a:moveTo>
                        <a:cubicBezTo>
                          <a:pt x="453" y="1"/>
                          <a:pt x="0" y="460"/>
                          <a:pt x="0" y="1278"/>
                        </a:cubicBezTo>
                        <a:cubicBezTo>
                          <a:pt x="0" y="2093"/>
                          <a:pt x="453" y="2557"/>
                          <a:pt x="1059" y="2557"/>
                        </a:cubicBezTo>
                        <a:cubicBezTo>
                          <a:pt x="1670" y="2557"/>
                          <a:pt x="2119" y="2093"/>
                          <a:pt x="2119" y="1278"/>
                        </a:cubicBezTo>
                        <a:cubicBezTo>
                          <a:pt x="2119" y="460"/>
                          <a:pt x="1670" y="1"/>
                          <a:pt x="1059" y="1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667" name="Google Shape;667;p29"/>
                  <p:cNvSpPr/>
                  <p:nvPr/>
                </p:nvSpPr>
                <p:spPr>
                  <a:xfrm>
                    <a:off x="6466597" y="3250814"/>
                    <a:ext cx="37023" cy="462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4" h="1042" extrusionOk="0">
                        <a:moveTo>
                          <a:pt x="396" y="176"/>
                        </a:moveTo>
                        <a:cubicBezTo>
                          <a:pt x="507" y="176"/>
                          <a:pt x="572" y="237"/>
                          <a:pt x="572" y="323"/>
                        </a:cubicBezTo>
                        <a:cubicBezTo>
                          <a:pt x="572" y="413"/>
                          <a:pt x="504" y="474"/>
                          <a:pt x="400" y="474"/>
                        </a:cubicBezTo>
                        <a:cubicBezTo>
                          <a:pt x="296" y="474"/>
                          <a:pt x="231" y="416"/>
                          <a:pt x="231" y="323"/>
                        </a:cubicBezTo>
                        <a:cubicBezTo>
                          <a:pt x="231" y="234"/>
                          <a:pt x="299" y="176"/>
                          <a:pt x="396" y="176"/>
                        </a:cubicBezTo>
                        <a:close/>
                        <a:moveTo>
                          <a:pt x="382" y="0"/>
                        </a:moveTo>
                        <a:cubicBezTo>
                          <a:pt x="170" y="0"/>
                          <a:pt x="1" y="130"/>
                          <a:pt x="1" y="338"/>
                        </a:cubicBezTo>
                        <a:cubicBezTo>
                          <a:pt x="1" y="524"/>
                          <a:pt x="155" y="650"/>
                          <a:pt x="349" y="650"/>
                        </a:cubicBezTo>
                        <a:cubicBezTo>
                          <a:pt x="453" y="650"/>
                          <a:pt x="539" y="618"/>
                          <a:pt x="600" y="560"/>
                        </a:cubicBezTo>
                        <a:lnTo>
                          <a:pt x="600" y="560"/>
                        </a:lnTo>
                        <a:cubicBezTo>
                          <a:pt x="594" y="754"/>
                          <a:pt x="482" y="851"/>
                          <a:pt x="317" y="851"/>
                        </a:cubicBezTo>
                        <a:cubicBezTo>
                          <a:pt x="246" y="851"/>
                          <a:pt x="181" y="840"/>
                          <a:pt x="127" y="801"/>
                        </a:cubicBezTo>
                        <a:lnTo>
                          <a:pt x="41" y="973"/>
                        </a:lnTo>
                        <a:cubicBezTo>
                          <a:pt x="112" y="1016"/>
                          <a:pt x="213" y="1041"/>
                          <a:pt x="320" y="1041"/>
                        </a:cubicBezTo>
                        <a:cubicBezTo>
                          <a:pt x="625" y="1041"/>
                          <a:pt x="834" y="847"/>
                          <a:pt x="834" y="499"/>
                        </a:cubicBezTo>
                        <a:cubicBezTo>
                          <a:pt x="834" y="176"/>
                          <a:pt x="662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668" name="Google Shape;668;p29"/>
                  <p:cNvSpPr/>
                  <p:nvPr/>
                </p:nvSpPr>
                <p:spPr>
                  <a:xfrm>
                    <a:off x="6424691" y="3312296"/>
                    <a:ext cx="78442" cy="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7" h="224" extrusionOk="0">
                        <a:moveTo>
                          <a:pt x="1" y="1"/>
                        </a:moveTo>
                        <a:lnTo>
                          <a:pt x="1" y="224"/>
                        </a:lnTo>
                        <a:lnTo>
                          <a:pt x="1767" y="224"/>
                        </a:lnTo>
                        <a:lnTo>
                          <a:pt x="1767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669" name="Google Shape;669;p29"/>
                  <p:cNvSpPr/>
                  <p:nvPr/>
                </p:nvSpPr>
                <p:spPr>
                  <a:xfrm>
                    <a:off x="5652722" y="3281089"/>
                    <a:ext cx="404771" cy="12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18" h="285" extrusionOk="0">
                        <a:moveTo>
                          <a:pt x="1" y="1"/>
                        </a:moveTo>
                        <a:lnTo>
                          <a:pt x="1" y="284"/>
                        </a:lnTo>
                        <a:lnTo>
                          <a:pt x="9118" y="284"/>
                        </a:lnTo>
                        <a:lnTo>
                          <a:pt x="9118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670" name="Google Shape;670;p29"/>
                  <p:cNvSpPr/>
                  <p:nvPr/>
                </p:nvSpPr>
                <p:spPr>
                  <a:xfrm>
                    <a:off x="5652722" y="3321263"/>
                    <a:ext cx="245757" cy="12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36" h="284" extrusionOk="0">
                        <a:moveTo>
                          <a:pt x="1" y="0"/>
                        </a:moveTo>
                        <a:lnTo>
                          <a:pt x="1" y="284"/>
                        </a:lnTo>
                        <a:lnTo>
                          <a:pt x="5536" y="284"/>
                        </a:lnTo>
                        <a:lnTo>
                          <a:pt x="5536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</p:grpSp>
            <p:grpSp>
              <p:nvGrpSpPr>
                <p:cNvPr id="671" name="Google Shape;671;p29"/>
                <p:cNvGrpSpPr/>
                <p:nvPr/>
              </p:nvGrpSpPr>
              <p:grpSpPr>
                <a:xfrm>
                  <a:off x="5699289" y="3583483"/>
                  <a:ext cx="840394" cy="256145"/>
                  <a:chOff x="5699289" y="3583483"/>
                  <a:chExt cx="840394" cy="256145"/>
                </a:xfrm>
              </p:grpSpPr>
              <p:sp>
                <p:nvSpPr>
                  <p:cNvPr id="672" name="Google Shape;672;p29"/>
                  <p:cNvSpPr/>
                  <p:nvPr/>
                </p:nvSpPr>
                <p:spPr>
                  <a:xfrm>
                    <a:off x="5699289" y="3583483"/>
                    <a:ext cx="840394" cy="256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1" h="5770" extrusionOk="0">
                        <a:moveTo>
                          <a:pt x="362" y="1"/>
                        </a:moveTo>
                        <a:cubicBezTo>
                          <a:pt x="176" y="1"/>
                          <a:pt x="22" y="205"/>
                          <a:pt x="22" y="457"/>
                        </a:cubicBezTo>
                        <a:lnTo>
                          <a:pt x="0" y="5223"/>
                        </a:lnTo>
                        <a:cubicBezTo>
                          <a:pt x="0" y="5478"/>
                          <a:pt x="151" y="5683"/>
                          <a:pt x="341" y="5683"/>
                        </a:cubicBezTo>
                        <a:lnTo>
                          <a:pt x="18564" y="5769"/>
                        </a:lnTo>
                        <a:cubicBezTo>
                          <a:pt x="18754" y="5769"/>
                          <a:pt x="18909" y="5564"/>
                          <a:pt x="18909" y="5313"/>
                        </a:cubicBezTo>
                        <a:lnTo>
                          <a:pt x="18930" y="543"/>
                        </a:lnTo>
                        <a:cubicBezTo>
                          <a:pt x="18930" y="291"/>
                          <a:pt x="18780" y="87"/>
                          <a:pt x="18589" y="87"/>
                        </a:cubicBezTo>
                        <a:lnTo>
                          <a:pt x="362" y="1"/>
                        </a:ln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673" name="Google Shape;673;p29"/>
                  <p:cNvGrpSpPr/>
                  <p:nvPr/>
                </p:nvGrpSpPr>
                <p:grpSpPr>
                  <a:xfrm>
                    <a:off x="6035156" y="3674307"/>
                    <a:ext cx="178500" cy="64414"/>
                    <a:chOff x="6035156" y="3674307"/>
                    <a:chExt cx="178500" cy="64414"/>
                  </a:xfrm>
                </p:grpSpPr>
                <p:sp>
                  <p:nvSpPr>
                    <p:cNvPr id="674" name="Google Shape;674;p29"/>
                    <p:cNvSpPr/>
                    <p:nvPr/>
                  </p:nvSpPr>
                  <p:spPr>
                    <a:xfrm>
                      <a:off x="6035156" y="3674307"/>
                      <a:ext cx="50874" cy="634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46" h="1430" extrusionOk="0">
                          <a:moveTo>
                            <a:pt x="585" y="127"/>
                          </a:moveTo>
                          <a:cubicBezTo>
                            <a:pt x="804" y="130"/>
                            <a:pt x="930" y="216"/>
                            <a:pt x="930" y="388"/>
                          </a:cubicBezTo>
                          <a:cubicBezTo>
                            <a:pt x="930" y="561"/>
                            <a:pt x="804" y="647"/>
                            <a:pt x="585" y="647"/>
                          </a:cubicBezTo>
                          <a:lnTo>
                            <a:pt x="148" y="643"/>
                          </a:lnTo>
                          <a:lnTo>
                            <a:pt x="151" y="127"/>
                          </a:lnTo>
                          <a:close/>
                          <a:moveTo>
                            <a:pt x="632" y="769"/>
                          </a:moveTo>
                          <a:cubicBezTo>
                            <a:pt x="869" y="773"/>
                            <a:pt x="1001" y="855"/>
                            <a:pt x="1001" y="1038"/>
                          </a:cubicBezTo>
                          <a:cubicBezTo>
                            <a:pt x="998" y="1228"/>
                            <a:pt x="869" y="1308"/>
                            <a:pt x="628" y="1308"/>
                          </a:cubicBezTo>
                          <a:lnTo>
                            <a:pt x="148" y="1303"/>
                          </a:lnTo>
                          <a:lnTo>
                            <a:pt x="148" y="769"/>
                          </a:lnTo>
                          <a:close/>
                          <a:moveTo>
                            <a:pt x="7" y="1"/>
                          </a:moveTo>
                          <a:lnTo>
                            <a:pt x="0" y="1429"/>
                          </a:lnTo>
                          <a:lnTo>
                            <a:pt x="628" y="1429"/>
                          </a:lnTo>
                          <a:cubicBezTo>
                            <a:pt x="632" y="1429"/>
                            <a:pt x="637" y="1429"/>
                            <a:pt x="641" y="1429"/>
                          </a:cubicBezTo>
                          <a:cubicBezTo>
                            <a:pt x="974" y="1429"/>
                            <a:pt x="1142" y="1290"/>
                            <a:pt x="1145" y="1053"/>
                          </a:cubicBezTo>
                          <a:cubicBezTo>
                            <a:pt x="1145" y="859"/>
                            <a:pt x="1041" y="736"/>
                            <a:pt x="865" y="697"/>
                          </a:cubicBezTo>
                          <a:cubicBezTo>
                            <a:pt x="991" y="643"/>
                            <a:pt x="1074" y="536"/>
                            <a:pt x="1074" y="374"/>
                          </a:cubicBezTo>
                          <a:cubicBezTo>
                            <a:pt x="1077" y="140"/>
                            <a:pt x="901" y="4"/>
                            <a:pt x="596" y="4"/>
                          </a:cubicBezTo>
                          <a:lnTo>
                            <a:pt x="7" y="1"/>
                          </a:lnTo>
                          <a:close/>
                        </a:path>
                      </a:pathLst>
                    </a:custGeom>
                    <a:solidFill>
                      <a:srgbClr val="43434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75" name="Google Shape;675;p29"/>
                    <p:cNvSpPr/>
                    <p:nvPr/>
                  </p:nvSpPr>
                  <p:spPr>
                    <a:xfrm>
                      <a:off x="6100012" y="3674618"/>
                      <a:ext cx="50075" cy="641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28" h="1444" extrusionOk="0">
                          <a:moveTo>
                            <a:pt x="7" y="1"/>
                          </a:moveTo>
                          <a:lnTo>
                            <a:pt x="4" y="819"/>
                          </a:lnTo>
                          <a:cubicBezTo>
                            <a:pt x="0" y="1228"/>
                            <a:pt x="212" y="1440"/>
                            <a:pt x="564" y="1444"/>
                          </a:cubicBezTo>
                          <a:cubicBezTo>
                            <a:pt x="912" y="1444"/>
                            <a:pt x="1124" y="1232"/>
                            <a:pt x="1124" y="822"/>
                          </a:cubicBezTo>
                          <a:lnTo>
                            <a:pt x="1127" y="4"/>
                          </a:lnTo>
                          <a:lnTo>
                            <a:pt x="988" y="4"/>
                          </a:lnTo>
                          <a:lnTo>
                            <a:pt x="983" y="816"/>
                          </a:lnTo>
                          <a:cubicBezTo>
                            <a:pt x="983" y="1153"/>
                            <a:pt x="829" y="1307"/>
                            <a:pt x="564" y="1307"/>
                          </a:cubicBezTo>
                          <a:cubicBezTo>
                            <a:pt x="298" y="1307"/>
                            <a:pt x="148" y="1150"/>
                            <a:pt x="148" y="812"/>
                          </a:cubicBezTo>
                          <a:lnTo>
                            <a:pt x="151" y="1"/>
                          </a:lnTo>
                          <a:close/>
                        </a:path>
                      </a:pathLst>
                    </a:custGeom>
                    <a:solidFill>
                      <a:srgbClr val="43434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76" name="Google Shape;676;p29"/>
                    <p:cNvSpPr/>
                    <p:nvPr/>
                  </p:nvSpPr>
                  <p:spPr>
                    <a:xfrm>
                      <a:off x="6158786" y="3674973"/>
                      <a:ext cx="54869" cy="634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6" h="1429" extrusionOk="0">
                          <a:moveTo>
                            <a:pt x="0" y="0"/>
                          </a:moveTo>
                          <a:lnTo>
                            <a:pt x="542" y="933"/>
                          </a:lnTo>
                          <a:lnTo>
                            <a:pt x="539" y="1429"/>
                          </a:lnTo>
                          <a:lnTo>
                            <a:pt x="683" y="1429"/>
                          </a:lnTo>
                          <a:lnTo>
                            <a:pt x="686" y="937"/>
                          </a:lnTo>
                          <a:lnTo>
                            <a:pt x="1236" y="4"/>
                          </a:lnTo>
                          <a:lnTo>
                            <a:pt x="1092" y="4"/>
                          </a:lnTo>
                          <a:lnTo>
                            <a:pt x="618" y="804"/>
                          </a:lnTo>
                          <a:lnTo>
                            <a:pt x="155" y="0"/>
                          </a:lnTo>
                          <a:close/>
                        </a:path>
                      </a:pathLst>
                    </a:custGeom>
                    <a:solidFill>
                      <a:srgbClr val="43434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677" name="Google Shape;677;p29"/>
                <p:cNvGrpSpPr/>
                <p:nvPr/>
              </p:nvGrpSpPr>
              <p:grpSpPr>
                <a:xfrm>
                  <a:off x="5634877" y="1934391"/>
                  <a:ext cx="964054" cy="21220"/>
                  <a:chOff x="5634877" y="1934391"/>
                  <a:chExt cx="964054" cy="21220"/>
                </a:xfrm>
              </p:grpSpPr>
              <p:sp>
                <p:nvSpPr>
                  <p:cNvPr id="678" name="Google Shape;678;p29"/>
                  <p:cNvSpPr/>
                  <p:nvPr/>
                </p:nvSpPr>
                <p:spPr>
                  <a:xfrm>
                    <a:off x="5634877" y="1934391"/>
                    <a:ext cx="139348" cy="21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9" h="478" extrusionOk="0">
                        <a:moveTo>
                          <a:pt x="1" y="1"/>
                        </a:moveTo>
                        <a:lnTo>
                          <a:pt x="1" y="478"/>
                        </a:lnTo>
                        <a:lnTo>
                          <a:pt x="3138" y="478"/>
                        </a:lnTo>
                        <a:lnTo>
                          <a:pt x="3138" y="1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" name="Google Shape;679;p29"/>
                  <p:cNvSpPr/>
                  <p:nvPr/>
                </p:nvSpPr>
                <p:spPr>
                  <a:xfrm>
                    <a:off x="6071157" y="1934391"/>
                    <a:ext cx="139437" cy="21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41" h="478" extrusionOk="0">
                        <a:moveTo>
                          <a:pt x="1" y="1"/>
                        </a:moveTo>
                        <a:lnTo>
                          <a:pt x="1" y="478"/>
                        </a:lnTo>
                        <a:lnTo>
                          <a:pt x="3141" y="478"/>
                        </a:lnTo>
                        <a:lnTo>
                          <a:pt x="3141" y="1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" name="Google Shape;680;p29"/>
                  <p:cNvSpPr/>
                  <p:nvPr/>
                </p:nvSpPr>
                <p:spPr>
                  <a:xfrm>
                    <a:off x="6459628" y="1934391"/>
                    <a:ext cx="139304" cy="21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8" h="478" extrusionOk="0">
                        <a:moveTo>
                          <a:pt x="0" y="1"/>
                        </a:moveTo>
                        <a:lnTo>
                          <a:pt x="0" y="478"/>
                        </a:lnTo>
                        <a:lnTo>
                          <a:pt x="3138" y="478"/>
                        </a:lnTo>
                        <a:lnTo>
                          <a:pt x="3138" y="1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81" name="Google Shape;681;p29"/>
                <p:cNvGrpSpPr/>
                <p:nvPr/>
              </p:nvGrpSpPr>
              <p:grpSpPr>
                <a:xfrm>
                  <a:off x="6429663" y="1666667"/>
                  <a:ext cx="222390" cy="183652"/>
                  <a:chOff x="6429663" y="1666667"/>
                  <a:chExt cx="222390" cy="183652"/>
                </a:xfrm>
              </p:grpSpPr>
              <p:sp>
                <p:nvSpPr>
                  <p:cNvPr id="682" name="Google Shape;682;p29"/>
                  <p:cNvSpPr/>
                  <p:nvPr/>
                </p:nvSpPr>
                <p:spPr>
                  <a:xfrm>
                    <a:off x="6429663" y="1697963"/>
                    <a:ext cx="192974" cy="1523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7" h="3432" extrusionOk="0">
                        <a:moveTo>
                          <a:pt x="1" y="0"/>
                        </a:moveTo>
                        <a:lnTo>
                          <a:pt x="1" y="3431"/>
                        </a:lnTo>
                        <a:lnTo>
                          <a:pt x="4347" y="3431"/>
                        </a:lnTo>
                        <a:lnTo>
                          <a:pt x="4347" y="0"/>
                        </a:ln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3" name="Google Shape;683;p29"/>
                  <p:cNvSpPr/>
                  <p:nvPr/>
                </p:nvSpPr>
                <p:spPr>
                  <a:xfrm>
                    <a:off x="6429663" y="1666712"/>
                    <a:ext cx="221341" cy="312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86" h="705" extrusionOk="0">
                        <a:moveTo>
                          <a:pt x="919" y="0"/>
                        </a:moveTo>
                        <a:lnTo>
                          <a:pt x="1" y="704"/>
                        </a:lnTo>
                        <a:lnTo>
                          <a:pt x="4347" y="704"/>
                        </a:lnTo>
                        <a:lnTo>
                          <a:pt x="4986" y="0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4" name="Google Shape;684;p29"/>
                  <p:cNvSpPr/>
                  <p:nvPr/>
                </p:nvSpPr>
                <p:spPr>
                  <a:xfrm>
                    <a:off x="6429663" y="1666667"/>
                    <a:ext cx="221652" cy="34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3" h="766" extrusionOk="0">
                        <a:moveTo>
                          <a:pt x="4984" y="1"/>
                        </a:moveTo>
                        <a:cubicBezTo>
                          <a:pt x="4972" y="1"/>
                          <a:pt x="4905" y="61"/>
                          <a:pt x="4792" y="174"/>
                        </a:cubicBezTo>
                        <a:cubicBezTo>
                          <a:pt x="4680" y="289"/>
                          <a:pt x="4519" y="453"/>
                          <a:pt x="4325" y="662"/>
                        </a:cubicBezTo>
                        <a:lnTo>
                          <a:pt x="4325" y="662"/>
                        </a:lnTo>
                        <a:cubicBezTo>
                          <a:pt x="3872" y="651"/>
                          <a:pt x="3289" y="648"/>
                          <a:pt x="2650" y="648"/>
                        </a:cubicBezTo>
                        <a:cubicBezTo>
                          <a:pt x="1917" y="648"/>
                          <a:pt x="1257" y="654"/>
                          <a:pt x="776" y="666"/>
                        </a:cubicBezTo>
                        <a:cubicBezTo>
                          <a:pt x="298" y="676"/>
                          <a:pt x="1" y="691"/>
                          <a:pt x="1" y="705"/>
                        </a:cubicBezTo>
                        <a:cubicBezTo>
                          <a:pt x="1" y="722"/>
                          <a:pt x="298" y="737"/>
                          <a:pt x="776" y="748"/>
                        </a:cubicBezTo>
                        <a:cubicBezTo>
                          <a:pt x="1257" y="759"/>
                          <a:pt x="1917" y="766"/>
                          <a:pt x="2650" y="766"/>
                        </a:cubicBezTo>
                        <a:cubicBezTo>
                          <a:pt x="3299" y="766"/>
                          <a:pt x="3891" y="759"/>
                          <a:pt x="4347" y="752"/>
                        </a:cubicBezTo>
                        <a:lnTo>
                          <a:pt x="4365" y="752"/>
                        </a:lnTo>
                        <a:lnTo>
                          <a:pt x="4379" y="737"/>
                        </a:lnTo>
                        <a:cubicBezTo>
                          <a:pt x="4573" y="515"/>
                          <a:pt x="4727" y="335"/>
                          <a:pt x="4832" y="210"/>
                        </a:cubicBezTo>
                        <a:cubicBezTo>
                          <a:pt x="4936" y="81"/>
                          <a:pt x="4993" y="8"/>
                          <a:pt x="4986" y="1"/>
                        </a:cubicBezTo>
                        <a:cubicBezTo>
                          <a:pt x="4986" y="1"/>
                          <a:pt x="4985" y="1"/>
                          <a:pt x="4984" y="1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5" name="Google Shape;685;p29"/>
                  <p:cNvSpPr/>
                  <p:nvPr/>
                </p:nvSpPr>
                <p:spPr>
                  <a:xfrm>
                    <a:off x="6623642" y="1666712"/>
                    <a:ext cx="28411" cy="183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0" h="4136" extrusionOk="0">
                        <a:moveTo>
                          <a:pt x="640" y="0"/>
                        </a:moveTo>
                        <a:lnTo>
                          <a:pt x="1" y="704"/>
                        </a:lnTo>
                        <a:lnTo>
                          <a:pt x="1" y="4135"/>
                        </a:lnTo>
                        <a:lnTo>
                          <a:pt x="640" y="3289"/>
                        </a:lnTo>
                        <a:lnTo>
                          <a:pt x="640" y="0"/>
                        </a:lnTo>
                        <a:close/>
                      </a:path>
                    </a:pathLst>
                  </a:custGeom>
                  <a:solidFill>
                    <a:srgbClr val="FFD96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6" name="Google Shape;686;p29"/>
                  <p:cNvSpPr/>
                  <p:nvPr/>
                </p:nvSpPr>
                <p:spPr>
                  <a:xfrm>
                    <a:off x="6484309" y="1756071"/>
                    <a:ext cx="88297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9" h="267" extrusionOk="0">
                        <a:moveTo>
                          <a:pt x="1" y="1"/>
                        </a:moveTo>
                        <a:lnTo>
                          <a:pt x="1" y="267"/>
                        </a:lnTo>
                        <a:lnTo>
                          <a:pt x="1989" y="267"/>
                        </a:lnTo>
                        <a:lnTo>
                          <a:pt x="1989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7" name="Google Shape;687;p29"/>
                  <p:cNvSpPr/>
                  <p:nvPr/>
                </p:nvSpPr>
                <p:spPr>
                  <a:xfrm>
                    <a:off x="6501844" y="1777468"/>
                    <a:ext cx="54825" cy="119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" h="269" extrusionOk="0">
                        <a:moveTo>
                          <a:pt x="0" y="0"/>
                        </a:moveTo>
                        <a:lnTo>
                          <a:pt x="0" y="269"/>
                        </a:lnTo>
                        <a:lnTo>
                          <a:pt x="1235" y="269"/>
                        </a:lnTo>
                        <a:lnTo>
                          <a:pt x="1235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8" name="Google Shape;688;p29"/>
                  <p:cNvSpPr/>
                  <p:nvPr/>
                </p:nvSpPr>
                <p:spPr>
                  <a:xfrm>
                    <a:off x="6620277" y="1694145"/>
                    <a:ext cx="5283" cy="156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3518" extrusionOk="0">
                        <a:moveTo>
                          <a:pt x="58" y="0"/>
                        </a:moveTo>
                        <a:cubicBezTo>
                          <a:pt x="25" y="0"/>
                          <a:pt x="0" y="786"/>
                          <a:pt x="0" y="1758"/>
                        </a:cubicBezTo>
                        <a:cubicBezTo>
                          <a:pt x="0" y="2727"/>
                          <a:pt x="25" y="3517"/>
                          <a:pt x="58" y="3517"/>
                        </a:cubicBezTo>
                        <a:cubicBezTo>
                          <a:pt x="93" y="3517"/>
                          <a:pt x="118" y="2727"/>
                          <a:pt x="118" y="1758"/>
                        </a:cubicBezTo>
                        <a:cubicBezTo>
                          <a:pt x="118" y="786"/>
                          <a:pt x="93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89" name="Google Shape;689;p29"/>
                <p:cNvGrpSpPr/>
                <p:nvPr/>
              </p:nvGrpSpPr>
              <p:grpSpPr>
                <a:xfrm>
                  <a:off x="6024003" y="1558663"/>
                  <a:ext cx="266587" cy="292456"/>
                  <a:chOff x="6024003" y="1558663"/>
                  <a:chExt cx="266587" cy="292456"/>
                </a:xfrm>
              </p:grpSpPr>
              <p:sp>
                <p:nvSpPr>
                  <p:cNvPr id="690" name="Google Shape;690;p29"/>
                  <p:cNvSpPr/>
                  <p:nvPr/>
                </p:nvSpPr>
                <p:spPr>
                  <a:xfrm>
                    <a:off x="6025079" y="1607449"/>
                    <a:ext cx="221385" cy="243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87" h="5489" extrusionOk="0">
                        <a:moveTo>
                          <a:pt x="48" y="0"/>
                        </a:moveTo>
                        <a:lnTo>
                          <a:pt x="1" y="5449"/>
                        </a:lnTo>
                        <a:lnTo>
                          <a:pt x="4940" y="5488"/>
                        </a:lnTo>
                        <a:lnTo>
                          <a:pt x="4987" y="43"/>
                        </a:lnTo>
                        <a:lnTo>
                          <a:pt x="48" y="0"/>
                        </a:ln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1" name="Google Shape;691;p29"/>
                  <p:cNvSpPr/>
                  <p:nvPr/>
                </p:nvSpPr>
                <p:spPr>
                  <a:xfrm>
                    <a:off x="6026055" y="1558663"/>
                    <a:ext cx="264535" cy="4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9" h="1121" extrusionOk="0">
                        <a:moveTo>
                          <a:pt x="1458" y="1"/>
                        </a:moveTo>
                        <a:lnTo>
                          <a:pt x="0" y="1121"/>
                        </a:lnTo>
                        <a:lnTo>
                          <a:pt x="4943" y="1121"/>
                        </a:lnTo>
                        <a:lnTo>
                          <a:pt x="5959" y="1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2" name="Google Shape;692;p29"/>
                  <p:cNvSpPr/>
                  <p:nvPr/>
                </p:nvSpPr>
                <p:spPr>
                  <a:xfrm>
                    <a:off x="6245483" y="1558663"/>
                    <a:ext cx="45103" cy="291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" h="6570" extrusionOk="0">
                        <a:moveTo>
                          <a:pt x="1016" y="1"/>
                        </a:moveTo>
                        <a:lnTo>
                          <a:pt x="0" y="1121"/>
                        </a:lnTo>
                        <a:lnTo>
                          <a:pt x="0" y="6569"/>
                        </a:lnTo>
                        <a:lnTo>
                          <a:pt x="1016" y="5227"/>
                        </a:lnTo>
                        <a:lnTo>
                          <a:pt x="1016" y="1"/>
                        </a:lnTo>
                        <a:close/>
                      </a:path>
                    </a:pathLst>
                  </a:custGeom>
                  <a:solidFill>
                    <a:srgbClr val="FFD96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3" name="Google Shape;693;p29"/>
                  <p:cNvSpPr/>
                  <p:nvPr/>
                </p:nvSpPr>
                <p:spPr>
                  <a:xfrm>
                    <a:off x="6073687" y="1706042"/>
                    <a:ext cx="110937" cy="161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9" h="364" extrusionOk="0">
                        <a:moveTo>
                          <a:pt x="1" y="1"/>
                        </a:moveTo>
                        <a:lnTo>
                          <a:pt x="1" y="364"/>
                        </a:lnTo>
                        <a:lnTo>
                          <a:pt x="2499" y="364"/>
                        </a:lnTo>
                        <a:lnTo>
                          <a:pt x="2499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4" name="Google Shape;694;p29"/>
                  <p:cNvSpPr/>
                  <p:nvPr/>
                </p:nvSpPr>
                <p:spPr>
                  <a:xfrm>
                    <a:off x="6095528" y="1735252"/>
                    <a:ext cx="69030" cy="16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5" h="362" extrusionOk="0">
                        <a:moveTo>
                          <a:pt x="1" y="0"/>
                        </a:moveTo>
                        <a:lnTo>
                          <a:pt x="1" y="362"/>
                        </a:lnTo>
                        <a:lnTo>
                          <a:pt x="1555" y="362"/>
                        </a:lnTo>
                        <a:lnTo>
                          <a:pt x="1555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5" name="Google Shape;695;p29"/>
                  <p:cNvSpPr/>
                  <p:nvPr/>
                </p:nvSpPr>
                <p:spPr>
                  <a:xfrm>
                    <a:off x="6242775" y="1608381"/>
                    <a:ext cx="5283" cy="2419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5450" extrusionOk="0">
                        <a:moveTo>
                          <a:pt x="61" y="1"/>
                        </a:moveTo>
                        <a:cubicBezTo>
                          <a:pt x="28" y="1"/>
                          <a:pt x="0" y="1221"/>
                          <a:pt x="0" y="2725"/>
                        </a:cubicBezTo>
                        <a:cubicBezTo>
                          <a:pt x="0" y="4229"/>
                          <a:pt x="28" y="5449"/>
                          <a:pt x="61" y="5449"/>
                        </a:cubicBezTo>
                        <a:cubicBezTo>
                          <a:pt x="93" y="5449"/>
                          <a:pt x="119" y="4229"/>
                          <a:pt x="119" y="2725"/>
                        </a:cubicBezTo>
                        <a:cubicBezTo>
                          <a:pt x="119" y="1221"/>
                          <a:pt x="93" y="1"/>
                          <a:pt x="61" y="1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6" name="Google Shape;696;p29"/>
                  <p:cNvSpPr/>
                  <p:nvPr/>
                </p:nvSpPr>
                <p:spPr>
                  <a:xfrm>
                    <a:off x="6024003" y="1570557"/>
                    <a:ext cx="254730" cy="390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3" h="766" extrusionOk="0">
                        <a:moveTo>
                          <a:pt x="4984" y="1"/>
                        </a:moveTo>
                        <a:cubicBezTo>
                          <a:pt x="4972" y="1"/>
                          <a:pt x="4905" y="61"/>
                          <a:pt x="4792" y="174"/>
                        </a:cubicBezTo>
                        <a:cubicBezTo>
                          <a:pt x="4680" y="289"/>
                          <a:pt x="4519" y="453"/>
                          <a:pt x="4325" y="662"/>
                        </a:cubicBezTo>
                        <a:lnTo>
                          <a:pt x="4325" y="662"/>
                        </a:lnTo>
                        <a:cubicBezTo>
                          <a:pt x="3872" y="651"/>
                          <a:pt x="3289" y="648"/>
                          <a:pt x="2650" y="648"/>
                        </a:cubicBezTo>
                        <a:cubicBezTo>
                          <a:pt x="1917" y="648"/>
                          <a:pt x="1257" y="654"/>
                          <a:pt x="776" y="666"/>
                        </a:cubicBezTo>
                        <a:cubicBezTo>
                          <a:pt x="298" y="676"/>
                          <a:pt x="1" y="691"/>
                          <a:pt x="1" y="705"/>
                        </a:cubicBezTo>
                        <a:cubicBezTo>
                          <a:pt x="1" y="722"/>
                          <a:pt x="298" y="737"/>
                          <a:pt x="776" y="748"/>
                        </a:cubicBezTo>
                        <a:cubicBezTo>
                          <a:pt x="1257" y="759"/>
                          <a:pt x="1917" y="766"/>
                          <a:pt x="2650" y="766"/>
                        </a:cubicBezTo>
                        <a:cubicBezTo>
                          <a:pt x="3299" y="766"/>
                          <a:pt x="3891" y="759"/>
                          <a:pt x="4347" y="752"/>
                        </a:cubicBezTo>
                        <a:lnTo>
                          <a:pt x="4365" y="752"/>
                        </a:lnTo>
                        <a:lnTo>
                          <a:pt x="4379" y="737"/>
                        </a:lnTo>
                        <a:cubicBezTo>
                          <a:pt x="4573" y="515"/>
                          <a:pt x="4727" y="335"/>
                          <a:pt x="4832" y="210"/>
                        </a:cubicBezTo>
                        <a:cubicBezTo>
                          <a:pt x="4936" y="81"/>
                          <a:pt x="4993" y="8"/>
                          <a:pt x="4986" y="1"/>
                        </a:cubicBezTo>
                        <a:cubicBezTo>
                          <a:pt x="4986" y="1"/>
                          <a:pt x="4985" y="1"/>
                          <a:pt x="4984" y="1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97" name="Google Shape;697;p29"/>
                <p:cNvGrpSpPr/>
                <p:nvPr/>
              </p:nvGrpSpPr>
              <p:grpSpPr>
                <a:xfrm>
                  <a:off x="5548402" y="1639278"/>
                  <a:ext cx="350878" cy="211040"/>
                  <a:chOff x="5548402" y="1639278"/>
                  <a:chExt cx="350878" cy="211040"/>
                </a:xfrm>
              </p:grpSpPr>
              <p:sp>
                <p:nvSpPr>
                  <p:cNvPr id="698" name="Google Shape;698;p29"/>
                  <p:cNvSpPr/>
                  <p:nvPr/>
                </p:nvSpPr>
                <p:spPr>
                  <a:xfrm>
                    <a:off x="5548402" y="1694145"/>
                    <a:ext cx="305820" cy="156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89" h="3518" extrusionOk="0">
                        <a:moveTo>
                          <a:pt x="0" y="0"/>
                        </a:moveTo>
                        <a:lnTo>
                          <a:pt x="0" y="3517"/>
                        </a:lnTo>
                        <a:lnTo>
                          <a:pt x="6888" y="3517"/>
                        </a:lnTo>
                        <a:lnTo>
                          <a:pt x="6888" y="0"/>
                        </a:ln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9" name="Google Shape;699;p29"/>
                  <p:cNvSpPr/>
                  <p:nvPr/>
                </p:nvSpPr>
                <p:spPr>
                  <a:xfrm>
                    <a:off x="5548402" y="1639278"/>
                    <a:ext cx="350878" cy="54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04" h="1237" extrusionOk="0">
                        <a:moveTo>
                          <a:pt x="1486" y="1"/>
                        </a:moveTo>
                        <a:lnTo>
                          <a:pt x="0" y="1236"/>
                        </a:lnTo>
                        <a:lnTo>
                          <a:pt x="6888" y="1236"/>
                        </a:lnTo>
                        <a:lnTo>
                          <a:pt x="7904" y="1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0" name="Google Shape;700;p29"/>
                  <p:cNvSpPr/>
                  <p:nvPr/>
                </p:nvSpPr>
                <p:spPr>
                  <a:xfrm>
                    <a:off x="5854482" y="1639455"/>
                    <a:ext cx="44792" cy="2105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4743" extrusionOk="0">
                        <a:moveTo>
                          <a:pt x="1009" y="0"/>
                        </a:moveTo>
                        <a:cubicBezTo>
                          <a:pt x="1001" y="22"/>
                          <a:pt x="911" y="144"/>
                          <a:pt x="757" y="345"/>
                        </a:cubicBezTo>
                        <a:cubicBezTo>
                          <a:pt x="570" y="582"/>
                          <a:pt x="323" y="891"/>
                          <a:pt x="28" y="1261"/>
                        </a:cubicBezTo>
                        <a:lnTo>
                          <a:pt x="18" y="1275"/>
                        </a:lnTo>
                        <a:lnTo>
                          <a:pt x="7" y="1275"/>
                        </a:lnTo>
                        <a:cubicBezTo>
                          <a:pt x="36" y="1458"/>
                          <a:pt x="53" y="2154"/>
                          <a:pt x="53" y="2990"/>
                        </a:cubicBezTo>
                        <a:cubicBezTo>
                          <a:pt x="53" y="3906"/>
                          <a:pt x="28" y="4660"/>
                          <a:pt x="0" y="4742"/>
                        </a:cubicBezTo>
                        <a:lnTo>
                          <a:pt x="1009" y="3407"/>
                        </a:lnTo>
                        <a:lnTo>
                          <a:pt x="1009" y="0"/>
                        </a:lnTo>
                        <a:close/>
                      </a:path>
                    </a:pathLst>
                  </a:custGeom>
                  <a:solidFill>
                    <a:srgbClr val="FFD96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1" name="Google Shape;701;p29"/>
                  <p:cNvSpPr/>
                  <p:nvPr/>
                </p:nvSpPr>
                <p:spPr>
                  <a:xfrm>
                    <a:off x="5593637" y="1744796"/>
                    <a:ext cx="208467" cy="16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6" h="363" extrusionOk="0">
                        <a:moveTo>
                          <a:pt x="0" y="1"/>
                        </a:moveTo>
                        <a:lnTo>
                          <a:pt x="0" y="362"/>
                        </a:lnTo>
                        <a:lnTo>
                          <a:pt x="4695" y="362"/>
                        </a:lnTo>
                        <a:lnTo>
                          <a:pt x="4695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2" name="Google Shape;702;p29"/>
                  <p:cNvSpPr/>
                  <p:nvPr/>
                </p:nvSpPr>
                <p:spPr>
                  <a:xfrm>
                    <a:off x="5634877" y="1773917"/>
                    <a:ext cx="129449" cy="160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6" h="361" extrusionOk="0">
                        <a:moveTo>
                          <a:pt x="1" y="1"/>
                        </a:moveTo>
                        <a:lnTo>
                          <a:pt x="1" y="360"/>
                        </a:lnTo>
                        <a:lnTo>
                          <a:pt x="2916" y="360"/>
                        </a:lnTo>
                        <a:lnTo>
                          <a:pt x="2916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3" name="Google Shape;703;p29"/>
                  <p:cNvSpPr/>
                  <p:nvPr/>
                </p:nvSpPr>
                <p:spPr>
                  <a:xfrm>
                    <a:off x="5851597" y="1694145"/>
                    <a:ext cx="5283" cy="156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3518" extrusionOk="0">
                        <a:moveTo>
                          <a:pt x="58" y="0"/>
                        </a:moveTo>
                        <a:cubicBezTo>
                          <a:pt x="25" y="0"/>
                          <a:pt x="0" y="786"/>
                          <a:pt x="0" y="1758"/>
                        </a:cubicBezTo>
                        <a:cubicBezTo>
                          <a:pt x="0" y="2727"/>
                          <a:pt x="25" y="3517"/>
                          <a:pt x="58" y="3517"/>
                        </a:cubicBezTo>
                        <a:cubicBezTo>
                          <a:pt x="93" y="3517"/>
                          <a:pt x="118" y="2727"/>
                          <a:pt x="118" y="1758"/>
                        </a:cubicBezTo>
                        <a:cubicBezTo>
                          <a:pt x="118" y="786"/>
                          <a:pt x="93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4" name="Google Shape;704;p29"/>
                  <p:cNvSpPr/>
                  <p:nvPr/>
                </p:nvSpPr>
                <p:spPr>
                  <a:xfrm>
                    <a:off x="5632178" y="1658282"/>
                    <a:ext cx="254730" cy="390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3" h="766" extrusionOk="0">
                        <a:moveTo>
                          <a:pt x="4984" y="1"/>
                        </a:moveTo>
                        <a:cubicBezTo>
                          <a:pt x="4972" y="1"/>
                          <a:pt x="4905" y="61"/>
                          <a:pt x="4792" y="174"/>
                        </a:cubicBezTo>
                        <a:cubicBezTo>
                          <a:pt x="4680" y="289"/>
                          <a:pt x="4519" y="453"/>
                          <a:pt x="4325" y="662"/>
                        </a:cubicBezTo>
                        <a:lnTo>
                          <a:pt x="4325" y="662"/>
                        </a:lnTo>
                        <a:cubicBezTo>
                          <a:pt x="3872" y="651"/>
                          <a:pt x="3289" y="648"/>
                          <a:pt x="2650" y="648"/>
                        </a:cubicBezTo>
                        <a:cubicBezTo>
                          <a:pt x="1917" y="648"/>
                          <a:pt x="1257" y="654"/>
                          <a:pt x="776" y="666"/>
                        </a:cubicBezTo>
                        <a:cubicBezTo>
                          <a:pt x="298" y="676"/>
                          <a:pt x="1" y="691"/>
                          <a:pt x="1" y="705"/>
                        </a:cubicBezTo>
                        <a:cubicBezTo>
                          <a:pt x="1" y="722"/>
                          <a:pt x="298" y="737"/>
                          <a:pt x="776" y="748"/>
                        </a:cubicBezTo>
                        <a:cubicBezTo>
                          <a:pt x="1257" y="759"/>
                          <a:pt x="1917" y="766"/>
                          <a:pt x="2650" y="766"/>
                        </a:cubicBezTo>
                        <a:cubicBezTo>
                          <a:pt x="3299" y="766"/>
                          <a:pt x="3891" y="759"/>
                          <a:pt x="4347" y="752"/>
                        </a:cubicBezTo>
                        <a:lnTo>
                          <a:pt x="4365" y="752"/>
                        </a:lnTo>
                        <a:lnTo>
                          <a:pt x="4379" y="737"/>
                        </a:lnTo>
                        <a:cubicBezTo>
                          <a:pt x="4573" y="515"/>
                          <a:pt x="4727" y="335"/>
                          <a:pt x="4832" y="210"/>
                        </a:cubicBezTo>
                        <a:cubicBezTo>
                          <a:pt x="4936" y="81"/>
                          <a:pt x="4993" y="8"/>
                          <a:pt x="4986" y="1"/>
                        </a:cubicBezTo>
                        <a:cubicBezTo>
                          <a:pt x="4986" y="1"/>
                          <a:pt x="4985" y="1"/>
                          <a:pt x="4984" y="1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705" name="Google Shape;705;p29"/>
            <p:cNvGrpSpPr/>
            <p:nvPr/>
          </p:nvGrpSpPr>
          <p:grpSpPr>
            <a:xfrm>
              <a:off x="4534350" y="4713051"/>
              <a:ext cx="4600713" cy="150450"/>
              <a:chOff x="0" y="4397412"/>
              <a:chExt cx="4600713" cy="150450"/>
            </a:xfrm>
          </p:grpSpPr>
          <p:sp>
            <p:nvSpPr>
              <p:cNvPr id="706" name="Google Shape;706;p29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9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9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9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9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1" name="Google Shape;711;p29"/>
            <p:cNvGrpSpPr/>
            <p:nvPr/>
          </p:nvGrpSpPr>
          <p:grpSpPr>
            <a:xfrm>
              <a:off x="7797287" y="4091587"/>
              <a:ext cx="208476" cy="304372"/>
              <a:chOff x="7797287" y="4091587"/>
              <a:chExt cx="208476" cy="304372"/>
            </a:xfrm>
          </p:grpSpPr>
          <p:sp>
            <p:nvSpPr>
              <p:cNvPr id="712" name="Google Shape;712;p29"/>
              <p:cNvSpPr/>
              <p:nvPr/>
            </p:nvSpPr>
            <p:spPr>
              <a:xfrm>
                <a:off x="7797287" y="4091587"/>
                <a:ext cx="208476" cy="304372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6975" extrusionOk="0">
                    <a:moveTo>
                      <a:pt x="2377" y="0"/>
                    </a:moveTo>
                    <a:lnTo>
                      <a:pt x="0" y="3065"/>
                    </a:lnTo>
                    <a:lnTo>
                      <a:pt x="1627" y="4347"/>
                    </a:lnTo>
                    <a:cubicBezTo>
                      <a:pt x="1627" y="4347"/>
                      <a:pt x="396" y="6975"/>
                      <a:pt x="757" y="6975"/>
                    </a:cubicBezTo>
                    <a:cubicBezTo>
                      <a:pt x="785" y="6975"/>
                      <a:pt x="823" y="6959"/>
                      <a:pt x="873" y="6923"/>
                    </a:cubicBezTo>
                    <a:cubicBezTo>
                      <a:pt x="1483" y="6493"/>
                      <a:pt x="4035" y="2932"/>
                      <a:pt x="4645" y="2049"/>
                    </a:cubicBezTo>
                    <a:lnTo>
                      <a:pt x="4778" y="1849"/>
                    </a:lnTo>
                    <a:lnTo>
                      <a:pt x="2377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9"/>
              <p:cNvSpPr/>
              <p:nvPr/>
            </p:nvSpPr>
            <p:spPr>
              <a:xfrm>
                <a:off x="7825168" y="4169389"/>
                <a:ext cx="177322" cy="222464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5098" extrusionOk="0">
                    <a:moveTo>
                      <a:pt x="4033" y="1"/>
                    </a:moveTo>
                    <a:cubicBezTo>
                      <a:pt x="3989" y="1"/>
                      <a:pt x="3076" y="1113"/>
                      <a:pt x="1978" y="2506"/>
                    </a:cubicBezTo>
                    <a:cubicBezTo>
                      <a:pt x="872" y="3913"/>
                      <a:pt x="0" y="5072"/>
                      <a:pt x="29" y="5097"/>
                    </a:cubicBezTo>
                    <a:cubicBezTo>
                      <a:pt x="29" y="5098"/>
                      <a:pt x="29" y="5098"/>
                      <a:pt x="30" y="5098"/>
                    </a:cubicBezTo>
                    <a:cubicBezTo>
                      <a:pt x="75" y="5098"/>
                      <a:pt x="987" y="3982"/>
                      <a:pt x="2086" y="2589"/>
                    </a:cubicBezTo>
                    <a:cubicBezTo>
                      <a:pt x="3191" y="1182"/>
                      <a:pt x="4064" y="23"/>
                      <a:pt x="4035" y="1"/>
                    </a:cubicBezTo>
                    <a:cubicBezTo>
                      <a:pt x="4034" y="1"/>
                      <a:pt x="4034" y="1"/>
                      <a:pt x="4033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9"/>
              <p:cNvSpPr/>
              <p:nvPr/>
            </p:nvSpPr>
            <p:spPr>
              <a:xfrm>
                <a:off x="7860073" y="4291263"/>
                <a:ext cx="21205" cy="589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35" extrusionOk="0">
                    <a:moveTo>
                      <a:pt x="241" y="0"/>
                    </a:moveTo>
                    <a:cubicBezTo>
                      <a:pt x="105" y="0"/>
                      <a:pt x="1" y="47"/>
                      <a:pt x="4" y="83"/>
                    </a:cubicBezTo>
                    <a:cubicBezTo>
                      <a:pt x="12" y="119"/>
                      <a:pt x="115" y="134"/>
                      <a:pt x="241" y="134"/>
                    </a:cubicBezTo>
                    <a:cubicBezTo>
                      <a:pt x="253" y="134"/>
                      <a:pt x="265" y="134"/>
                      <a:pt x="276" y="134"/>
                    </a:cubicBezTo>
                    <a:cubicBezTo>
                      <a:pt x="386" y="134"/>
                      <a:pt x="472" y="119"/>
                      <a:pt x="478" y="86"/>
                    </a:cubicBezTo>
                    <a:cubicBezTo>
                      <a:pt x="486" y="51"/>
                      <a:pt x="378" y="4"/>
                      <a:pt x="241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9"/>
              <p:cNvSpPr/>
              <p:nvPr/>
            </p:nvSpPr>
            <p:spPr>
              <a:xfrm>
                <a:off x="7856321" y="4301779"/>
                <a:ext cx="23082" cy="6546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50" extrusionOk="0">
                    <a:moveTo>
                      <a:pt x="176" y="0"/>
                    </a:moveTo>
                    <a:cubicBezTo>
                      <a:pt x="74" y="0"/>
                      <a:pt x="1" y="26"/>
                      <a:pt x="1" y="54"/>
                    </a:cubicBezTo>
                    <a:cubicBezTo>
                      <a:pt x="1" y="90"/>
                      <a:pt x="115" y="118"/>
                      <a:pt x="252" y="136"/>
                    </a:cubicBezTo>
                    <a:cubicBezTo>
                      <a:pt x="316" y="145"/>
                      <a:pt x="376" y="150"/>
                      <a:pt x="422" y="150"/>
                    </a:cubicBezTo>
                    <a:cubicBezTo>
                      <a:pt x="476" y="150"/>
                      <a:pt x="512" y="143"/>
                      <a:pt x="517" y="125"/>
                    </a:cubicBezTo>
                    <a:cubicBezTo>
                      <a:pt x="529" y="90"/>
                      <a:pt x="421" y="25"/>
                      <a:pt x="270" y="7"/>
                    </a:cubicBezTo>
                    <a:cubicBezTo>
                      <a:pt x="237" y="2"/>
                      <a:pt x="205" y="0"/>
                      <a:pt x="17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9"/>
              <p:cNvSpPr/>
              <p:nvPr/>
            </p:nvSpPr>
            <p:spPr>
              <a:xfrm>
                <a:off x="7960774" y="4152939"/>
                <a:ext cx="16799" cy="561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87" extrusionOk="0">
                    <a:moveTo>
                      <a:pt x="361" y="1"/>
                    </a:moveTo>
                    <a:cubicBezTo>
                      <a:pt x="336" y="1"/>
                      <a:pt x="265" y="32"/>
                      <a:pt x="187" y="116"/>
                    </a:cubicBezTo>
                    <a:cubicBezTo>
                      <a:pt x="98" y="216"/>
                      <a:pt x="15" y="396"/>
                      <a:pt x="8" y="604"/>
                    </a:cubicBezTo>
                    <a:cubicBezTo>
                      <a:pt x="0" y="809"/>
                      <a:pt x="51" y="985"/>
                      <a:pt x="94" y="1103"/>
                    </a:cubicBezTo>
                    <a:cubicBezTo>
                      <a:pt x="136" y="1216"/>
                      <a:pt x="173" y="1287"/>
                      <a:pt x="192" y="1287"/>
                    </a:cubicBezTo>
                    <a:cubicBezTo>
                      <a:pt x="193" y="1287"/>
                      <a:pt x="193" y="1286"/>
                      <a:pt x="194" y="1286"/>
                    </a:cubicBezTo>
                    <a:cubicBezTo>
                      <a:pt x="212" y="1283"/>
                      <a:pt x="205" y="1203"/>
                      <a:pt x="184" y="1078"/>
                    </a:cubicBezTo>
                    <a:cubicBezTo>
                      <a:pt x="166" y="956"/>
                      <a:pt x="133" y="787"/>
                      <a:pt x="141" y="607"/>
                    </a:cubicBezTo>
                    <a:cubicBezTo>
                      <a:pt x="148" y="428"/>
                      <a:pt x="202" y="274"/>
                      <a:pt x="262" y="173"/>
                    </a:cubicBezTo>
                    <a:cubicBezTo>
                      <a:pt x="324" y="73"/>
                      <a:pt x="385" y="22"/>
                      <a:pt x="370" y="4"/>
                    </a:cubicBezTo>
                    <a:cubicBezTo>
                      <a:pt x="369" y="2"/>
                      <a:pt x="366" y="1"/>
                      <a:pt x="361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9"/>
              <p:cNvSpPr/>
              <p:nvPr/>
            </p:nvSpPr>
            <p:spPr>
              <a:xfrm>
                <a:off x="7866661" y="4275249"/>
                <a:ext cx="16319" cy="10560"/>
              </a:xfrm>
              <a:custGeom>
                <a:avLst/>
                <a:gdLst/>
                <a:ahLst/>
                <a:cxnLst/>
                <a:rect l="l" t="t" r="r" b="b"/>
                <a:pathLst>
                  <a:path w="374" h="242" extrusionOk="0">
                    <a:moveTo>
                      <a:pt x="324" y="1"/>
                    </a:moveTo>
                    <a:cubicBezTo>
                      <a:pt x="286" y="1"/>
                      <a:pt x="221" y="31"/>
                      <a:pt x="155" y="73"/>
                    </a:cubicBezTo>
                    <a:cubicBezTo>
                      <a:pt x="68" y="127"/>
                      <a:pt x="0" y="188"/>
                      <a:pt x="15" y="221"/>
                    </a:cubicBezTo>
                    <a:cubicBezTo>
                      <a:pt x="19" y="234"/>
                      <a:pt x="37" y="242"/>
                      <a:pt x="63" y="242"/>
                    </a:cubicBezTo>
                    <a:cubicBezTo>
                      <a:pt x="104" y="242"/>
                      <a:pt x="166" y="224"/>
                      <a:pt x="227" y="184"/>
                    </a:cubicBezTo>
                    <a:cubicBezTo>
                      <a:pt x="323" y="123"/>
                      <a:pt x="373" y="34"/>
                      <a:pt x="348" y="9"/>
                    </a:cubicBezTo>
                    <a:cubicBezTo>
                      <a:pt x="343" y="3"/>
                      <a:pt x="334" y="1"/>
                      <a:pt x="324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9"/>
              <p:cNvSpPr/>
              <p:nvPr/>
            </p:nvSpPr>
            <p:spPr>
              <a:xfrm>
                <a:off x="7860858" y="4261460"/>
                <a:ext cx="15228" cy="1623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72" extrusionOk="0">
                    <a:moveTo>
                      <a:pt x="305" y="1"/>
                    </a:moveTo>
                    <a:cubicBezTo>
                      <a:pt x="265" y="1"/>
                      <a:pt x="188" y="61"/>
                      <a:pt x="123" y="145"/>
                    </a:cubicBezTo>
                    <a:cubicBezTo>
                      <a:pt x="44" y="242"/>
                      <a:pt x="1" y="339"/>
                      <a:pt x="26" y="364"/>
                    </a:cubicBezTo>
                    <a:cubicBezTo>
                      <a:pt x="30" y="369"/>
                      <a:pt x="36" y="371"/>
                      <a:pt x="44" y="371"/>
                    </a:cubicBezTo>
                    <a:cubicBezTo>
                      <a:pt x="82" y="371"/>
                      <a:pt x="154" y="312"/>
                      <a:pt x="223" y="227"/>
                    </a:cubicBezTo>
                    <a:cubicBezTo>
                      <a:pt x="306" y="127"/>
                      <a:pt x="349" y="27"/>
                      <a:pt x="320" y="5"/>
                    </a:cubicBezTo>
                    <a:cubicBezTo>
                      <a:pt x="316" y="2"/>
                      <a:pt x="311" y="1"/>
                      <a:pt x="305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9" name="Google Shape;719;p29"/>
            <p:cNvSpPr/>
            <p:nvPr/>
          </p:nvSpPr>
          <p:spPr>
            <a:xfrm>
              <a:off x="7159727" y="3080485"/>
              <a:ext cx="797733" cy="1212448"/>
            </a:xfrm>
            <a:custGeom>
              <a:avLst/>
              <a:gdLst/>
              <a:ahLst/>
              <a:cxnLst/>
              <a:rect l="l" t="t" r="r" b="b"/>
              <a:pathLst>
                <a:path w="17970" h="27312" extrusionOk="0">
                  <a:moveTo>
                    <a:pt x="4857" y="1"/>
                  </a:moveTo>
                  <a:cubicBezTo>
                    <a:pt x="4857" y="1"/>
                    <a:pt x="0" y="12911"/>
                    <a:pt x="654" y="15323"/>
                  </a:cubicBezTo>
                  <a:cubicBezTo>
                    <a:pt x="1311" y="17735"/>
                    <a:pt x="14411" y="27311"/>
                    <a:pt x="14411" y="27311"/>
                  </a:cubicBezTo>
                  <a:lnTo>
                    <a:pt x="17969" y="22189"/>
                  </a:lnTo>
                  <a:cubicBezTo>
                    <a:pt x="17969" y="22189"/>
                    <a:pt x="7750" y="14103"/>
                    <a:pt x="7718" y="13654"/>
                  </a:cubicBezTo>
                  <a:cubicBezTo>
                    <a:pt x="7685" y="13209"/>
                    <a:pt x="11774" y="2484"/>
                    <a:pt x="11774" y="2484"/>
                  </a:cubicBezTo>
                  <a:lnTo>
                    <a:pt x="4857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7298184" y="3457766"/>
              <a:ext cx="491469" cy="660338"/>
            </a:xfrm>
            <a:custGeom>
              <a:avLst/>
              <a:gdLst/>
              <a:ahLst/>
              <a:cxnLst/>
              <a:rect l="l" t="t" r="r" b="b"/>
              <a:pathLst>
                <a:path w="11071" h="14875" extrusionOk="0">
                  <a:moveTo>
                    <a:pt x="1494" y="0"/>
                  </a:moveTo>
                  <a:lnTo>
                    <a:pt x="1494" y="0"/>
                  </a:lnTo>
                  <a:cubicBezTo>
                    <a:pt x="1490" y="0"/>
                    <a:pt x="1487" y="19"/>
                    <a:pt x="1476" y="51"/>
                  </a:cubicBezTo>
                  <a:cubicBezTo>
                    <a:pt x="1465" y="91"/>
                    <a:pt x="1450" y="141"/>
                    <a:pt x="1433" y="199"/>
                  </a:cubicBezTo>
                  <a:cubicBezTo>
                    <a:pt x="1394" y="338"/>
                    <a:pt x="1343" y="529"/>
                    <a:pt x="1275" y="769"/>
                  </a:cubicBezTo>
                  <a:cubicBezTo>
                    <a:pt x="1127" y="1268"/>
                    <a:pt x="923" y="1978"/>
                    <a:pt x="668" y="2851"/>
                  </a:cubicBezTo>
                  <a:cubicBezTo>
                    <a:pt x="542" y="3289"/>
                    <a:pt x="403" y="3774"/>
                    <a:pt x="263" y="4294"/>
                  </a:cubicBezTo>
                  <a:cubicBezTo>
                    <a:pt x="194" y="4556"/>
                    <a:pt x="123" y="4825"/>
                    <a:pt x="65" y="5109"/>
                  </a:cubicBezTo>
                  <a:cubicBezTo>
                    <a:pt x="8" y="5389"/>
                    <a:pt x="1" y="5722"/>
                    <a:pt x="158" y="6006"/>
                  </a:cubicBezTo>
                  <a:cubicBezTo>
                    <a:pt x="306" y="6286"/>
                    <a:pt x="550" y="6501"/>
                    <a:pt x="783" y="6713"/>
                  </a:cubicBezTo>
                  <a:cubicBezTo>
                    <a:pt x="1020" y="6925"/>
                    <a:pt x="1261" y="7140"/>
                    <a:pt x="1505" y="7359"/>
                  </a:cubicBezTo>
                  <a:cubicBezTo>
                    <a:pt x="2000" y="7796"/>
                    <a:pt x="2513" y="8249"/>
                    <a:pt x="3044" y="8701"/>
                  </a:cubicBezTo>
                  <a:cubicBezTo>
                    <a:pt x="5169" y="10521"/>
                    <a:pt x="7172" y="12075"/>
                    <a:pt x="8648" y="13163"/>
                  </a:cubicBezTo>
                  <a:cubicBezTo>
                    <a:pt x="9383" y="13708"/>
                    <a:pt x="9990" y="14136"/>
                    <a:pt x="10409" y="14430"/>
                  </a:cubicBezTo>
                  <a:cubicBezTo>
                    <a:pt x="10614" y="14570"/>
                    <a:pt x="10775" y="14681"/>
                    <a:pt x="10894" y="14764"/>
                  </a:cubicBezTo>
                  <a:cubicBezTo>
                    <a:pt x="10944" y="14800"/>
                    <a:pt x="10987" y="14825"/>
                    <a:pt x="11024" y="14850"/>
                  </a:cubicBezTo>
                  <a:cubicBezTo>
                    <a:pt x="11052" y="14868"/>
                    <a:pt x="11067" y="14875"/>
                    <a:pt x="11070" y="14875"/>
                  </a:cubicBezTo>
                  <a:cubicBezTo>
                    <a:pt x="11070" y="14871"/>
                    <a:pt x="11055" y="14860"/>
                    <a:pt x="11030" y="14839"/>
                  </a:cubicBezTo>
                  <a:cubicBezTo>
                    <a:pt x="10999" y="14814"/>
                    <a:pt x="10959" y="14782"/>
                    <a:pt x="10909" y="14746"/>
                  </a:cubicBezTo>
                  <a:cubicBezTo>
                    <a:pt x="10794" y="14660"/>
                    <a:pt x="10636" y="14542"/>
                    <a:pt x="10435" y="14394"/>
                  </a:cubicBezTo>
                  <a:cubicBezTo>
                    <a:pt x="10015" y="14081"/>
                    <a:pt x="9423" y="13640"/>
                    <a:pt x="8698" y="13094"/>
                  </a:cubicBezTo>
                  <a:cubicBezTo>
                    <a:pt x="7237" y="11989"/>
                    <a:pt x="5245" y="10428"/>
                    <a:pt x="3123" y="8611"/>
                  </a:cubicBezTo>
                  <a:cubicBezTo>
                    <a:pt x="2592" y="8159"/>
                    <a:pt x="2079" y="7710"/>
                    <a:pt x="1584" y="7273"/>
                  </a:cubicBezTo>
                  <a:cubicBezTo>
                    <a:pt x="1336" y="7054"/>
                    <a:pt x="1096" y="6839"/>
                    <a:pt x="859" y="6630"/>
                  </a:cubicBezTo>
                  <a:cubicBezTo>
                    <a:pt x="622" y="6418"/>
                    <a:pt x="392" y="6211"/>
                    <a:pt x="256" y="5956"/>
                  </a:cubicBezTo>
                  <a:cubicBezTo>
                    <a:pt x="112" y="5697"/>
                    <a:pt x="115" y="5403"/>
                    <a:pt x="169" y="5126"/>
                  </a:cubicBezTo>
                  <a:cubicBezTo>
                    <a:pt x="223" y="4850"/>
                    <a:pt x="292" y="4577"/>
                    <a:pt x="360" y="4319"/>
                  </a:cubicBezTo>
                  <a:cubicBezTo>
                    <a:pt x="493" y="3799"/>
                    <a:pt x="629" y="3314"/>
                    <a:pt x="751" y="2873"/>
                  </a:cubicBezTo>
                  <a:cubicBezTo>
                    <a:pt x="995" y="1990"/>
                    <a:pt x="1192" y="1275"/>
                    <a:pt x="1321" y="780"/>
                  </a:cubicBezTo>
                  <a:cubicBezTo>
                    <a:pt x="1382" y="532"/>
                    <a:pt x="1429" y="338"/>
                    <a:pt x="1458" y="206"/>
                  </a:cubicBezTo>
                  <a:cubicBezTo>
                    <a:pt x="1469" y="144"/>
                    <a:pt x="1480" y="94"/>
                    <a:pt x="1487" y="55"/>
                  </a:cubicBezTo>
                  <a:cubicBezTo>
                    <a:pt x="1494" y="19"/>
                    <a:pt x="1494" y="5"/>
                    <a:pt x="149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7735751" y="4005732"/>
              <a:ext cx="140413" cy="181521"/>
            </a:xfrm>
            <a:custGeom>
              <a:avLst/>
              <a:gdLst/>
              <a:ahLst/>
              <a:cxnLst/>
              <a:rect l="l" t="t" r="r" b="b"/>
              <a:pathLst>
                <a:path w="3163" h="4089" extrusionOk="0">
                  <a:moveTo>
                    <a:pt x="3136" y="1"/>
                  </a:moveTo>
                  <a:cubicBezTo>
                    <a:pt x="3094" y="1"/>
                    <a:pt x="2386" y="891"/>
                    <a:pt x="1533" y="2011"/>
                  </a:cubicBezTo>
                  <a:cubicBezTo>
                    <a:pt x="675" y="3137"/>
                    <a:pt x="0" y="4071"/>
                    <a:pt x="25" y="4088"/>
                  </a:cubicBezTo>
                  <a:cubicBezTo>
                    <a:pt x="25" y="4089"/>
                    <a:pt x="26" y="4089"/>
                    <a:pt x="26" y="4089"/>
                  </a:cubicBezTo>
                  <a:cubicBezTo>
                    <a:pt x="67" y="4089"/>
                    <a:pt x="778" y="3196"/>
                    <a:pt x="1629" y="2082"/>
                  </a:cubicBezTo>
                  <a:cubicBezTo>
                    <a:pt x="2487" y="952"/>
                    <a:pt x="3163" y="22"/>
                    <a:pt x="3137" y="1"/>
                  </a:cubicBezTo>
                  <a:cubicBezTo>
                    <a:pt x="3136" y="1"/>
                    <a:pt x="3136" y="1"/>
                    <a:pt x="313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7651629" y="1990812"/>
              <a:ext cx="448853" cy="494399"/>
            </a:xfrm>
            <a:custGeom>
              <a:avLst/>
              <a:gdLst/>
              <a:ahLst/>
              <a:cxnLst/>
              <a:rect l="l" t="t" r="r" b="b"/>
              <a:pathLst>
                <a:path w="10111" h="11137" extrusionOk="0">
                  <a:moveTo>
                    <a:pt x="2358" y="0"/>
                  </a:moveTo>
                  <a:lnTo>
                    <a:pt x="97" y="5757"/>
                  </a:lnTo>
                  <a:cubicBezTo>
                    <a:pt x="126" y="6131"/>
                    <a:pt x="0" y="6486"/>
                    <a:pt x="327" y="6665"/>
                  </a:cubicBezTo>
                  <a:cubicBezTo>
                    <a:pt x="387" y="6698"/>
                    <a:pt x="446" y="6711"/>
                    <a:pt x="505" y="6711"/>
                  </a:cubicBezTo>
                  <a:cubicBezTo>
                    <a:pt x="587" y="6711"/>
                    <a:pt x="667" y="6687"/>
                    <a:pt x="746" y="6662"/>
                  </a:cubicBezTo>
                  <a:cubicBezTo>
                    <a:pt x="825" y="6639"/>
                    <a:pt x="902" y="6616"/>
                    <a:pt x="975" y="6616"/>
                  </a:cubicBezTo>
                  <a:cubicBezTo>
                    <a:pt x="1066" y="6616"/>
                    <a:pt x="1150" y="6651"/>
                    <a:pt x="1228" y="6766"/>
                  </a:cubicBezTo>
                  <a:cubicBezTo>
                    <a:pt x="1410" y="7042"/>
                    <a:pt x="1597" y="7243"/>
                    <a:pt x="1690" y="7563"/>
                  </a:cubicBezTo>
                  <a:cubicBezTo>
                    <a:pt x="1787" y="7893"/>
                    <a:pt x="2117" y="8091"/>
                    <a:pt x="2437" y="8209"/>
                  </a:cubicBezTo>
                  <a:cubicBezTo>
                    <a:pt x="2757" y="8331"/>
                    <a:pt x="3105" y="8409"/>
                    <a:pt x="3363" y="8636"/>
                  </a:cubicBezTo>
                  <a:cubicBezTo>
                    <a:pt x="3858" y="9063"/>
                    <a:pt x="3833" y="9839"/>
                    <a:pt x="4170" y="10399"/>
                  </a:cubicBezTo>
                  <a:cubicBezTo>
                    <a:pt x="4422" y="10818"/>
                    <a:pt x="4889" y="11101"/>
                    <a:pt x="5381" y="11134"/>
                  </a:cubicBezTo>
                  <a:cubicBezTo>
                    <a:pt x="5408" y="11136"/>
                    <a:pt x="5436" y="11137"/>
                    <a:pt x="5464" y="11137"/>
                  </a:cubicBezTo>
                  <a:cubicBezTo>
                    <a:pt x="5925" y="11137"/>
                    <a:pt x="6384" y="10918"/>
                    <a:pt x="6668" y="10556"/>
                  </a:cubicBezTo>
                  <a:cubicBezTo>
                    <a:pt x="6802" y="10387"/>
                    <a:pt x="6902" y="10187"/>
                    <a:pt x="7074" y="10057"/>
                  </a:cubicBezTo>
                  <a:cubicBezTo>
                    <a:pt x="7225" y="9948"/>
                    <a:pt x="7395" y="9911"/>
                    <a:pt x="7575" y="9911"/>
                  </a:cubicBezTo>
                  <a:cubicBezTo>
                    <a:pt x="7755" y="9911"/>
                    <a:pt x="7945" y="9948"/>
                    <a:pt x="8137" y="9986"/>
                  </a:cubicBezTo>
                  <a:cubicBezTo>
                    <a:pt x="8334" y="10024"/>
                    <a:pt x="8530" y="10060"/>
                    <a:pt x="8721" y="10060"/>
                  </a:cubicBezTo>
                  <a:cubicBezTo>
                    <a:pt x="8764" y="10060"/>
                    <a:pt x="8806" y="10058"/>
                    <a:pt x="8848" y="10054"/>
                  </a:cubicBezTo>
                  <a:cubicBezTo>
                    <a:pt x="9300" y="10003"/>
                    <a:pt x="9691" y="9670"/>
                    <a:pt x="9888" y="9257"/>
                  </a:cubicBezTo>
                  <a:cubicBezTo>
                    <a:pt x="10086" y="8848"/>
                    <a:pt x="10111" y="8371"/>
                    <a:pt x="10054" y="7918"/>
                  </a:cubicBezTo>
                  <a:cubicBezTo>
                    <a:pt x="9985" y="7354"/>
                    <a:pt x="9734" y="6741"/>
                    <a:pt x="9203" y="6536"/>
                  </a:cubicBezTo>
                  <a:cubicBezTo>
                    <a:pt x="8880" y="6411"/>
                    <a:pt x="8492" y="6454"/>
                    <a:pt x="8205" y="6256"/>
                  </a:cubicBezTo>
                  <a:cubicBezTo>
                    <a:pt x="7702" y="5901"/>
                    <a:pt x="7853" y="5040"/>
                    <a:pt x="7383" y="4634"/>
                  </a:cubicBezTo>
                  <a:cubicBezTo>
                    <a:pt x="6859" y="4185"/>
                    <a:pt x="5901" y="4598"/>
                    <a:pt x="5434" y="4088"/>
                  </a:cubicBezTo>
                  <a:cubicBezTo>
                    <a:pt x="5111" y="3736"/>
                    <a:pt x="5230" y="3155"/>
                    <a:pt x="4978" y="2753"/>
                  </a:cubicBezTo>
                  <a:cubicBezTo>
                    <a:pt x="4741" y="2384"/>
                    <a:pt x="4271" y="2268"/>
                    <a:pt x="3880" y="2068"/>
                  </a:cubicBezTo>
                  <a:cubicBezTo>
                    <a:pt x="3022" y="1619"/>
                    <a:pt x="2792" y="868"/>
                    <a:pt x="2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6618017" y="2485065"/>
              <a:ext cx="889892" cy="414004"/>
            </a:xfrm>
            <a:custGeom>
              <a:avLst/>
              <a:gdLst/>
              <a:ahLst/>
              <a:cxnLst/>
              <a:rect l="l" t="t" r="r" b="b"/>
              <a:pathLst>
                <a:path w="20046" h="9326" extrusionOk="0">
                  <a:moveTo>
                    <a:pt x="15721" y="0"/>
                  </a:moveTo>
                  <a:cubicBezTo>
                    <a:pt x="15721" y="0"/>
                    <a:pt x="13865" y="5348"/>
                    <a:pt x="13295" y="5399"/>
                  </a:cubicBezTo>
                  <a:cubicBezTo>
                    <a:pt x="12923" y="5433"/>
                    <a:pt x="12548" y="5448"/>
                    <a:pt x="12175" y="5448"/>
                  </a:cubicBezTo>
                  <a:cubicBezTo>
                    <a:pt x="9379" y="5448"/>
                    <a:pt x="6634" y="4592"/>
                    <a:pt x="5592" y="4228"/>
                  </a:cubicBezTo>
                  <a:cubicBezTo>
                    <a:pt x="5470" y="4095"/>
                    <a:pt x="5333" y="3934"/>
                    <a:pt x="5179" y="3733"/>
                  </a:cubicBezTo>
                  <a:cubicBezTo>
                    <a:pt x="5050" y="3564"/>
                    <a:pt x="4949" y="3374"/>
                    <a:pt x="4885" y="3169"/>
                  </a:cubicBezTo>
                  <a:cubicBezTo>
                    <a:pt x="4803" y="2922"/>
                    <a:pt x="4709" y="2588"/>
                    <a:pt x="4717" y="2391"/>
                  </a:cubicBezTo>
                  <a:cubicBezTo>
                    <a:pt x="4721" y="2224"/>
                    <a:pt x="4588" y="2112"/>
                    <a:pt x="4458" y="2112"/>
                  </a:cubicBezTo>
                  <a:cubicBezTo>
                    <a:pt x="4395" y="2112"/>
                    <a:pt x="4334" y="2138"/>
                    <a:pt x="4289" y="2197"/>
                  </a:cubicBezTo>
                  <a:cubicBezTo>
                    <a:pt x="4152" y="2373"/>
                    <a:pt x="4121" y="3047"/>
                    <a:pt x="4429" y="3772"/>
                  </a:cubicBezTo>
                  <a:cubicBezTo>
                    <a:pt x="4543" y="4038"/>
                    <a:pt x="4469" y="4130"/>
                    <a:pt x="4310" y="4130"/>
                  </a:cubicBezTo>
                  <a:cubicBezTo>
                    <a:pt x="4032" y="4130"/>
                    <a:pt x="3492" y="3849"/>
                    <a:pt x="3234" y="3719"/>
                  </a:cubicBezTo>
                  <a:cubicBezTo>
                    <a:pt x="2856" y="3526"/>
                    <a:pt x="1700" y="3012"/>
                    <a:pt x="1427" y="3012"/>
                  </a:cubicBezTo>
                  <a:cubicBezTo>
                    <a:pt x="1409" y="3012"/>
                    <a:pt x="1395" y="3014"/>
                    <a:pt x="1385" y="3019"/>
                  </a:cubicBezTo>
                  <a:cubicBezTo>
                    <a:pt x="1152" y="3130"/>
                    <a:pt x="1224" y="3403"/>
                    <a:pt x="1633" y="3597"/>
                  </a:cubicBezTo>
                  <a:cubicBezTo>
                    <a:pt x="2050" y="3794"/>
                    <a:pt x="3231" y="4458"/>
                    <a:pt x="3112" y="4667"/>
                  </a:cubicBezTo>
                  <a:cubicBezTo>
                    <a:pt x="3102" y="4684"/>
                    <a:pt x="3077" y="4693"/>
                    <a:pt x="3040" y="4693"/>
                  </a:cubicBezTo>
                  <a:cubicBezTo>
                    <a:pt x="2654" y="4693"/>
                    <a:pt x="948" y="3809"/>
                    <a:pt x="948" y="3809"/>
                  </a:cubicBezTo>
                  <a:cubicBezTo>
                    <a:pt x="948" y="3809"/>
                    <a:pt x="742" y="3656"/>
                    <a:pt x="572" y="3656"/>
                  </a:cubicBezTo>
                  <a:cubicBezTo>
                    <a:pt x="504" y="3656"/>
                    <a:pt x="443" y="3680"/>
                    <a:pt x="402" y="3747"/>
                  </a:cubicBezTo>
                  <a:cubicBezTo>
                    <a:pt x="143" y="4175"/>
                    <a:pt x="2405" y="5144"/>
                    <a:pt x="2620" y="5230"/>
                  </a:cubicBezTo>
                  <a:cubicBezTo>
                    <a:pt x="2750" y="5283"/>
                    <a:pt x="2680" y="5463"/>
                    <a:pt x="2556" y="5463"/>
                  </a:cubicBezTo>
                  <a:cubicBezTo>
                    <a:pt x="2537" y="5463"/>
                    <a:pt x="2516" y="5459"/>
                    <a:pt x="2494" y="5449"/>
                  </a:cubicBezTo>
                  <a:cubicBezTo>
                    <a:pt x="2358" y="5386"/>
                    <a:pt x="1065" y="4668"/>
                    <a:pt x="471" y="4668"/>
                  </a:cubicBezTo>
                  <a:cubicBezTo>
                    <a:pt x="347" y="4668"/>
                    <a:pt x="254" y="4699"/>
                    <a:pt x="208" y="4774"/>
                  </a:cubicBezTo>
                  <a:cubicBezTo>
                    <a:pt x="0" y="5104"/>
                    <a:pt x="2057" y="5588"/>
                    <a:pt x="2322" y="6016"/>
                  </a:cubicBezTo>
                  <a:cubicBezTo>
                    <a:pt x="2373" y="6097"/>
                    <a:pt x="2350" y="6129"/>
                    <a:pt x="2278" y="6129"/>
                  </a:cubicBezTo>
                  <a:cubicBezTo>
                    <a:pt x="2153" y="6129"/>
                    <a:pt x="1878" y="6033"/>
                    <a:pt x="1586" y="5937"/>
                  </a:cubicBezTo>
                  <a:cubicBezTo>
                    <a:pt x="1296" y="5841"/>
                    <a:pt x="990" y="5747"/>
                    <a:pt x="798" y="5747"/>
                  </a:cubicBezTo>
                  <a:cubicBezTo>
                    <a:pt x="710" y="5747"/>
                    <a:pt x="645" y="5766"/>
                    <a:pt x="617" y="5815"/>
                  </a:cubicBezTo>
                  <a:cubicBezTo>
                    <a:pt x="549" y="5937"/>
                    <a:pt x="513" y="6037"/>
                    <a:pt x="1619" y="6436"/>
                  </a:cubicBezTo>
                  <a:cubicBezTo>
                    <a:pt x="2157" y="6630"/>
                    <a:pt x="3170" y="6867"/>
                    <a:pt x="4084" y="7064"/>
                  </a:cubicBezTo>
                  <a:lnTo>
                    <a:pt x="4081" y="7074"/>
                  </a:lnTo>
                  <a:cubicBezTo>
                    <a:pt x="4081" y="7074"/>
                    <a:pt x="9114" y="9325"/>
                    <a:pt x="13120" y="9325"/>
                  </a:cubicBezTo>
                  <a:cubicBezTo>
                    <a:pt x="15050" y="9325"/>
                    <a:pt x="16741" y="8803"/>
                    <a:pt x="17516" y="7254"/>
                  </a:cubicBezTo>
                  <a:cubicBezTo>
                    <a:pt x="20046" y="2200"/>
                    <a:pt x="19921" y="1407"/>
                    <a:pt x="19921" y="1407"/>
                  </a:cubicBezTo>
                  <a:lnTo>
                    <a:pt x="15721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7208025" y="2350914"/>
              <a:ext cx="626556" cy="727859"/>
            </a:xfrm>
            <a:custGeom>
              <a:avLst/>
              <a:gdLst/>
              <a:ahLst/>
              <a:cxnLst/>
              <a:rect l="l" t="t" r="r" b="b"/>
              <a:pathLst>
                <a:path w="14114" h="16396" extrusionOk="0">
                  <a:moveTo>
                    <a:pt x="10782" y="0"/>
                  </a:moveTo>
                  <a:lnTo>
                    <a:pt x="6142" y="147"/>
                  </a:lnTo>
                  <a:cubicBezTo>
                    <a:pt x="6142" y="147"/>
                    <a:pt x="2983" y="405"/>
                    <a:pt x="1174" y="4637"/>
                  </a:cubicBezTo>
                  <a:lnTo>
                    <a:pt x="0" y="7516"/>
                  </a:lnTo>
                  <a:lnTo>
                    <a:pt x="3561" y="9293"/>
                  </a:lnTo>
                  <a:lnTo>
                    <a:pt x="3568" y="9526"/>
                  </a:lnTo>
                  <a:lnTo>
                    <a:pt x="3783" y="16396"/>
                  </a:lnTo>
                  <a:lnTo>
                    <a:pt x="14074" y="14731"/>
                  </a:lnTo>
                  <a:cubicBezTo>
                    <a:pt x="14113" y="13187"/>
                    <a:pt x="12538" y="10391"/>
                    <a:pt x="12886" y="8994"/>
                  </a:cubicBezTo>
                  <a:lnTo>
                    <a:pt x="14074" y="4210"/>
                  </a:lnTo>
                  <a:lnTo>
                    <a:pt x="12617" y="36"/>
                  </a:lnTo>
                  <a:lnTo>
                    <a:pt x="10782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7325751" y="2515473"/>
              <a:ext cx="65701" cy="245801"/>
            </a:xfrm>
            <a:custGeom>
              <a:avLst/>
              <a:gdLst/>
              <a:ahLst/>
              <a:cxnLst/>
              <a:rect l="l" t="t" r="r" b="b"/>
              <a:pathLst>
                <a:path w="1480" h="5537" extrusionOk="0">
                  <a:moveTo>
                    <a:pt x="1465" y="1"/>
                  </a:moveTo>
                  <a:cubicBezTo>
                    <a:pt x="1450" y="1"/>
                    <a:pt x="1410" y="226"/>
                    <a:pt x="1351" y="607"/>
                  </a:cubicBezTo>
                  <a:cubicBezTo>
                    <a:pt x="1294" y="986"/>
                    <a:pt x="1216" y="1517"/>
                    <a:pt x="1135" y="2136"/>
                  </a:cubicBezTo>
                  <a:lnTo>
                    <a:pt x="1135" y="2136"/>
                  </a:lnTo>
                  <a:cubicBezTo>
                    <a:pt x="871" y="2283"/>
                    <a:pt x="626" y="2497"/>
                    <a:pt x="431" y="2771"/>
                  </a:cubicBezTo>
                  <a:cubicBezTo>
                    <a:pt x="170" y="3137"/>
                    <a:pt x="47" y="3565"/>
                    <a:pt x="33" y="3945"/>
                  </a:cubicBezTo>
                  <a:cubicBezTo>
                    <a:pt x="1" y="4333"/>
                    <a:pt x="112" y="4688"/>
                    <a:pt x="274" y="4929"/>
                  </a:cubicBezTo>
                  <a:cubicBezTo>
                    <a:pt x="431" y="5176"/>
                    <a:pt x="618" y="5327"/>
                    <a:pt x="751" y="5420"/>
                  </a:cubicBezTo>
                  <a:cubicBezTo>
                    <a:pt x="872" y="5503"/>
                    <a:pt x="952" y="5536"/>
                    <a:pt x="967" y="5536"/>
                  </a:cubicBezTo>
                  <a:cubicBezTo>
                    <a:pt x="969" y="5536"/>
                    <a:pt x="970" y="5536"/>
                    <a:pt x="970" y="5536"/>
                  </a:cubicBezTo>
                  <a:cubicBezTo>
                    <a:pt x="973" y="5528"/>
                    <a:pt x="898" y="5481"/>
                    <a:pt x="776" y="5381"/>
                  </a:cubicBezTo>
                  <a:cubicBezTo>
                    <a:pt x="657" y="5281"/>
                    <a:pt x="489" y="5126"/>
                    <a:pt x="345" y="4886"/>
                  </a:cubicBezTo>
                  <a:cubicBezTo>
                    <a:pt x="201" y="4649"/>
                    <a:pt x="105" y="4322"/>
                    <a:pt x="140" y="3952"/>
                  </a:cubicBezTo>
                  <a:cubicBezTo>
                    <a:pt x="162" y="3586"/>
                    <a:pt x="281" y="3185"/>
                    <a:pt x="528" y="2844"/>
                  </a:cubicBezTo>
                  <a:cubicBezTo>
                    <a:pt x="715" y="2574"/>
                    <a:pt x="963" y="2359"/>
                    <a:pt x="1210" y="2223"/>
                  </a:cubicBezTo>
                  <a:lnTo>
                    <a:pt x="1239" y="2208"/>
                  </a:lnTo>
                  <a:lnTo>
                    <a:pt x="1243" y="2179"/>
                  </a:lnTo>
                  <a:cubicBezTo>
                    <a:pt x="1318" y="1548"/>
                    <a:pt x="1382" y="1002"/>
                    <a:pt x="1422" y="618"/>
                  </a:cubicBezTo>
                  <a:cubicBezTo>
                    <a:pt x="1462" y="230"/>
                    <a:pt x="1480" y="1"/>
                    <a:pt x="1465" y="1"/>
                  </a:cubicBezTo>
                  <a:cubicBezTo>
                    <a:pt x="1465" y="1"/>
                    <a:pt x="1465" y="1"/>
                    <a:pt x="14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7369432" y="2524040"/>
              <a:ext cx="18023" cy="31519"/>
            </a:xfrm>
            <a:custGeom>
              <a:avLst/>
              <a:gdLst/>
              <a:ahLst/>
              <a:cxnLst/>
              <a:rect l="l" t="t" r="r" b="b"/>
              <a:pathLst>
                <a:path w="406" h="710" extrusionOk="0">
                  <a:moveTo>
                    <a:pt x="33" y="1"/>
                  </a:moveTo>
                  <a:cubicBezTo>
                    <a:pt x="32" y="1"/>
                    <a:pt x="30" y="1"/>
                    <a:pt x="29" y="2"/>
                  </a:cubicBezTo>
                  <a:cubicBezTo>
                    <a:pt x="0" y="15"/>
                    <a:pt x="54" y="184"/>
                    <a:pt x="147" y="382"/>
                  </a:cubicBezTo>
                  <a:cubicBezTo>
                    <a:pt x="240" y="567"/>
                    <a:pt x="336" y="710"/>
                    <a:pt x="369" y="710"/>
                  </a:cubicBezTo>
                  <a:cubicBezTo>
                    <a:pt x="371" y="710"/>
                    <a:pt x="372" y="710"/>
                    <a:pt x="373" y="709"/>
                  </a:cubicBezTo>
                  <a:cubicBezTo>
                    <a:pt x="405" y="694"/>
                    <a:pt x="352" y="522"/>
                    <a:pt x="255" y="328"/>
                  </a:cubicBezTo>
                  <a:cubicBezTo>
                    <a:pt x="163" y="143"/>
                    <a:pt x="67" y="1"/>
                    <a:pt x="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7447961" y="1936167"/>
              <a:ext cx="247177" cy="496353"/>
            </a:xfrm>
            <a:custGeom>
              <a:avLst/>
              <a:gdLst/>
              <a:ahLst/>
              <a:cxnLst/>
              <a:rect l="l" t="t" r="r" b="b"/>
              <a:pathLst>
                <a:path w="5568" h="11181" extrusionOk="0">
                  <a:moveTo>
                    <a:pt x="2696" y="0"/>
                  </a:moveTo>
                  <a:lnTo>
                    <a:pt x="87" y="1274"/>
                  </a:lnTo>
                  <a:cubicBezTo>
                    <a:pt x="87" y="1274"/>
                    <a:pt x="1" y="4551"/>
                    <a:pt x="87" y="5972"/>
                  </a:cubicBezTo>
                  <a:cubicBezTo>
                    <a:pt x="173" y="7394"/>
                    <a:pt x="1608" y="7545"/>
                    <a:pt x="1608" y="7545"/>
                  </a:cubicBezTo>
                  <a:cubicBezTo>
                    <a:pt x="1608" y="7545"/>
                    <a:pt x="1573" y="8378"/>
                    <a:pt x="1540" y="9253"/>
                  </a:cubicBezTo>
                  <a:cubicBezTo>
                    <a:pt x="1501" y="10306"/>
                    <a:pt x="2345" y="11181"/>
                    <a:pt x="3395" y="11181"/>
                  </a:cubicBezTo>
                  <a:cubicBezTo>
                    <a:pt x="3402" y="11181"/>
                    <a:pt x="3408" y="11181"/>
                    <a:pt x="3414" y="11181"/>
                  </a:cubicBezTo>
                  <a:cubicBezTo>
                    <a:pt x="4401" y="11170"/>
                    <a:pt x="5209" y="10391"/>
                    <a:pt x="5252" y="9404"/>
                  </a:cubicBezTo>
                  <a:lnTo>
                    <a:pt x="5567" y="2175"/>
                  </a:lnTo>
                  <a:lnTo>
                    <a:pt x="2696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7464386" y="2090693"/>
              <a:ext cx="16292" cy="16114"/>
            </a:xfrm>
            <a:custGeom>
              <a:avLst/>
              <a:gdLst/>
              <a:ahLst/>
              <a:cxnLst/>
              <a:rect l="l" t="t" r="r" b="b"/>
              <a:pathLst>
                <a:path w="367" h="363" extrusionOk="0">
                  <a:moveTo>
                    <a:pt x="183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4"/>
                    <a:pt x="83" y="363"/>
                    <a:pt x="183" y="363"/>
                  </a:cubicBezTo>
                  <a:cubicBezTo>
                    <a:pt x="284" y="363"/>
                    <a:pt x="367" y="284"/>
                    <a:pt x="367" y="184"/>
                  </a:cubicBezTo>
                  <a:cubicBezTo>
                    <a:pt x="367" y="83"/>
                    <a:pt x="284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7456085" y="2080128"/>
              <a:ext cx="32895" cy="9988"/>
            </a:xfrm>
            <a:custGeom>
              <a:avLst/>
              <a:gdLst/>
              <a:ahLst/>
              <a:cxnLst/>
              <a:rect l="l" t="t" r="r" b="b"/>
              <a:pathLst>
                <a:path w="741" h="225" extrusionOk="0">
                  <a:moveTo>
                    <a:pt x="387" y="1"/>
                  </a:moveTo>
                  <a:cubicBezTo>
                    <a:pt x="378" y="1"/>
                    <a:pt x="369" y="1"/>
                    <a:pt x="360" y="1"/>
                  </a:cubicBezTo>
                  <a:cubicBezTo>
                    <a:pt x="237" y="9"/>
                    <a:pt x="137" y="62"/>
                    <a:pt x="80" y="113"/>
                  </a:cubicBezTo>
                  <a:cubicBezTo>
                    <a:pt x="19" y="167"/>
                    <a:pt x="1" y="213"/>
                    <a:pt x="12" y="221"/>
                  </a:cubicBezTo>
                  <a:cubicBezTo>
                    <a:pt x="14" y="223"/>
                    <a:pt x="18" y="224"/>
                    <a:pt x="22" y="224"/>
                  </a:cubicBezTo>
                  <a:cubicBezTo>
                    <a:pt x="63" y="224"/>
                    <a:pt x="189" y="130"/>
                    <a:pt x="367" y="120"/>
                  </a:cubicBezTo>
                  <a:cubicBezTo>
                    <a:pt x="377" y="120"/>
                    <a:pt x="388" y="119"/>
                    <a:pt x="398" y="119"/>
                  </a:cubicBezTo>
                  <a:cubicBezTo>
                    <a:pt x="552" y="119"/>
                    <a:pt x="672" y="183"/>
                    <a:pt x="715" y="183"/>
                  </a:cubicBezTo>
                  <a:cubicBezTo>
                    <a:pt x="722" y="183"/>
                    <a:pt x="727" y="182"/>
                    <a:pt x="729" y="178"/>
                  </a:cubicBezTo>
                  <a:cubicBezTo>
                    <a:pt x="740" y="167"/>
                    <a:pt x="715" y="124"/>
                    <a:pt x="650" y="81"/>
                  </a:cubicBezTo>
                  <a:cubicBezTo>
                    <a:pt x="590" y="38"/>
                    <a:pt x="498" y="1"/>
                    <a:pt x="3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7557919" y="2090693"/>
              <a:ext cx="16292" cy="16114"/>
            </a:xfrm>
            <a:custGeom>
              <a:avLst/>
              <a:gdLst/>
              <a:ahLst/>
              <a:cxnLst/>
              <a:rect l="l" t="t" r="r" b="b"/>
              <a:pathLst>
                <a:path w="367" h="363" extrusionOk="0">
                  <a:moveTo>
                    <a:pt x="183" y="0"/>
                  </a:moveTo>
                  <a:cubicBezTo>
                    <a:pt x="83" y="0"/>
                    <a:pt x="1" y="83"/>
                    <a:pt x="1" y="184"/>
                  </a:cubicBezTo>
                  <a:cubicBezTo>
                    <a:pt x="1" y="284"/>
                    <a:pt x="83" y="363"/>
                    <a:pt x="183" y="363"/>
                  </a:cubicBezTo>
                  <a:cubicBezTo>
                    <a:pt x="284" y="363"/>
                    <a:pt x="367" y="284"/>
                    <a:pt x="367" y="184"/>
                  </a:cubicBezTo>
                  <a:cubicBezTo>
                    <a:pt x="367" y="83"/>
                    <a:pt x="284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7552503" y="2080128"/>
              <a:ext cx="32673" cy="9988"/>
            </a:xfrm>
            <a:custGeom>
              <a:avLst/>
              <a:gdLst/>
              <a:ahLst/>
              <a:cxnLst/>
              <a:rect l="l" t="t" r="r" b="b"/>
              <a:pathLst>
                <a:path w="736" h="225" extrusionOk="0">
                  <a:moveTo>
                    <a:pt x="384" y="1"/>
                  </a:moveTo>
                  <a:cubicBezTo>
                    <a:pt x="374" y="1"/>
                    <a:pt x="365" y="1"/>
                    <a:pt x="356" y="1"/>
                  </a:cubicBezTo>
                  <a:cubicBezTo>
                    <a:pt x="237" y="9"/>
                    <a:pt x="133" y="62"/>
                    <a:pt x="76" y="113"/>
                  </a:cubicBezTo>
                  <a:cubicBezTo>
                    <a:pt x="18" y="167"/>
                    <a:pt x="0" y="213"/>
                    <a:pt x="11" y="221"/>
                  </a:cubicBezTo>
                  <a:cubicBezTo>
                    <a:pt x="14" y="223"/>
                    <a:pt x="17" y="224"/>
                    <a:pt x="22" y="224"/>
                  </a:cubicBezTo>
                  <a:cubicBezTo>
                    <a:pt x="63" y="224"/>
                    <a:pt x="188" y="130"/>
                    <a:pt x="366" y="120"/>
                  </a:cubicBezTo>
                  <a:cubicBezTo>
                    <a:pt x="377" y="120"/>
                    <a:pt x="387" y="119"/>
                    <a:pt x="398" y="119"/>
                  </a:cubicBezTo>
                  <a:cubicBezTo>
                    <a:pt x="552" y="119"/>
                    <a:pt x="672" y="183"/>
                    <a:pt x="715" y="183"/>
                  </a:cubicBezTo>
                  <a:cubicBezTo>
                    <a:pt x="721" y="183"/>
                    <a:pt x="726" y="182"/>
                    <a:pt x="729" y="178"/>
                  </a:cubicBezTo>
                  <a:cubicBezTo>
                    <a:pt x="736" y="167"/>
                    <a:pt x="714" y="124"/>
                    <a:pt x="650" y="81"/>
                  </a:cubicBezTo>
                  <a:cubicBezTo>
                    <a:pt x="590" y="38"/>
                    <a:pt x="494" y="1"/>
                    <a:pt x="3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7508378" y="2171618"/>
              <a:ext cx="47500" cy="24593"/>
            </a:xfrm>
            <a:custGeom>
              <a:avLst/>
              <a:gdLst/>
              <a:ahLst/>
              <a:cxnLst/>
              <a:rect l="l" t="t" r="r" b="b"/>
              <a:pathLst>
                <a:path w="1070" h="554" extrusionOk="0">
                  <a:moveTo>
                    <a:pt x="944" y="1"/>
                  </a:moveTo>
                  <a:lnTo>
                    <a:pt x="944" y="1"/>
                  </a:lnTo>
                  <a:cubicBezTo>
                    <a:pt x="700" y="123"/>
                    <a:pt x="269" y="295"/>
                    <a:pt x="0" y="327"/>
                  </a:cubicBezTo>
                  <a:cubicBezTo>
                    <a:pt x="0" y="327"/>
                    <a:pt x="158" y="554"/>
                    <a:pt x="434" y="554"/>
                  </a:cubicBezTo>
                  <a:cubicBezTo>
                    <a:pt x="498" y="554"/>
                    <a:pt x="569" y="541"/>
                    <a:pt x="646" y="511"/>
                  </a:cubicBezTo>
                  <a:cubicBezTo>
                    <a:pt x="1070" y="345"/>
                    <a:pt x="944" y="1"/>
                    <a:pt x="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7519165" y="2242866"/>
              <a:ext cx="83724" cy="43815"/>
            </a:xfrm>
            <a:custGeom>
              <a:avLst/>
              <a:gdLst/>
              <a:ahLst/>
              <a:cxnLst/>
              <a:rect l="l" t="t" r="r" b="b"/>
              <a:pathLst>
                <a:path w="1886" h="987" extrusionOk="0">
                  <a:moveTo>
                    <a:pt x="1886" y="1"/>
                  </a:moveTo>
                  <a:lnTo>
                    <a:pt x="1886" y="1"/>
                  </a:lnTo>
                  <a:cubicBezTo>
                    <a:pt x="991" y="625"/>
                    <a:pt x="65" y="636"/>
                    <a:pt x="4" y="636"/>
                  </a:cubicBezTo>
                  <a:cubicBezTo>
                    <a:pt x="2" y="636"/>
                    <a:pt x="1" y="636"/>
                    <a:pt x="1" y="636"/>
                  </a:cubicBezTo>
                  <a:lnTo>
                    <a:pt x="1" y="636"/>
                  </a:lnTo>
                  <a:lnTo>
                    <a:pt x="34" y="984"/>
                  </a:lnTo>
                  <a:cubicBezTo>
                    <a:pt x="74" y="985"/>
                    <a:pt x="114" y="986"/>
                    <a:pt x="153" y="986"/>
                  </a:cubicBezTo>
                  <a:cubicBezTo>
                    <a:pt x="1482" y="986"/>
                    <a:pt x="1886" y="1"/>
                    <a:pt x="1886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7423013" y="1893729"/>
              <a:ext cx="464789" cy="393184"/>
            </a:xfrm>
            <a:custGeom>
              <a:avLst/>
              <a:gdLst/>
              <a:ahLst/>
              <a:cxnLst/>
              <a:rect l="l" t="t" r="r" b="b"/>
              <a:pathLst>
                <a:path w="10470" h="8857" extrusionOk="0">
                  <a:moveTo>
                    <a:pt x="3577" y="0"/>
                  </a:moveTo>
                  <a:cubicBezTo>
                    <a:pt x="3013" y="0"/>
                    <a:pt x="2240" y="152"/>
                    <a:pt x="1244" y="1185"/>
                  </a:cubicBezTo>
                  <a:cubicBezTo>
                    <a:pt x="1012" y="1433"/>
                    <a:pt x="839" y="1681"/>
                    <a:pt x="714" y="1925"/>
                  </a:cubicBezTo>
                  <a:cubicBezTo>
                    <a:pt x="348" y="2381"/>
                    <a:pt x="157" y="2883"/>
                    <a:pt x="86" y="3264"/>
                  </a:cubicBezTo>
                  <a:cubicBezTo>
                    <a:pt x="0" y="3692"/>
                    <a:pt x="34" y="3968"/>
                    <a:pt x="49" y="3968"/>
                  </a:cubicBezTo>
                  <a:cubicBezTo>
                    <a:pt x="49" y="3968"/>
                    <a:pt x="49" y="3968"/>
                    <a:pt x="49" y="3968"/>
                  </a:cubicBezTo>
                  <a:cubicBezTo>
                    <a:pt x="50" y="3968"/>
                    <a:pt x="50" y="3968"/>
                    <a:pt x="50" y="3968"/>
                  </a:cubicBezTo>
                  <a:cubicBezTo>
                    <a:pt x="78" y="3968"/>
                    <a:pt x="82" y="3696"/>
                    <a:pt x="193" y="3289"/>
                  </a:cubicBezTo>
                  <a:cubicBezTo>
                    <a:pt x="247" y="3080"/>
                    <a:pt x="333" y="2840"/>
                    <a:pt x="466" y="2589"/>
                  </a:cubicBezTo>
                  <a:lnTo>
                    <a:pt x="466" y="2589"/>
                  </a:lnTo>
                  <a:cubicBezTo>
                    <a:pt x="258" y="3508"/>
                    <a:pt x="609" y="4226"/>
                    <a:pt x="609" y="4226"/>
                  </a:cubicBezTo>
                  <a:lnTo>
                    <a:pt x="1115" y="4086"/>
                  </a:lnTo>
                  <a:lnTo>
                    <a:pt x="2924" y="3472"/>
                  </a:lnTo>
                  <a:cubicBezTo>
                    <a:pt x="2760" y="2912"/>
                    <a:pt x="3003" y="2216"/>
                    <a:pt x="3139" y="1889"/>
                  </a:cubicBezTo>
                  <a:lnTo>
                    <a:pt x="3154" y="1879"/>
                  </a:lnTo>
                  <a:cubicBezTo>
                    <a:pt x="3567" y="4003"/>
                    <a:pt x="5545" y="4200"/>
                    <a:pt x="5545" y="4200"/>
                  </a:cubicBezTo>
                  <a:lnTo>
                    <a:pt x="5879" y="8856"/>
                  </a:lnTo>
                  <a:cubicBezTo>
                    <a:pt x="8287" y="8343"/>
                    <a:pt x="8230" y="5123"/>
                    <a:pt x="8215" y="4466"/>
                  </a:cubicBezTo>
                  <a:lnTo>
                    <a:pt x="8215" y="4466"/>
                  </a:lnTo>
                  <a:cubicBezTo>
                    <a:pt x="8326" y="4836"/>
                    <a:pt x="8467" y="5260"/>
                    <a:pt x="8646" y="5704"/>
                  </a:cubicBezTo>
                  <a:cubicBezTo>
                    <a:pt x="8778" y="6035"/>
                    <a:pt x="8908" y="6354"/>
                    <a:pt x="9083" y="6620"/>
                  </a:cubicBezTo>
                  <a:cubicBezTo>
                    <a:pt x="9256" y="6889"/>
                    <a:pt x="9486" y="7086"/>
                    <a:pt x="9708" y="7183"/>
                  </a:cubicBezTo>
                  <a:cubicBezTo>
                    <a:pt x="9866" y="7254"/>
                    <a:pt x="10013" y="7278"/>
                    <a:pt x="10133" y="7278"/>
                  </a:cubicBezTo>
                  <a:cubicBezTo>
                    <a:pt x="10185" y="7278"/>
                    <a:pt x="10232" y="7274"/>
                    <a:pt x="10272" y="7266"/>
                  </a:cubicBezTo>
                  <a:cubicBezTo>
                    <a:pt x="10405" y="7241"/>
                    <a:pt x="10469" y="7198"/>
                    <a:pt x="10466" y="7190"/>
                  </a:cubicBezTo>
                  <a:cubicBezTo>
                    <a:pt x="10465" y="7189"/>
                    <a:pt x="10463" y="7188"/>
                    <a:pt x="10458" y="7188"/>
                  </a:cubicBezTo>
                  <a:cubicBezTo>
                    <a:pt x="10436" y="7188"/>
                    <a:pt x="10369" y="7207"/>
                    <a:pt x="10264" y="7215"/>
                  </a:cubicBezTo>
                  <a:cubicBezTo>
                    <a:pt x="10249" y="7216"/>
                    <a:pt x="10233" y="7217"/>
                    <a:pt x="10217" y="7217"/>
                  </a:cubicBezTo>
                  <a:cubicBezTo>
                    <a:pt x="10094" y="7217"/>
                    <a:pt x="9928" y="7189"/>
                    <a:pt x="9751" y="7097"/>
                  </a:cubicBezTo>
                  <a:cubicBezTo>
                    <a:pt x="9547" y="7000"/>
                    <a:pt x="9346" y="6810"/>
                    <a:pt x="9188" y="6555"/>
                  </a:cubicBezTo>
                  <a:cubicBezTo>
                    <a:pt x="9026" y="6300"/>
                    <a:pt x="8901" y="5984"/>
                    <a:pt x="8768" y="5654"/>
                  </a:cubicBezTo>
                  <a:cubicBezTo>
                    <a:pt x="8502" y="4994"/>
                    <a:pt x="8301" y="4380"/>
                    <a:pt x="8168" y="3935"/>
                  </a:cubicBezTo>
                  <a:cubicBezTo>
                    <a:pt x="8147" y="3863"/>
                    <a:pt x="8125" y="3799"/>
                    <a:pt x="8107" y="3738"/>
                  </a:cubicBezTo>
                  <a:cubicBezTo>
                    <a:pt x="8097" y="3658"/>
                    <a:pt x="8082" y="3594"/>
                    <a:pt x="8071" y="3544"/>
                  </a:cubicBezTo>
                  <a:cubicBezTo>
                    <a:pt x="7296" y="579"/>
                    <a:pt x="4690" y="27"/>
                    <a:pt x="4173" y="27"/>
                  </a:cubicBezTo>
                  <a:cubicBezTo>
                    <a:pt x="4010" y="27"/>
                    <a:pt x="3812" y="0"/>
                    <a:pt x="35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7701481" y="2109870"/>
              <a:ext cx="54026" cy="55757"/>
            </a:xfrm>
            <a:custGeom>
              <a:avLst/>
              <a:gdLst/>
              <a:ahLst/>
              <a:cxnLst/>
              <a:rect l="l" t="t" r="r" b="b"/>
              <a:pathLst>
                <a:path w="1217" h="1256" extrusionOk="0">
                  <a:moveTo>
                    <a:pt x="644" y="1"/>
                  </a:moveTo>
                  <a:cubicBezTo>
                    <a:pt x="628" y="1"/>
                    <a:pt x="612" y="2"/>
                    <a:pt x="596" y="3"/>
                  </a:cubicBezTo>
                  <a:cubicBezTo>
                    <a:pt x="360" y="28"/>
                    <a:pt x="169" y="225"/>
                    <a:pt x="83" y="444"/>
                  </a:cubicBezTo>
                  <a:cubicBezTo>
                    <a:pt x="0" y="667"/>
                    <a:pt x="0" y="911"/>
                    <a:pt x="7" y="1148"/>
                  </a:cubicBezTo>
                  <a:lnTo>
                    <a:pt x="32" y="1176"/>
                  </a:lnTo>
                  <a:cubicBezTo>
                    <a:pt x="153" y="1228"/>
                    <a:pt x="286" y="1256"/>
                    <a:pt x="417" y="1256"/>
                  </a:cubicBezTo>
                  <a:cubicBezTo>
                    <a:pt x="559" y="1256"/>
                    <a:pt x="699" y="1224"/>
                    <a:pt x="822" y="1155"/>
                  </a:cubicBezTo>
                  <a:cubicBezTo>
                    <a:pt x="1059" y="1019"/>
                    <a:pt x="1217" y="739"/>
                    <a:pt x="1174" y="469"/>
                  </a:cubicBezTo>
                  <a:cubicBezTo>
                    <a:pt x="1133" y="216"/>
                    <a:pt x="896" y="1"/>
                    <a:pt x="64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7719682" y="2123143"/>
              <a:ext cx="23395" cy="31696"/>
            </a:xfrm>
            <a:custGeom>
              <a:avLst/>
              <a:gdLst/>
              <a:ahLst/>
              <a:cxnLst/>
              <a:rect l="l" t="t" r="r" b="b"/>
              <a:pathLst>
                <a:path w="527" h="714" extrusionOk="0">
                  <a:moveTo>
                    <a:pt x="260" y="0"/>
                  </a:moveTo>
                  <a:cubicBezTo>
                    <a:pt x="232" y="0"/>
                    <a:pt x="207" y="4"/>
                    <a:pt x="186" y="9"/>
                  </a:cubicBezTo>
                  <a:cubicBezTo>
                    <a:pt x="57" y="44"/>
                    <a:pt x="6" y="99"/>
                    <a:pt x="10" y="113"/>
                  </a:cubicBezTo>
                  <a:cubicBezTo>
                    <a:pt x="12" y="117"/>
                    <a:pt x="17" y="119"/>
                    <a:pt x="24" y="119"/>
                  </a:cubicBezTo>
                  <a:cubicBezTo>
                    <a:pt x="51" y="119"/>
                    <a:pt x="113" y="100"/>
                    <a:pt x="197" y="92"/>
                  </a:cubicBezTo>
                  <a:cubicBezTo>
                    <a:pt x="203" y="91"/>
                    <a:pt x="210" y="91"/>
                    <a:pt x="217" y="91"/>
                  </a:cubicBezTo>
                  <a:cubicBezTo>
                    <a:pt x="263" y="91"/>
                    <a:pt x="317" y="104"/>
                    <a:pt x="351" y="138"/>
                  </a:cubicBezTo>
                  <a:cubicBezTo>
                    <a:pt x="391" y="174"/>
                    <a:pt x="409" y="250"/>
                    <a:pt x="402" y="329"/>
                  </a:cubicBezTo>
                  <a:cubicBezTo>
                    <a:pt x="394" y="490"/>
                    <a:pt x="290" y="604"/>
                    <a:pt x="190" y="630"/>
                  </a:cubicBezTo>
                  <a:cubicBezTo>
                    <a:pt x="157" y="640"/>
                    <a:pt x="127" y="642"/>
                    <a:pt x="102" y="642"/>
                  </a:cubicBezTo>
                  <a:cubicBezTo>
                    <a:pt x="66" y="642"/>
                    <a:pt x="40" y="637"/>
                    <a:pt x="25" y="637"/>
                  </a:cubicBezTo>
                  <a:cubicBezTo>
                    <a:pt x="19" y="637"/>
                    <a:pt x="16" y="638"/>
                    <a:pt x="14" y="641"/>
                  </a:cubicBezTo>
                  <a:cubicBezTo>
                    <a:pt x="1" y="651"/>
                    <a:pt x="53" y="714"/>
                    <a:pt x="172" y="714"/>
                  </a:cubicBezTo>
                  <a:cubicBezTo>
                    <a:pt x="183" y="714"/>
                    <a:pt x="195" y="713"/>
                    <a:pt x="208" y="712"/>
                  </a:cubicBezTo>
                  <a:cubicBezTo>
                    <a:pt x="273" y="705"/>
                    <a:pt x="354" y="669"/>
                    <a:pt x="416" y="601"/>
                  </a:cubicBezTo>
                  <a:cubicBezTo>
                    <a:pt x="477" y="533"/>
                    <a:pt x="516" y="436"/>
                    <a:pt x="520" y="336"/>
                  </a:cubicBezTo>
                  <a:cubicBezTo>
                    <a:pt x="527" y="238"/>
                    <a:pt x="505" y="124"/>
                    <a:pt x="423" y="56"/>
                  </a:cubicBezTo>
                  <a:cubicBezTo>
                    <a:pt x="369" y="14"/>
                    <a:pt x="311" y="0"/>
                    <a:pt x="26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7" name="Google Shape;737;p29"/>
            <p:cNvGrpSpPr/>
            <p:nvPr/>
          </p:nvGrpSpPr>
          <p:grpSpPr>
            <a:xfrm>
              <a:off x="7477481" y="4567060"/>
              <a:ext cx="319804" cy="141790"/>
              <a:chOff x="7477481" y="4567060"/>
              <a:chExt cx="319804" cy="141790"/>
            </a:xfrm>
          </p:grpSpPr>
          <p:sp>
            <p:nvSpPr>
              <p:cNvPr id="738" name="Google Shape;738;p29"/>
              <p:cNvSpPr/>
              <p:nvPr/>
            </p:nvSpPr>
            <p:spPr>
              <a:xfrm>
                <a:off x="7477481" y="4567060"/>
                <a:ext cx="319804" cy="141790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3194" extrusionOk="0">
                    <a:moveTo>
                      <a:pt x="7171" y="1"/>
                    </a:moveTo>
                    <a:lnTo>
                      <a:pt x="3291" y="26"/>
                    </a:lnTo>
                    <a:lnTo>
                      <a:pt x="3291" y="2097"/>
                    </a:lnTo>
                    <a:cubicBezTo>
                      <a:pt x="3291" y="2097"/>
                      <a:pt x="0" y="2862"/>
                      <a:pt x="800" y="3099"/>
                    </a:cubicBezTo>
                    <a:cubicBezTo>
                      <a:pt x="1038" y="3168"/>
                      <a:pt x="1676" y="3194"/>
                      <a:pt x="2463" y="3194"/>
                    </a:cubicBezTo>
                    <a:cubicBezTo>
                      <a:pt x="4052" y="3194"/>
                      <a:pt x="6247" y="3091"/>
                      <a:pt x="6963" y="3048"/>
                    </a:cubicBezTo>
                    <a:lnTo>
                      <a:pt x="7203" y="3030"/>
                    </a:lnTo>
                    <a:lnTo>
                      <a:pt x="7171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9"/>
              <p:cNvSpPr/>
              <p:nvPr/>
            </p:nvSpPr>
            <p:spPr>
              <a:xfrm>
                <a:off x="7508822" y="4693131"/>
                <a:ext cx="287797" cy="5904"/>
              </a:xfrm>
              <a:custGeom>
                <a:avLst/>
                <a:gdLst/>
                <a:ahLst/>
                <a:cxnLst/>
                <a:rect l="l" t="t" r="r" b="b"/>
                <a:pathLst>
                  <a:path w="6483" h="133" extrusionOk="0">
                    <a:moveTo>
                      <a:pt x="3242" y="0"/>
                    </a:moveTo>
                    <a:cubicBezTo>
                      <a:pt x="1455" y="0"/>
                      <a:pt x="0" y="32"/>
                      <a:pt x="0" y="68"/>
                    </a:cubicBezTo>
                    <a:cubicBezTo>
                      <a:pt x="0" y="104"/>
                      <a:pt x="1455" y="133"/>
                      <a:pt x="3242" y="133"/>
                    </a:cubicBezTo>
                    <a:cubicBezTo>
                      <a:pt x="5033" y="133"/>
                      <a:pt x="6483" y="104"/>
                      <a:pt x="6483" y="68"/>
                    </a:cubicBezTo>
                    <a:cubicBezTo>
                      <a:pt x="6483" y="32"/>
                      <a:pt x="5033" y="0"/>
                      <a:pt x="3242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9"/>
              <p:cNvSpPr/>
              <p:nvPr/>
            </p:nvSpPr>
            <p:spPr>
              <a:xfrm>
                <a:off x="7606528" y="4661924"/>
                <a:ext cx="15493" cy="1718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87" extrusionOk="0">
                    <a:moveTo>
                      <a:pt x="46" y="0"/>
                    </a:moveTo>
                    <a:cubicBezTo>
                      <a:pt x="39" y="0"/>
                      <a:pt x="33" y="2"/>
                      <a:pt x="29" y="6"/>
                    </a:cubicBezTo>
                    <a:cubicBezTo>
                      <a:pt x="0" y="36"/>
                      <a:pt x="54" y="125"/>
                      <a:pt x="133" y="225"/>
                    </a:cubicBezTo>
                    <a:cubicBezTo>
                      <a:pt x="201" y="316"/>
                      <a:pt x="269" y="386"/>
                      <a:pt x="305" y="386"/>
                    </a:cubicBezTo>
                    <a:cubicBezTo>
                      <a:pt x="309" y="386"/>
                      <a:pt x="312" y="385"/>
                      <a:pt x="316" y="384"/>
                    </a:cubicBezTo>
                    <a:cubicBezTo>
                      <a:pt x="348" y="365"/>
                      <a:pt x="319" y="254"/>
                      <a:pt x="237" y="147"/>
                    </a:cubicBezTo>
                    <a:cubicBezTo>
                      <a:pt x="168" y="53"/>
                      <a:pt x="86" y="0"/>
                      <a:pt x="46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9"/>
              <p:cNvSpPr/>
              <p:nvPr/>
            </p:nvSpPr>
            <p:spPr>
              <a:xfrm>
                <a:off x="7596451" y="4664721"/>
                <a:ext cx="14561" cy="20332"/>
              </a:xfrm>
              <a:custGeom>
                <a:avLst/>
                <a:gdLst/>
                <a:ahLst/>
                <a:cxnLst/>
                <a:rect l="l" t="t" r="r" b="b"/>
                <a:pathLst>
                  <a:path w="328" h="458" extrusionOk="0">
                    <a:moveTo>
                      <a:pt x="42" y="1"/>
                    </a:moveTo>
                    <a:cubicBezTo>
                      <a:pt x="37" y="1"/>
                      <a:pt x="33" y="2"/>
                      <a:pt x="29" y="4"/>
                    </a:cubicBezTo>
                    <a:cubicBezTo>
                      <a:pt x="1" y="29"/>
                      <a:pt x="51" y="137"/>
                      <a:pt x="120" y="256"/>
                    </a:cubicBezTo>
                    <a:cubicBezTo>
                      <a:pt x="187" y="368"/>
                      <a:pt x="252" y="458"/>
                      <a:pt x="289" y="458"/>
                    </a:cubicBezTo>
                    <a:cubicBezTo>
                      <a:pt x="291" y="458"/>
                      <a:pt x="293" y="457"/>
                      <a:pt x="295" y="457"/>
                    </a:cubicBezTo>
                    <a:cubicBezTo>
                      <a:pt x="327" y="442"/>
                      <a:pt x="314" y="317"/>
                      <a:pt x="234" y="188"/>
                    </a:cubicBezTo>
                    <a:cubicBezTo>
                      <a:pt x="167" y="73"/>
                      <a:pt x="81" y="1"/>
                      <a:pt x="42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9"/>
              <p:cNvSpPr/>
              <p:nvPr/>
            </p:nvSpPr>
            <p:spPr>
              <a:xfrm>
                <a:off x="7619268" y="4660814"/>
                <a:ext cx="17535" cy="821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185" extrusionOk="0">
                    <a:moveTo>
                      <a:pt x="64" y="0"/>
                    </a:moveTo>
                    <a:cubicBezTo>
                      <a:pt x="41" y="0"/>
                      <a:pt x="25" y="5"/>
                      <a:pt x="18" y="17"/>
                    </a:cubicBezTo>
                    <a:cubicBezTo>
                      <a:pt x="0" y="49"/>
                      <a:pt x="65" y="121"/>
                      <a:pt x="176" y="160"/>
                    </a:cubicBezTo>
                    <a:cubicBezTo>
                      <a:pt x="223" y="177"/>
                      <a:pt x="267" y="184"/>
                      <a:pt x="303" y="184"/>
                    </a:cubicBezTo>
                    <a:cubicBezTo>
                      <a:pt x="353" y="184"/>
                      <a:pt x="387" y="171"/>
                      <a:pt x="391" y="150"/>
                    </a:cubicBezTo>
                    <a:cubicBezTo>
                      <a:pt x="395" y="114"/>
                      <a:pt x="320" y="71"/>
                      <a:pt x="219" y="35"/>
                    </a:cubicBezTo>
                    <a:cubicBezTo>
                      <a:pt x="159" y="15"/>
                      <a:pt x="102" y="0"/>
                      <a:pt x="64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9"/>
              <p:cNvSpPr/>
              <p:nvPr/>
            </p:nvSpPr>
            <p:spPr>
              <a:xfrm>
                <a:off x="7622597" y="4649894"/>
                <a:ext cx="20909" cy="599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135" extrusionOk="0">
                    <a:moveTo>
                      <a:pt x="217" y="0"/>
                    </a:moveTo>
                    <a:cubicBezTo>
                      <a:pt x="101" y="0"/>
                      <a:pt x="8" y="28"/>
                      <a:pt x="5" y="62"/>
                    </a:cubicBezTo>
                    <a:cubicBezTo>
                      <a:pt x="0" y="101"/>
                      <a:pt x="104" y="130"/>
                      <a:pt x="234" y="134"/>
                    </a:cubicBezTo>
                    <a:cubicBezTo>
                      <a:pt x="366" y="134"/>
                      <a:pt x="471" y="105"/>
                      <a:pt x="467" y="70"/>
                    </a:cubicBezTo>
                    <a:cubicBezTo>
                      <a:pt x="464" y="33"/>
                      <a:pt x="359" y="1"/>
                      <a:pt x="237" y="1"/>
                    </a:cubicBezTo>
                    <a:cubicBezTo>
                      <a:pt x="230" y="1"/>
                      <a:pt x="224" y="0"/>
                      <a:pt x="21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4" name="Google Shape;744;p29"/>
            <p:cNvSpPr/>
            <p:nvPr/>
          </p:nvSpPr>
          <p:spPr>
            <a:xfrm>
              <a:off x="7375336" y="2989184"/>
              <a:ext cx="469273" cy="1653798"/>
            </a:xfrm>
            <a:custGeom>
              <a:avLst/>
              <a:gdLst/>
              <a:ahLst/>
              <a:cxnLst/>
              <a:rect l="l" t="t" r="r" b="b"/>
              <a:pathLst>
                <a:path w="10571" h="37254" extrusionOk="0">
                  <a:moveTo>
                    <a:pt x="3840" y="36981"/>
                  </a:moveTo>
                  <a:lnTo>
                    <a:pt x="3840" y="36981"/>
                  </a:lnTo>
                  <a:cubicBezTo>
                    <a:pt x="3843" y="36985"/>
                    <a:pt x="3845" y="36988"/>
                    <a:pt x="3847" y="36988"/>
                  </a:cubicBezTo>
                  <a:cubicBezTo>
                    <a:pt x="3849" y="36988"/>
                    <a:pt x="3850" y="36985"/>
                    <a:pt x="3852" y="36981"/>
                  </a:cubicBezTo>
                  <a:lnTo>
                    <a:pt x="3852" y="36981"/>
                  </a:lnTo>
                  <a:lnTo>
                    <a:pt x="3840" y="36981"/>
                  </a:lnTo>
                  <a:close/>
                  <a:moveTo>
                    <a:pt x="9939" y="0"/>
                  </a:moveTo>
                  <a:lnTo>
                    <a:pt x="2129" y="1303"/>
                  </a:lnTo>
                  <a:lnTo>
                    <a:pt x="0" y="1659"/>
                  </a:lnTo>
                  <a:lnTo>
                    <a:pt x="1224" y="3166"/>
                  </a:lnTo>
                  <a:cubicBezTo>
                    <a:pt x="1576" y="10251"/>
                    <a:pt x="1493" y="17118"/>
                    <a:pt x="1816" y="20538"/>
                  </a:cubicBezTo>
                  <a:cubicBezTo>
                    <a:pt x="1865" y="21047"/>
                    <a:pt x="3960" y="36625"/>
                    <a:pt x="3852" y="36981"/>
                  </a:cubicBezTo>
                  <a:lnTo>
                    <a:pt x="3852" y="36981"/>
                  </a:lnTo>
                  <a:lnTo>
                    <a:pt x="10305" y="37254"/>
                  </a:lnTo>
                  <a:lnTo>
                    <a:pt x="8374" y="20875"/>
                  </a:lnTo>
                  <a:lnTo>
                    <a:pt x="9289" y="6335"/>
                  </a:lnTo>
                  <a:cubicBezTo>
                    <a:pt x="10280" y="4616"/>
                    <a:pt x="10571" y="2581"/>
                    <a:pt x="10100" y="653"/>
                  </a:cubicBezTo>
                  <a:lnTo>
                    <a:pt x="9939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6558887" y="2360281"/>
              <a:ext cx="1664142" cy="1309978"/>
            </a:xfrm>
            <a:custGeom>
              <a:avLst/>
              <a:gdLst/>
              <a:ahLst/>
              <a:cxnLst/>
              <a:rect l="l" t="t" r="r" b="b"/>
              <a:pathLst>
                <a:path w="37487" h="29509" extrusionOk="0">
                  <a:moveTo>
                    <a:pt x="6859" y="0"/>
                  </a:moveTo>
                  <a:cubicBezTo>
                    <a:pt x="6117" y="0"/>
                    <a:pt x="5431" y="489"/>
                    <a:pt x="5212" y="1239"/>
                  </a:cubicBezTo>
                  <a:lnTo>
                    <a:pt x="3776" y="6167"/>
                  </a:lnTo>
                  <a:lnTo>
                    <a:pt x="3604" y="6752"/>
                  </a:lnTo>
                  <a:lnTo>
                    <a:pt x="3475" y="7198"/>
                  </a:lnTo>
                  <a:lnTo>
                    <a:pt x="3314" y="7758"/>
                  </a:lnTo>
                  <a:lnTo>
                    <a:pt x="3249" y="7969"/>
                  </a:lnTo>
                  <a:lnTo>
                    <a:pt x="3105" y="8460"/>
                  </a:lnTo>
                  <a:lnTo>
                    <a:pt x="3016" y="8780"/>
                  </a:lnTo>
                  <a:lnTo>
                    <a:pt x="2886" y="9222"/>
                  </a:lnTo>
                  <a:lnTo>
                    <a:pt x="69" y="18884"/>
                  </a:lnTo>
                  <a:cubicBezTo>
                    <a:pt x="22" y="19046"/>
                    <a:pt x="1" y="19207"/>
                    <a:pt x="1" y="19365"/>
                  </a:cubicBezTo>
                  <a:cubicBezTo>
                    <a:pt x="1" y="20108"/>
                    <a:pt x="488" y="20794"/>
                    <a:pt x="1238" y="21012"/>
                  </a:cubicBezTo>
                  <a:lnTo>
                    <a:pt x="30147" y="29440"/>
                  </a:lnTo>
                  <a:cubicBezTo>
                    <a:pt x="30308" y="29487"/>
                    <a:pt x="30470" y="29509"/>
                    <a:pt x="30628" y="29509"/>
                  </a:cubicBezTo>
                  <a:cubicBezTo>
                    <a:pt x="31371" y="29509"/>
                    <a:pt x="32056" y="29020"/>
                    <a:pt x="32275" y="28270"/>
                  </a:cubicBezTo>
                  <a:lnTo>
                    <a:pt x="37419" y="10625"/>
                  </a:lnTo>
                  <a:cubicBezTo>
                    <a:pt x="37465" y="10463"/>
                    <a:pt x="37487" y="10302"/>
                    <a:pt x="37487" y="10144"/>
                  </a:cubicBezTo>
                  <a:cubicBezTo>
                    <a:pt x="37487" y="9401"/>
                    <a:pt x="37003" y="8715"/>
                    <a:pt x="36252" y="8497"/>
                  </a:cubicBezTo>
                  <a:lnTo>
                    <a:pt x="29971" y="6666"/>
                  </a:lnTo>
                  <a:cubicBezTo>
                    <a:pt x="29734" y="7775"/>
                    <a:pt x="29429" y="8748"/>
                    <a:pt x="29142" y="9530"/>
                  </a:cubicBezTo>
                  <a:cubicBezTo>
                    <a:pt x="29264" y="9512"/>
                    <a:pt x="29386" y="9502"/>
                    <a:pt x="29512" y="9502"/>
                  </a:cubicBezTo>
                  <a:cubicBezTo>
                    <a:pt x="29727" y="9502"/>
                    <a:pt x="29942" y="9530"/>
                    <a:pt x="30161" y="9595"/>
                  </a:cubicBezTo>
                  <a:cubicBezTo>
                    <a:pt x="31389" y="9950"/>
                    <a:pt x="32092" y="11235"/>
                    <a:pt x="31733" y="12466"/>
                  </a:cubicBezTo>
                  <a:cubicBezTo>
                    <a:pt x="31439" y="13475"/>
                    <a:pt x="30517" y="14132"/>
                    <a:pt x="29512" y="14132"/>
                  </a:cubicBezTo>
                  <a:cubicBezTo>
                    <a:pt x="29300" y="14132"/>
                    <a:pt x="29081" y="14103"/>
                    <a:pt x="28865" y="14038"/>
                  </a:cubicBezTo>
                  <a:cubicBezTo>
                    <a:pt x="28115" y="13823"/>
                    <a:pt x="27563" y="13260"/>
                    <a:pt x="27326" y="12577"/>
                  </a:cubicBezTo>
                  <a:cubicBezTo>
                    <a:pt x="26493" y="13637"/>
                    <a:pt x="25061" y="14013"/>
                    <a:pt x="23442" y="14013"/>
                  </a:cubicBezTo>
                  <a:cubicBezTo>
                    <a:pt x="19440" y="14013"/>
                    <a:pt x="14300" y="11709"/>
                    <a:pt x="14300" y="11709"/>
                  </a:cubicBezTo>
                  <a:lnTo>
                    <a:pt x="14304" y="11699"/>
                  </a:lnTo>
                  <a:cubicBezTo>
                    <a:pt x="13385" y="11500"/>
                    <a:pt x="12372" y="11264"/>
                    <a:pt x="11838" y="11070"/>
                  </a:cubicBezTo>
                  <a:cubicBezTo>
                    <a:pt x="10732" y="10672"/>
                    <a:pt x="10765" y="10571"/>
                    <a:pt x="10833" y="10450"/>
                  </a:cubicBezTo>
                  <a:cubicBezTo>
                    <a:pt x="10861" y="10402"/>
                    <a:pt x="10926" y="10381"/>
                    <a:pt x="11012" y="10381"/>
                  </a:cubicBezTo>
                  <a:cubicBezTo>
                    <a:pt x="11206" y="10381"/>
                    <a:pt x="11514" y="10478"/>
                    <a:pt x="11806" y="10571"/>
                  </a:cubicBezTo>
                  <a:cubicBezTo>
                    <a:pt x="12096" y="10668"/>
                    <a:pt x="12369" y="10761"/>
                    <a:pt x="12495" y="10761"/>
                  </a:cubicBezTo>
                  <a:cubicBezTo>
                    <a:pt x="12566" y="10761"/>
                    <a:pt x="12591" y="10733"/>
                    <a:pt x="12541" y="10650"/>
                  </a:cubicBezTo>
                  <a:cubicBezTo>
                    <a:pt x="12276" y="10223"/>
                    <a:pt x="10219" y="9739"/>
                    <a:pt x="10424" y="9408"/>
                  </a:cubicBezTo>
                  <a:cubicBezTo>
                    <a:pt x="10470" y="9333"/>
                    <a:pt x="10563" y="9300"/>
                    <a:pt x="10686" y="9300"/>
                  </a:cubicBezTo>
                  <a:cubicBezTo>
                    <a:pt x="11282" y="9300"/>
                    <a:pt x="12574" y="10022"/>
                    <a:pt x="12710" y="10083"/>
                  </a:cubicBezTo>
                  <a:cubicBezTo>
                    <a:pt x="12732" y="10094"/>
                    <a:pt x="12753" y="10097"/>
                    <a:pt x="12771" y="10097"/>
                  </a:cubicBezTo>
                  <a:cubicBezTo>
                    <a:pt x="12897" y="10097"/>
                    <a:pt x="12969" y="9918"/>
                    <a:pt x="12839" y="9864"/>
                  </a:cubicBezTo>
                  <a:cubicBezTo>
                    <a:pt x="12621" y="9778"/>
                    <a:pt x="10359" y="8808"/>
                    <a:pt x="10621" y="8382"/>
                  </a:cubicBezTo>
                  <a:cubicBezTo>
                    <a:pt x="10661" y="8313"/>
                    <a:pt x="10722" y="8288"/>
                    <a:pt x="10790" y="8288"/>
                  </a:cubicBezTo>
                  <a:cubicBezTo>
                    <a:pt x="10959" y="8288"/>
                    <a:pt x="11166" y="8442"/>
                    <a:pt x="11166" y="8442"/>
                  </a:cubicBezTo>
                  <a:cubicBezTo>
                    <a:pt x="11166" y="8442"/>
                    <a:pt x="12868" y="9325"/>
                    <a:pt x="13255" y="9325"/>
                  </a:cubicBezTo>
                  <a:cubicBezTo>
                    <a:pt x="13292" y="9325"/>
                    <a:pt x="13317" y="9318"/>
                    <a:pt x="13328" y="9300"/>
                  </a:cubicBezTo>
                  <a:cubicBezTo>
                    <a:pt x="13446" y="9093"/>
                    <a:pt x="12265" y="8429"/>
                    <a:pt x="11852" y="8231"/>
                  </a:cubicBezTo>
                  <a:cubicBezTo>
                    <a:pt x="11443" y="8037"/>
                    <a:pt x="11368" y="7764"/>
                    <a:pt x="11605" y="7653"/>
                  </a:cubicBezTo>
                  <a:cubicBezTo>
                    <a:pt x="11615" y="7650"/>
                    <a:pt x="11626" y="7646"/>
                    <a:pt x="11644" y="7646"/>
                  </a:cubicBezTo>
                  <a:cubicBezTo>
                    <a:pt x="11917" y="7646"/>
                    <a:pt x="13073" y="8162"/>
                    <a:pt x="13453" y="8353"/>
                  </a:cubicBezTo>
                  <a:cubicBezTo>
                    <a:pt x="13711" y="8482"/>
                    <a:pt x="14250" y="8762"/>
                    <a:pt x="14529" y="8762"/>
                  </a:cubicBezTo>
                  <a:cubicBezTo>
                    <a:pt x="14688" y="8762"/>
                    <a:pt x="14759" y="8672"/>
                    <a:pt x="14648" y="8407"/>
                  </a:cubicBezTo>
                  <a:cubicBezTo>
                    <a:pt x="14336" y="7682"/>
                    <a:pt x="14372" y="7007"/>
                    <a:pt x="14508" y="6831"/>
                  </a:cubicBezTo>
                  <a:cubicBezTo>
                    <a:pt x="14551" y="6774"/>
                    <a:pt x="14612" y="6749"/>
                    <a:pt x="14673" y="6749"/>
                  </a:cubicBezTo>
                  <a:cubicBezTo>
                    <a:pt x="14803" y="6749"/>
                    <a:pt x="14935" y="6860"/>
                    <a:pt x="14932" y="7025"/>
                  </a:cubicBezTo>
                  <a:cubicBezTo>
                    <a:pt x="14928" y="7223"/>
                    <a:pt x="15021" y="7556"/>
                    <a:pt x="15101" y="7804"/>
                  </a:cubicBezTo>
                  <a:cubicBezTo>
                    <a:pt x="15169" y="8008"/>
                    <a:pt x="15266" y="8199"/>
                    <a:pt x="15399" y="8367"/>
                  </a:cubicBezTo>
                  <a:cubicBezTo>
                    <a:pt x="15549" y="8568"/>
                    <a:pt x="15689" y="8730"/>
                    <a:pt x="15808" y="8863"/>
                  </a:cubicBezTo>
                  <a:cubicBezTo>
                    <a:pt x="16848" y="9229"/>
                    <a:pt x="19595" y="10083"/>
                    <a:pt x="22390" y="10083"/>
                  </a:cubicBezTo>
                  <a:cubicBezTo>
                    <a:pt x="22764" y="10083"/>
                    <a:pt x="23140" y="10069"/>
                    <a:pt x="23514" y="10033"/>
                  </a:cubicBezTo>
                  <a:cubicBezTo>
                    <a:pt x="23632" y="10022"/>
                    <a:pt x="23805" y="9782"/>
                    <a:pt x="24010" y="9405"/>
                  </a:cubicBezTo>
                  <a:lnTo>
                    <a:pt x="23697" y="9244"/>
                  </a:lnTo>
                  <a:cubicBezTo>
                    <a:pt x="24328" y="7958"/>
                    <a:pt x="24871" y="6648"/>
                    <a:pt x="25309" y="5306"/>
                  </a:cubicBezTo>
                  <a:lnTo>
                    <a:pt x="25082" y="5241"/>
                  </a:lnTo>
                  <a:lnTo>
                    <a:pt x="24971" y="5209"/>
                  </a:lnTo>
                  <a:lnTo>
                    <a:pt x="23632" y="4817"/>
                  </a:lnTo>
                  <a:lnTo>
                    <a:pt x="23435" y="4760"/>
                  </a:lnTo>
                  <a:lnTo>
                    <a:pt x="23295" y="4721"/>
                  </a:lnTo>
                  <a:lnTo>
                    <a:pt x="23152" y="4678"/>
                  </a:lnTo>
                  <a:lnTo>
                    <a:pt x="19045" y="3482"/>
                  </a:lnTo>
                  <a:lnTo>
                    <a:pt x="18959" y="3457"/>
                  </a:lnTo>
                  <a:lnTo>
                    <a:pt x="16680" y="2790"/>
                  </a:lnTo>
                  <a:lnTo>
                    <a:pt x="7341" y="69"/>
                  </a:lnTo>
                  <a:cubicBezTo>
                    <a:pt x="7179" y="22"/>
                    <a:pt x="7018" y="0"/>
                    <a:pt x="68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6733701" y="2965600"/>
              <a:ext cx="31385" cy="87231"/>
            </a:xfrm>
            <a:custGeom>
              <a:avLst/>
              <a:gdLst/>
              <a:ahLst/>
              <a:cxnLst/>
              <a:rect l="l" t="t" r="r" b="b"/>
              <a:pathLst>
                <a:path w="707" h="1965" extrusionOk="0">
                  <a:moveTo>
                    <a:pt x="100" y="1"/>
                  </a:moveTo>
                  <a:lnTo>
                    <a:pt x="54" y="162"/>
                  </a:lnTo>
                  <a:lnTo>
                    <a:pt x="474" y="284"/>
                  </a:lnTo>
                  <a:lnTo>
                    <a:pt x="0" y="1910"/>
                  </a:lnTo>
                  <a:lnTo>
                    <a:pt x="183" y="1964"/>
                  </a:lnTo>
                  <a:lnTo>
                    <a:pt x="707" y="177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6767749" y="2985798"/>
              <a:ext cx="73070" cy="90738"/>
            </a:xfrm>
            <a:custGeom>
              <a:avLst/>
              <a:gdLst/>
              <a:ahLst/>
              <a:cxnLst/>
              <a:rect l="l" t="t" r="r" b="b"/>
              <a:pathLst>
                <a:path w="1646" h="2044" extrusionOk="0">
                  <a:moveTo>
                    <a:pt x="810" y="0"/>
                  </a:moveTo>
                  <a:cubicBezTo>
                    <a:pt x="655" y="0"/>
                    <a:pt x="515" y="40"/>
                    <a:pt x="400" y="116"/>
                  </a:cubicBezTo>
                  <a:lnTo>
                    <a:pt x="496" y="267"/>
                  </a:lnTo>
                  <a:cubicBezTo>
                    <a:pt x="593" y="203"/>
                    <a:pt x="697" y="173"/>
                    <a:pt x="811" y="173"/>
                  </a:cubicBezTo>
                  <a:cubicBezTo>
                    <a:pt x="884" y="173"/>
                    <a:pt x="961" y="186"/>
                    <a:pt x="1042" y="209"/>
                  </a:cubicBezTo>
                  <a:cubicBezTo>
                    <a:pt x="1314" y="288"/>
                    <a:pt x="1426" y="457"/>
                    <a:pt x="1365" y="666"/>
                  </a:cubicBezTo>
                  <a:cubicBezTo>
                    <a:pt x="1329" y="787"/>
                    <a:pt x="1253" y="898"/>
                    <a:pt x="995" y="1039"/>
                  </a:cubicBezTo>
                  <a:lnTo>
                    <a:pt x="40" y="1549"/>
                  </a:lnTo>
                  <a:lnTo>
                    <a:pt x="1" y="1678"/>
                  </a:lnTo>
                  <a:lnTo>
                    <a:pt x="1258" y="2044"/>
                  </a:lnTo>
                  <a:lnTo>
                    <a:pt x="1304" y="1882"/>
                  </a:lnTo>
                  <a:lnTo>
                    <a:pt x="320" y="1595"/>
                  </a:lnTo>
                  <a:lnTo>
                    <a:pt x="1102" y="1175"/>
                  </a:lnTo>
                  <a:cubicBezTo>
                    <a:pt x="1412" y="1010"/>
                    <a:pt x="1508" y="870"/>
                    <a:pt x="1559" y="701"/>
                  </a:cubicBezTo>
                  <a:cubicBezTo>
                    <a:pt x="1645" y="403"/>
                    <a:pt x="1469" y="152"/>
                    <a:pt x="1107" y="45"/>
                  </a:cubicBezTo>
                  <a:cubicBezTo>
                    <a:pt x="1004" y="15"/>
                    <a:pt x="904" y="0"/>
                    <a:pt x="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6844236" y="3013721"/>
              <a:ext cx="71117" cy="82570"/>
            </a:xfrm>
            <a:custGeom>
              <a:avLst/>
              <a:gdLst/>
              <a:ahLst/>
              <a:cxnLst/>
              <a:rect l="l" t="t" r="r" b="b"/>
              <a:pathLst>
                <a:path w="1602" h="1860" extrusionOk="0">
                  <a:moveTo>
                    <a:pt x="1332" y="1"/>
                  </a:moveTo>
                  <a:lnTo>
                    <a:pt x="40" y="908"/>
                  </a:lnTo>
                  <a:lnTo>
                    <a:pt x="1" y="1041"/>
                  </a:lnTo>
                  <a:lnTo>
                    <a:pt x="1009" y="1336"/>
                  </a:lnTo>
                  <a:lnTo>
                    <a:pt x="873" y="1806"/>
                  </a:lnTo>
                  <a:lnTo>
                    <a:pt x="1056" y="1859"/>
                  </a:lnTo>
                  <a:lnTo>
                    <a:pt x="1196" y="1389"/>
                  </a:lnTo>
                  <a:lnTo>
                    <a:pt x="1551" y="1493"/>
                  </a:lnTo>
                  <a:lnTo>
                    <a:pt x="1602" y="1332"/>
                  </a:lnTo>
                  <a:lnTo>
                    <a:pt x="1243" y="1228"/>
                  </a:lnTo>
                  <a:lnTo>
                    <a:pt x="1361" y="812"/>
                  </a:lnTo>
                  <a:lnTo>
                    <a:pt x="1185" y="761"/>
                  </a:lnTo>
                  <a:lnTo>
                    <a:pt x="1064" y="1174"/>
                  </a:lnTo>
                  <a:lnTo>
                    <a:pt x="288" y="948"/>
                  </a:lnTo>
                  <a:lnTo>
                    <a:pt x="1537" y="62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6966002" y="3049100"/>
              <a:ext cx="70939" cy="82570"/>
            </a:xfrm>
            <a:custGeom>
              <a:avLst/>
              <a:gdLst/>
              <a:ahLst/>
              <a:cxnLst/>
              <a:rect l="l" t="t" r="r" b="b"/>
              <a:pathLst>
                <a:path w="1598" h="1860" extrusionOk="0">
                  <a:moveTo>
                    <a:pt x="1331" y="0"/>
                  </a:moveTo>
                  <a:lnTo>
                    <a:pt x="36" y="912"/>
                  </a:lnTo>
                  <a:lnTo>
                    <a:pt x="0" y="1044"/>
                  </a:lnTo>
                  <a:lnTo>
                    <a:pt x="1008" y="1339"/>
                  </a:lnTo>
                  <a:lnTo>
                    <a:pt x="872" y="1809"/>
                  </a:lnTo>
                  <a:lnTo>
                    <a:pt x="1056" y="1859"/>
                  </a:lnTo>
                  <a:lnTo>
                    <a:pt x="1192" y="1393"/>
                  </a:lnTo>
                  <a:lnTo>
                    <a:pt x="1551" y="1497"/>
                  </a:lnTo>
                  <a:lnTo>
                    <a:pt x="1597" y="1332"/>
                  </a:lnTo>
                  <a:lnTo>
                    <a:pt x="1238" y="1228"/>
                  </a:lnTo>
                  <a:lnTo>
                    <a:pt x="1361" y="815"/>
                  </a:lnTo>
                  <a:lnTo>
                    <a:pt x="1181" y="761"/>
                  </a:lnTo>
                  <a:lnTo>
                    <a:pt x="1059" y="1178"/>
                  </a:lnTo>
                  <a:lnTo>
                    <a:pt x="284" y="948"/>
                  </a:lnTo>
                  <a:lnTo>
                    <a:pt x="1536" y="61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7043598" y="3063261"/>
              <a:ext cx="73514" cy="87498"/>
            </a:xfrm>
            <a:custGeom>
              <a:avLst/>
              <a:gdLst/>
              <a:ahLst/>
              <a:cxnLst/>
              <a:rect l="l" t="t" r="r" b="b"/>
              <a:pathLst>
                <a:path w="1656" h="1971" extrusionOk="0">
                  <a:moveTo>
                    <a:pt x="675" y="1"/>
                  </a:moveTo>
                  <a:lnTo>
                    <a:pt x="323" y="873"/>
                  </a:lnTo>
                  <a:lnTo>
                    <a:pt x="703" y="980"/>
                  </a:lnTo>
                  <a:cubicBezTo>
                    <a:pt x="1155" y="1113"/>
                    <a:pt x="1260" y="1300"/>
                    <a:pt x="1192" y="1530"/>
                  </a:cubicBezTo>
                  <a:cubicBezTo>
                    <a:pt x="1143" y="1693"/>
                    <a:pt x="1015" y="1792"/>
                    <a:pt x="825" y="1792"/>
                  </a:cubicBezTo>
                  <a:cubicBezTo>
                    <a:pt x="763" y="1792"/>
                    <a:pt x="695" y="1781"/>
                    <a:pt x="621" y="1759"/>
                  </a:cubicBezTo>
                  <a:cubicBezTo>
                    <a:pt x="391" y="1691"/>
                    <a:pt x="212" y="1544"/>
                    <a:pt x="133" y="1393"/>
                  </a:cubicBezTo>
                  <a:lnTo>
                    <a:pt x="0" y="1512"/>
                  </a:lnTo>
                  <a:cubicBezTo>
                    <a:pt x="97" y="1691"/>
                    <a:pt x="316" y="1853"/>
                    <a:pt x="574" y="1928"/>
                  </a:cubicBezTo>
                  <a:cubicBezTo>
                    <a:pt x="673" y="1957"/>
                    <a:pt x="763" y="1971"/>
                    <a:pt x="846" y="1971"/>
                  </a:cubicBezTo>
                  <a:cubicBezTo>
                    <a:pt x="1127" y="1971"/>
                    <a:pt x="1313" y="1812"/>
                    <a:pt x="1382" y="1576"/>
                  </a:cubicBezTo>
                  <a:cubicBezTo>
                    <a:pt x="1472" y="1260"/>
                    <a:pt x="1328" y="988"/>
                    <a:pt x="789" y="830"/>
                  </a:cubicBezTo>
                  <a:lnTo>
                    <a:pt x="560" y="765"/>
                  </a:lnTo>
                  <a:lnTo>
                    <a:pt x="789" y="213"/>
                  </a:lnTo>
                  <a:lnTo>
                    <a:pt x="1604" y="450"/>
                  </a:lnTo>
                  <a:lnTo>
                    <a:pt x="1655" y="288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7120884" y="3090695"/>
              <a:ext cx="73159" cy="83014"/>
            </a:xfrm>
            <a:custGeom>
              <a:avLst/>
              <a:gdLst/>
              <a:ahLst/>
              <a:cxnLst/>
              <a:rect l="l" t="t" r="r" b="b"/>
              <a:pathLst>
                <a:path w="1648" h="1870" extrusionOk="0">
                  <a:moveTo>
                    <a:pt x="720" y="876"/>
                  </a:moveTo>
                  <a:cubicBezTo>
                    <a:pt x="774" y="876"/>
                    <a:pt x="831" y="884"/>
                    <a:pt x="890" y="901"/>
                  </a:cubicBezTo>
                  <a:cubicBezTo>
                    <a:pt x="1163" y="980"/>
                    <a:pt x="1296" y="1181"/>
                    <a:pt x="1228" y="1418"/>
                  </a:cubicBezTo>
                  <a:cubicBezTo>
                    <a:pt x="1171" y="1602"/>
                    <a:pt x="1024" y="1704"/>
                    <a:pt x="839" y="1704"/>
                  </a:cubicBezTo>
                  <a:cubicBezTo>
                    <a:pt x="787" y="1704"/>
                    <a:pt x="732" y="1696"/>
                    <a:pt x="675" y="1680"/>
                  </a:cubicBezTo>
                  <a:cubicBezTo>
                    <a:pt x="366" y="1586"/>
                    <a:pt x="259" y="1353"/>
                    <a:pt x="315" y="1156"/>
                  </a:cubicBezTo>
                  <a:cubicBezTo>
                    <a:pt x="366" y="984"/>
                    <a:pt x="521" y="876"/>
                    <a:pt x="720" y="876"/>
                  </a:cubicBezTo>
                  <a:close/>
                  <a:moveTo>
                    <a:pt x="977" y="1"/>
                  </a:moveTo>
                  <a:cubicBezTo>
                    <a:pt x="611" y="1"/>
                    <a:pt x="306" y="240"/>
                    <a:pt x="165" y="728"/>
                  </a:cubicBezTo>
                  <a:cubicBezTo>
                    <a:pt x="0" y="1292"/>
                    <a:pt x="161" y="1698"/>
                    <a:pt x="638" y="1838"/>
                  </a:cubicBezTo>
                  <a:cubicBezTo>
                    <a:pt x="713" y="1859"/>
                    <a:pt x="786" y="1870"/>
                    <a:pt x="855" y="1870"/>
                  </a:cubicBezTo>
                  <a:cubicBezTo>
                    <a:pt x="1114" y="1870"/>
                    <a:pt x="1330" y="1727"/>
                    <a:pt x="1407" y="1464"/>
                  </a:cubicBezTo>
                  <a:cubicBezTo>
                    <a:pt x="1503" y="1138"/>
                    <a:pt x="1317" y="858"/>
                    <a:pt x="962" y="753"/>
                  </a:cubicBezTo>
                  <a:cubicBezTo>
                    <a:pt x="887" y="732"/>
                    <a:pt x="814" y="721"/>
                    <a:pt x="743" y="721"/>
                  </a:cubicBezTo>
                  <a:cubicBezTo>
                    <a:pt x="578" y="721"/>
                    <a:pt x="430" y="780"/>
                    <a:pt x="327" y="901"/>
                  </a:cubicBezTo>
                  <a:cubicBezTo>
                    <a:pt x="337" y="844"/>
                    <a:pt x="348" y="793"/>
                    <a:pt x="362" y="753"/>
                  </a:cubicBezTo>
                  <a:cubicBezTo>
                    <a:pt x="475" y="361"/>
                    <a:pt x="704" y="171"/>
                    <a:pt x="990" y="171"/>
                  </a:cubicBezTo>
                  <a:cubicBezTo>
                    <a:pt x="1060" y="171"/>
                    <a:pt x="1134" y="182"/>
                    <a:pt x="1210" y="205"/>
                  </a:cubicBezTo>
                  <a:cubicBezTo>
                    <a:pt x="1342" y="244"/>
                    <a:pt x="1457" y="301"/>
                    <a:pt x="1529" y="387"/>
                  </a:cubicBezTo>
                  <a:lnTo>
                    <a:pt x="1647" y="262"/>
                  </a:lnTo>
                  <a:cubicBezTo>
                    <a:pt x="1554" y="162"/>
                    <a:pt x="1414" y="90"/>
                    <a:pt x="1253" y="43"/>
                  </a:cubicBezTo>
                  <a:cubicBezTo>
                    <a:pt x="1158" y="15"/>
                    <a:pt x="1066" y="1"/>
                    <a:pt x="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7230487" y="3115865"/>
              <a:ext cx="74757" cy="89406"/>
            </a:xfrm>
            <a:custGeom>
              <a:avLst/>
              <a:gdLst/>
              <a:ahLst/>
              <a:cxnLst/>
              <a:rect l="l" t="t" r="r" b="b"/>
              <a:pathLst>
                <a:path w="1684" h="2014" extrusionOk="0">
                  <a:moveTo>
                    <a:pt x="532" y="0"/>
                  </a:moveTo>
                  <a:lnTo>
                    <a:pt x="485" y="165"/>
                  </a:lnTo>
                  <a:lnTo>
                    <a:pt x="1400" y="431"/>
                  </a:lnTo>
                  <a:lnTo>
                    <a:pt x="722" y="908"/>
                  </a:lnTo>
                  <a:lnTo>
                    <a:pt x="682" y="1044"/>
                  </a:lnTo>
                  <a:lnTo>
                    <a:pt x="812" y="1081"/>
                  </a:lnTo>
                  <a:cubicBezTo>
                    <a:pt x="1145" y="1177"/>
                    <a:pt x="1253" y="1361"/>
                    <a:pt x="1192" y="1576"/>
                  </a:cubicBezTo>
                  <a:cubicBezTo>
                    <a:pt x="1144" y="1742"/>
                    <a:pt x="1017" y="1834"/>
                    <a:pt x="832" y="1834"/>
                  </a:cubicBezTo>
                  <a:cubicBezTo>
                    <a:pt x="769" y="1834"/>
                    <a:pt x="700" y="1823"/>
                    <a:pt x="625" y="1802"/>
                  </a:cubicBezTo>
                  <a:cubicBezTo>
                    <a:pt x="395" y="1734"/>
                    <a:pt x="212" y="1586"/>
                    <a:pt x="133" y="1436"/>
                  </a:cubicBezTo>
                  <a:lnTo>
                    <a:pt x="0" y="1554"/>
                  </a:lnTo>
                  <a:cubicBezTo>
                    <a:pt x="97" y="1734"/>
                    <a:pt x="320" y="1896"/>
                    <a:pt x="578" y="1971"/>
                  </a:cubicBezTo>
                  <a:cubicBezTo>
                    <a:pt x="677" y="1999"/>
                    <a:pt x="769" y="2013"/>
                    <a:pt x="852" y="2013"/>
                  </a:cubicBezTo>
                  <a:cubicBezTo>
                    <a:pt x="1129" y="2013"/>
                    <a:pt x="1312" y="1862"/>
                    <a:pt x="1378" y="1634"/>
                  </a:cubicBezTo>
                  <a:cubicBezTo>
                    <a:pt x="1464" y="1346"/>
                    <a:pt x="1332" y="1088"/>
                    <a:pt x="951" y="955"/>
                  </a:cubicBezTo>
                  <a:lnTo>
                    <a:pt x="1645" y="466"/>
                  </a:lnTo>
                  <a:lnTo>
                    <a:pt x="1683" y="337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7309015" y="3145607"/>
              <a:ext cx="73203" cy="82925"/>
            </a:xfrm>
            <a:custGeom>
              <a:avLst/>
              <a:gdLst/>
              <a:ahLst/>
              <a:cxnLst/>
              <a:rect l="l" t="t" r="r" b="b"/>
              <a:pathLst>
                <a:path w="1649" h="1868" extrusionOk="0">
                  <a:moveTo>
                    <a:pt x="720" y="874"/>
                  </a:moveTo>
                  <a:cubicBezTo>
                    <a:pt x="774" y="874"/>
                    <a:pt x="832" y="882"/>
                    <a:pt x="891" y="899"/>
                  </a:cubicBezTo>
                  <a:cubicBezTo>
                    <a:pt x="1163" y="977"/>
                    <a:pt x="1297" y="1182"/>
                    <a:pt x="1225" y="1416"/>
                  </a:cubicBezTo>
                  <a:cubicBezTo>
                    <a:pt x="1171" y="1601"/>
                    <a:pt x="1024" y="1702"/>
                    <a:pt x="840" y="1702"/>
                  </a:cubicBezTo>
                  <a:cubicBezTo>
                    <a:pt x="788" y="1702"/>
                    <a:pt x="733" y="1694"/>
                    <a:pt x="676" y="1678"/>
                  </a:cubicBezTo>
                  <a:cubicBezTo>
                    <a:pt x="367" y="1588"/>
                    <a:pt x="259" y="1351"/>
                    <a:pt x="317" y="1158"/>
                  </a:cubicBezTo>
                  <a:cubicBezTo>
                    <a:pt x="367" y="982"/>
                    <a:pt x="522" y="874"/>
                    <a:pt x="720" y="874"/>
                  </a:cubicBezTo>
                  <a:close/>
                  <a:moveTo>
                    <a:pt x="980" y="0"/>
                  </a:moveTo>
                  <a:cubicBezTo>
                    <a:pt x="613" y="0"/>
                    <a:pt x="307" y="237"/>
                    <a:pt x="166" y="727"/>
                  </a:cubicBezTo>
                  <a:cubicBezTo>
                    <a:pt x="0" y="1290"/>
                    <a:pt x="162" y="1696"/>
                    <a:pt x="640" y="1835"/>
                  </a:cubicBezTo>
                  <a:cubicBezTo>
                    <a:pt x="714" y="1857"/>
                    <a:pt x="787" y="1868"/>
                    <a:pt x="858" y="1868"/>
                  </a:cubicBezTo>
                  <a:cubicBezTo>
                    <a:pt x="1114" y="1868"/>
                    <a:pt x="1332" y="1727"/>
                    <a:pt x="1408" y="1462"/>
                  </a:cubicBezTo>
                  <a:cubicBezTo>
                    <a:pt x="1504" y="1136"/>
                    <a:pt x="1318" y="856"/>
                    <a:pt x="963" y="752"/>
                  </a:cubicBezTo>
                  <a:cubicBezTo>
                    <a:pt x="888" y="730"/>
                    <a:pt x="815" y="719"/>
                    <a:pt x="744" y="719"/>
                  </a:cubicBezTo>
                  <a:cubicBezTo>
                    <a:pt x="579" y="719"/>
                    <a:pt x="430" y="779"/>
                    <a:pt x="328" y="899"/>
                  </a:cubicBezTo>
                  <a:cubicBezTo>
                    <a:pt x="338" y="845"/>
                    <a:pt x="349" y="791"/>
                    <a:pt x="363" y="752"/>
                  </a:cubicBezTo>
                  <a:cubicBezTo>
                    <a:pt x="477" y="360"/>
                    <a:pt x="707" y="170"/>
                    <a:pt x="996" y="170"/>
                  </a:cubicBezTo>
                  <a:cubicBezTo>
                    <a:pt x="1064" y="170"/>
                    <a:pt x="1136" y="181"/>
                    <a:pt x="1211" y="202"/>
                  </a:cubicBezTo>
                  <a:cubicBezTo>
                    <a:pt x="1343" y="242"/>
                    <a:pt x="1458" y="300"/>
                    <a:pt x="1529" y="389"/>
                  </a:cubicBezTo>
                  <a:lnTo>
                    <a:pt x="1648" y="260"/>
                  </a:lnTo>
                  <a:cubicBezTo>
                    <a:pt x="1555" y="159"/>
                    <a:pt x="1415" y="88"/>
                    <a:pt x="1254" y="41"/>
                  </a:cubicBezTo>
                  <a:cubicBezTo>
                    <a:pt x="1160" y="14"/>
                    <a:pt x="1068" y="0"/>
                    <a:pt x="9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7395535" y="3159191"/>
              <a:ext cx="65213" cy="86743"/>
            </a:xfrm>
            <a:custGeom>
              <a:avLst/>
              <a:gdLst/>
              <a:ahLst/>
              <a:cxnLst/>
              <a:rect l="l" t="t" r="r" b="b"/>
              <a:pathLst>
                <a:path w="1469" h="1954" extrusionOk="0">
                  <a:moveTo>
                    <a:pt x="159" y="0"/>
                  </a:moveTo>
                  <a:lnTo>
                    <a:pt x="11" y="499"/>
                  </a:lnTo>
                  <a:lnTo>
                    <a:pt x="195" y="550"/>
                  </a:lnTo>
                  <a:lnTo>
                    <a:pt x="291" y="216"/>
                  </a:lnTo>
                  <a:lnTo>
                    <a:pt x="1210" y="485"/>
                  </a:lnTo>
                  <a:lnTo>
                    <a:pt x="1" y="1896"/>
                  </a:lnTo>
                  <a:lnTo>
                    <a:pt x="202" y="1953"/>
                  </a:lnTo>
                  <a:lnTo>
                    <a:pt x="1433" y="514"/>
                  </a:lnTo>
                  <a:lnTo>
                    <a:pt x="1469" y="381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7508999" y="3192173"/>
              <a:ext cx="65390" cy="86699"/>
            </a:xfrm>
            <a:custGeom>
              <a:avLst/>
              <a:gdLst/>
              <a:ahLst/>
              <a:cxnLst/>
              <a:rect l="l" t="t" r="r" b="b"/>
              <a:pathLst>
                <a:path w="1473" h="1953" extrusionOk="0">
                  <a:moveTo>
                    <a:pt x="158" y="1"/>
                  </a:moveTo>
                  <a:lnTo>
                    <a:pt x="11" y="500"/>
                  </a:lnTo>
                  <a:lnTo>
                    <a:pt x="195" y="553"/>
                  </a:lnTo>
                  <a:lnTo>
                    <a:pt x="291" y="220"/>
                  </a:lnTo>
                  <a:lnTo>
                    <a:pt x="1210" y="485"/>
                  </a:lnTo>
                  <a:lnTo>
                    <a:pt x="1" y="1896"/>
                  </a:lnTo>
                  <a:lnTo>
                    <a:pt x="201" y="1953"/>
                  </a:lnTo>
                  <a:lnTo>
                    <a:pt x="1432" y="513"/>
                  </a:lnTo>
                  <a:lnTo>
                    <a:pt x="1472" y="38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7570215" y="3220406"/>
              <a:ext cx="77110" cy="84790"/>
            </a:xfrm>
            <a:custGeom>
              <a:avLst/>
              <a:gdLst/>
              <a:ahLst/>
              <a:cxnLst/>
              <a:rect l="l" t="t" r="r" b="b"/>
              <a:pathLst>
                <a:path w="1737" h="1910" extrusionOk="0">
                  <a:moveTo>
                    <a:pt x="913" y="169"/>
                  </a:moveTo>
                  <a:cubicBezTo>
                    <a:pt x="975" y="169"/>
                    <a:pt x="1043" y="179"/>
                    <a:pt x="1116" y="200"/>
                  </a:cubicBezTo>
                  <a:cubicBezTo>
                    <a:pt x="1382" y="276"/>
                    <a:pt x="1525" y="452"/>
                    <a:pt x="1464" y="653"/>
                  </a:cubicBezTo>
                  <a:cubicBezTo>
                    <a:pt x="1425" y="795"/>
                    <a:pt x="1303" y="874"/>
                    <a:pt x="1132" y="874"/>
                  </a:cubicBezTo>
                  <a:cubicBezTo>
                    <a:pt x="1070" y="874"/>
                    <a:pt x="1002" y="864"/>
                    <a:pt x="930" y="843"/>
                  </a:cubicBezTo>
                  <a:cubicBezTo>
                    <a:pt x="650" y="760"/>
                    <a:pt x="524" y="588"/>
                    <a:pt x="581" y="391"/>
                  </a:cubicBezTo>
                  <a:cubicBezTo>
                    <a:pt x="623" y="246"/>
                    <a:pt x="744" y="169"/>
                    <a:pt x="913" y="169"/>
                  </a:cubicBezTo>
                  <a:close/>
                  <a:moveTo>
                    <a:pt x="651" y="951"/>
                  </a:moveTo>
                  <a:cubicBezTo>
                    <a:pt x="722" y="951"/>
                    <a:pt x="801" y="963"/>
                    <a:pt x="886" y="987"/>
                  </a:cubicBezTo>
                  <a:cubicBezTo>
                    <a:pt x="1202" y="1080"/>
                    <a:pt x="1349" y="1274"/>
                    <a:pt x="1288" y="1493"/>
                  </a:cubicBezTo>
                  <a:cubicBezTo>
                    <a:pt x="1241" y="1655"/>
                    <a:pt x="1107" y="1743"/>
                    <a:pt x="915" y="1743"/>
                  </a:cubicBezTo>
                  <a:cubicBezTo>
                    <a:pt x="843" y="1743"/>
                    <a:pt x="762" y="1730"/>
                    <a:pt x="675" y="1704"/>
                  </a:cubicBezTo>
                  <a:cubicBezTo>
                    <a:pt x="358" y="1615"/>
                    <a:pt x="211" y="1421"/>
                    <a:pt x="276" y="1199"/>
                  </a:cubicBezTo>
                  <a:cubicBezTo>
                    <a:pt x="323" y="1039"/>
                    <a:pt x="457" y="951"/>
                    <a:pt x="651" y="951"/>
                  </a:cubicBezTo>
                  <a:close/>
                  <a:moveTo>
                    <a:pt x="886" y="0"/>
                  </a:moveTo>
                  <a:cubicBezTo>
                    <a:pt x="642" y="0"/>
                    <a:pt x="460" y="117"/>
                    <a:pt x="398" y="334"/>
                  </a:cubicBezTo>
                  <a:cubicBezTo>
                    <a:pt x="345" y="520"/>
                    <a:pt x="401" y="685"/>
                    <a:pt x="563" y="808"/>
                  </a:cubicBezTo>
                  <a:cubicBezTo>
                    <a:pt x="319" y="818"/>
                    <a:pt x="154" y="933"/>
                    <a:pt x="90" y="1148"/>
                  </a:cubicBezTo>
                  <a:cubicBezTo>
                    <a:pt x="0" y="1464"/>
                    <a:pt x="201" y="1737"/>
                    <a:pt x="631" y="1863"/>
                  </a:cubicBezTo>
                  <a:cubicBezTo>
                    <a:pt x="742" y="1894"/>
                    <a:pt x="846" y="1910"/>
                    <a:pt x="941" y="1910"/>
                  </a:cubicBezTo>
                  <a:cubicBezTo>
                    <a:pt x="1211" y="1910"/>
                    <a:pt x="1406" y="1784"/>
                    <a:pt x="1475" y="1550"/>
                  </a:cubicBezTo>
                  <a:cubicBezTo>
                    <a:pt x="1536" y="1338"/>
                    <a:pt x="1457" y="1148"/>
                    <a:pt x="1253" y="1008"/>
                  </a:cubicBezTo>
                  <a:cubicBezTo>
                    <a:pt x="1457" y="990"/>
                    <a:pt x="1601" y="886"/>
                    <a:pt x="1654" y="700"/>
                  </a:cubicBezTo>
                  <a:cubicBezTo>
                    <a:pt x="1737" y="409"/>
                    <a:pt x="1539" y="154"/>
                    <a:pt x="1159" y="43"/>
                  </a:cubicBezTo>
                  <a:cubicBezTo>
                    <a:pt x="1062" y="14"/>
                    <a:pt x="971" y="0"/>
                    <a:pt x="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7652206" y="3242824"/>
              <a:ext cx="73203" cy="82970"/>
            </a:xfrm>
            <a:custGeom>
              <a:avLst/>
              <a:gdLst/>
              <a:ahLst/>
              <a:cxnLst/>
              <a:rect l="l" t="t" r="r" b="b"/>
              <a:pathLst>
                <a:path w="1649" h="1869" extrusionOk="0">
                  <a:moveTo>
                    <a:pt x="811" y="166"/>
                  </a:moveTo>
                  <a:cubicBezTo>
                    <a:pt x="863" y="166"/>
                    <a:pt x="918" y="174"/>
                    <a:pt x="974" y="191"/>
                  </a:cubicBezTo>
                  <a:cubicBezTo>
                    <a:pt x="1283" y="281"/>
                    <a:pt x="1394" y="514"/>
                    <a:pt x="1336" y="712"/>
                  </a:cubicBezTo>
                  <a:cubicBezTo>
                    <a:pt x="1285" y="887"/>
                    <a:pt x="1128" y="995"/>
                    <a:pt x="930" y="995"/>
                  </a:cubicBezTo>
                  <a:cubicBezTo>
                    <a:pt x="877" y="995"/>
                    <a:pt x="820" y="987"/>
                    <a:pt x="762" y="970"/>
                  </a:cubicBezTo>
                  <a:cubicBezTo>
                    <a:pt x="486" y="888"/>
                    <a:pt x="357" y="686"/>
                    <a:pt x="425" y="453"/>
                  </a:cubicBezTo>
                  <a:cubicBezTo>
                    <a:pt x="478" y="268"/>
                    <a:pt x="626" y="166"/>
                    <a:pt x="811" y="166"/>
                  </a:cubicBezTo>
                  <a:close/>
                  <a:moveTo>
                    <a:pt x="793" y="1"/>
                  </a:moveTo>
                  <a:cubicBezTo>
                    <a:pt x="535" y="1"/>
                    <a:pt x="318" y="141"/>
                    <a:pt x="242" y="403"/>
                  </a:cubicBezTo>
                  <a:cubicBezTo>
                    <a:pt x="145" y="733"/>
                    <a:pt x="332" y="1013"/>
                    <a:pt x="687" y="1117"/>
                  </a:cubicBezTo>
                  <a:cubicBezTo>
                    <a:pt x="760" y="1138"/>
                    <a:pt x="833" y="1149"/>
                    <a:pt x="903" y="1149"/>
                  </a:cubicBezTo>
                  <a:cubicBezTo>
                    <a:pt x="1070" y="1149"/>
                    <a:pt x="1221" y="1089"/>
                    <a:pt x="1322" y="970"/>
                  </a:cubicBezTo>
                  <a:lnTo>
                    <a:pt x="1322" y="970"/>
                  </a:lnTo>
                  <a:cubicBezTo>
                    <a:pt x="1314" y="1024"/>
                    <a:pt x="1301" y="1078"/>
                    <a:pt x="1290" y="1117"/>
                  </a:cubicBezTo>
                  <a:cubicBezTo>
                    <a:pt x="1174" y="1509"/>
                    <a:pt x="943" y="1699"/>
                    <a:pt x="656" y="1699"/>
                  </a:cubicBezTo>
                  <a:cubicBezTo>
                    <a:pt x="588" y="1699"/>
                    <a:pt x="517" y="1688"/>
                    <a:pt x="443" y="1666"/>
                  </a:cubicBezTo>
                  <a:cubicBezTo>
                    <a:pt x="310" y="1627"/>
                    <a:pt x="191" y="1569"/>
                    <a:pt x="120" y="1479"/>
                  </a:cubicBezTo>
                  <a:lnTo>
                    <a:pt x="1" y="1605"/>
                  </a:lnTo>
                  <a:cubicBezTo>
                    <a:pt x="95" y="1709"/>
                    <a:pt x="238" y="1781"/>
                    <a:pt x="396" y="1827"/>
                  </a:cubicBezTo>
                  <a:cubicBezTo>
                    <a:pt x="491" y="1855"/>
                    <a:pt x="583" y="1868"/>
                    <a:pt x="671" y="1868"/>
                  </a:cubicBezTo>
                  <a:cubicBezTo>
                    <a:pt x="1039" y="1868"/>
                    <a:pt x="1342" y="1631"/>
                    <a:pt x="1483" y="1143"/>
                  </a:cubicBezTo>
                  <a:cubicBezTo>
                    <a:pt x="1649" y="575"/>
                    <a:pt x="1487" y="174"/>
                    <a:pt x="1013" y="33"/>
                  </a:cubicBezTo>
                  <a:cubicBezTo>
                    <a:pt x="938" y="11"/>
                    <a:pt x="864" y="1"/>
                    <a:pt x="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7302801" y="3283309"/>
              <a:ext cx="645822" cy="219787"/>
            </a:xfrm>
            <a:custGeom>
              <a:avLst/>
              <a:gdLst/>
              <a:ahLst/>
              <a:cxnLst/>
              <a:rect l="l" t="t" r="r" b="b"/>
              <a:pathLst>
                <a:path w="14548" h="4951" extrusionOk="0">
                  <a:moveTo>
                    <a:pt x="227" y="1"/>
                  </a:moveTo>
                  <a:lnTo>
                    <a:pt x="1" y="776"/>
                  </a:lnTo>
                  <a:lnTo>
                    <a:pt x="14322" y="4950"/>
                  </a:lnTo>
                  <a:lnTo>
                    <a:pt x="14548" y="417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7592322" y="3442318"/>
              <a:ext cx="336229" cy="129626"/>
            </a:xfrm>
            <a:custGeom>
              <a:avLst/>
              <a:gdLst/>
              <a:ahLst/>
              <a:cxnLst/>
              <a:rect l="l" t="t" r="r" b="b"/>
              <a:pathLst>
                <a:path w="7574" h="2920" extrusionOk="0">
                  <a:moveTo>
                    <a:pt x="230" y="0"/>
                  </a:moveTo>
                  <a:lnTo>
                    <a:pt x="1" y="776"/>
                  </a:lnTo>
                  <a:lnTo>
                    <a:pt x="7348" y="2919"/>
                  </a:lnTo>
                  <a:lnTo>
                    <a:pt x="7574" y="214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6742446" y="2703647"/>
              <a:ext cx="312656" cy="253748"/>
            </a:xfrm>
            <a:custGeom>
              <a:avLst/>
              <a:gdLst/>
              <a:ahLst/>
              <a:cxnLst/>
              <a:rect l="l" t="t" r="r" b="b"/>
              <a:pathLst>
                <a:path w="7043" h="5716" extrusionOk="0">
                  <a:moveTo>
                    <a:pt x="1919" y="0"/>
                  </a:moveTo>
                  <a:cubicBezTo>
                    <a:pt x="1443" y="0"/>
                    <a:pt x="1004" y="311"/>
                    <a:pt x="865" y="790"/>
                  </a:cubicBezTo>
                  <a:lnTo>
                    <a:pt x="173" y="3174"/>
                  </a:lnTo>
                  <a:cubicBezTo>
                    <a:pt x="0" y="3755"/>
                    <a:pt x="334" y="4365"/>
                    <a:pt x="919" y="4534"/>
                  </a:cubicBezTo>
                  <a:lnTo>
                    <a:pt x="4817" y="5672"/>
                  </a:lnTo>
                  <a:cubicBezTo>
                    <a:pt x="4920" y="5701"/>
                    <a:pt x="5023" y="5716"/>
                    <a:pt x="5125" y="5716"/>
                  </a:cubicBezTo>
                  <a:cubicBezTo>
                    <a:pt x="5603" y="5716"/>
                    <a:pt x="6042" y="5404"/>
                    <a:pt x="6181" y="4922"/>
                  </a:cubicBezTo>
                  <a:lnTo>
                    <a:pt x="6874" y="2542"/>
                  </a:lnTo>
                  <a:cubicBezTo>
                    <a:pt x="7043" y="1961"/>
                    <a:pt x="6708" y="1350"/>
                    <a:pt x="6127" y="1181"/>
                  </a:cubicBezTo>
                  <a:lnTo>
                    <a:pt x="2226" y="44"/>
                  </a:lnTo>
                  <a:cubicBezTo>
                    <a:pt x="2123" y="14"/>
                    <a:pt x="2020" y="0"/>
                    <a:pt x="191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6752479" y="2753055"/>
              <a:ext cx="197635" cy="124787"/>
            </a:xfrm>
            <a:custGeom>
              <a:avLst/>
              <a:gdLst/>
              <a:ahLst/>
              <a:cxnLst/>
              <a:rect l="l" t="t" r="r" b="b"/>
              <a:pathLst>
                <a:path w="4452" h="2811" extrusionOk="0">
                  <a:moveTo>
                    <a:pt x="546" y="0"/>
                  </a:moveTo>
                  <a:lnTo>
                    <a:pt x="460" y="288"/>
                  </a:lnTo>
                  <a:lnTo>
                    <a:pt x="3554" y="1188"/>
                  </a:lnTo>
                  <a:cubicBezTo>
                    <a:pt x="3909" y="1289"/>
                    <a:pt x="4117" y="1670"/>
                    <a:pt x="4014" y="2024"/>
                  </a:cubicBezTo>
                  <a:cubicBezTo>
                    <a:pt x="3928" y="2321"/>
                    <a:pt x="3659" y="2511"/>
                    <a:pt x="3366" y="2511"/>
                  </a:cubicBezTo>
                  <a:cubicBezTo>
                    <a:pt x="3304" y="2511"/>
                    <a:pt x="3240" y="2503"/>
                    <a:pt x="3177" y="2484"/>
                  </a:cubicBezTo>
                  <a:lnTo>
                    <a:pt x="83" y="1583"/>
                  </a:lnTo>
                  <a:lnTo>
                    <a:pt x="0" y="1870"/>
                  </a:lnTo>
                  <a:lnTo>
                    <a:pt x="3094" y="2771"/>
                  </a:lnTo>
                  <a:cubicBezTo>
                    <a:pt x="3185" y="2798"/>
                    <a:pt x="3276" y="2811"/>
                    <a:pt x="3366" y="2811"/>
                  </a:cubicBezTo>
                  <a:cubicBezTo>
                    <a:pt x="3787" y="2811"/>
                    <a:pt x="4179" y="2534"/>
                    <a:pt x="4300" y="2111"/>
                  </a:cubicBezTo>
                  <a:cubicBezTo>
                    <a:pt x="4451" y="1594"/>
                    <a:pt x="4153" y="1052"/>
                    <a:pt x="3640" y="901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6935194" y="2838464"/>
              <a:ext cx="98063" cy="40220"/>
            </a:xfrm>
            <a:custGeom>
              <a:avLst/>
              <a:gdLst/>
              <a:ahLst/>
              <a:cxnLst/>
              <a:rect l="l" t="t" r="r" b="b"/>
              <a:pathLst>
                <a:path w="2209" h="906" extrusionOk="0">
                  <a:moveTo>
                    <a:pt x="84" y="1"/>
                  </a:moveTo>
                  <a:lnTo>
                    <a:pt x="1" y="287"/>
                  </a:lnTo>
                  <a:lnTo>
                    <a:pt x="2123" y="905"/>
                  </a:lnTo>
                  <a:lnTo>
                    <a:pt x="2209" y="61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6856532" y="2537136"/>
              <a:ext cx="703222" cy="258986"/>
            </a:xfrm>
            <a:custGeom>
              <a:avLst/>
              <a:gdLst/>
              <a:ahLst/>
              <a:cxnLst/>
              <a:rect l="l" t="t" r="r" b="b"/>
              <a:pathLst>
                <a:path w="15841" h="5834" extrusionOk="0">
                  <a:moveTo>
                    <a:pt x="388" y="0"/>
                  </a:moveTo>
                  <a:lnTo>
                    <a:pt x="0" y="1329"/>
                  </a:lnTo>
                  <a:lnTo>
                    <a:pt x="15456" y="5833"/>
                  </a:lnTo>
                  <a:lnTo>
                    <a:pt x="15840" y="4506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7634405" y="1845431"/>
              <a:ext cx="85278" cy="85189"/>
            </a:xfrm>
            <a:custGeom>
              <a:avLst/>
              <a:gdLst/>
              <a:ahLst/>
              <a:cxnLst/>
              <a:rect l="l" t="t" r="r" b="b"/>
              <a:pathLst>
                <a:path w="1921" h="1919" extrusionOk="0">
                  <a:moveTo>
                    <a:pt x="927" y="1"/>
                  </a:moveTo>
                  <a:cubicBezTo>
                    <a:pt x="727" y="1"/>
                    <a:pt x="526" y="69"/>
                    <a:pt x="373" y="199"/>
                  </a:cubicBezTo>
                  <a:cubicBezTo>
                    <a:pt x="112" y="421"/>
                    <a:pt x="0" y="802"/>
                    <a:pt x="83" y="1136"/>
                  </a:cubicBezTo>
                  <a:cubicBezTo>
                    <a:pt x="161" y="1470"/>
                    <a:pt x="423" y="1753"/>
                    <a:pt x="743" y="1875"/>
                  </a:cubicBezTo>
                  <a:lnTo>
                    <a:pt x="441" y="1893"/>
                  </a:lnTo>
                  <a:cubicBezTo>
                    <a:pt x="584" y="1906"/>
                    <a:pt x="728" y="1919"/>
                    <a:pt x="871" y="1919"/>
                  </a:cubicBezTo>
                  <a:cubicBezTo>
                    <a:pt x="1009" y="1919"/>
                    <a:pt x="1146" y="1907"/>
                    <a:pt x="1278" y="1872"/>
                  </a:cubicBezTo>
                  <a:cubicBezTo>
                    <a:pt x="1548" y="1796"/>
                    <a:pt x="1806" y="1606"/>
                    <a:pt x="1874" y="1333"/>
                  </a:cubicBezTo>
                  <a:cubicBezTo>
                    <a:pt x="1921" y="1150"/>
                    <a:pt x="1877" y="960"/>
                    <a:pt x="1816" y="784"/>
                  </a:cubicBezTo>
                  <a:cubicBezTo>
                    <a:pt x="1723" y="519"/>
                    <a:pt x="1579" y="257"/>
                    <a:pt x="1336" y="109"/>
                  </a:cubicBezTo>
                  <a:cubicBezTo>
                    <a:pt x="1213" y="36"/>
                    <a:pt x="1070" y="1"/>
                    <a:pt x="9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7675334" y="1922050"/>
              <a:ext cx="248420" cy="181743"/>
            </a:xfrm>
            <a:custGeom>
              <a:avLst/>
              <a:gdLst/>
              <a:ahLst/>
              <a:cxnLst/>
              <a:rect l="l" t="t" r="r" b="b"/>
              <a:pathLst>
                <a:path w="5596" h="4094" extrusionOk="0">
                  <a:moveTo>
                    <a:pt x="15" y="1"/>
                  </a:moveTo>
                  <a:cubicBezTo>
                    <a:pt x="11" y="1"/>
                    <a:pt x="9" y="1"/>
                    <a:pt x="8" y="2"/>
                  </a:cubicBezTo>
                  <a:cubicBezTo>
                    <a:pt x="1" y="30"/>
                    <a:pt x="439" y="85"/>
                    <a:pt x="1030" y="433"/>
                  </a:cubicBezTo>
                  <a:cubicBezTo>
                    <a:pt x="1325" y="605"/>
                    <a:pt x="1651" y="857"/>
                    <a:pt x="1950" y="1198"/>
                  </a:cubicBezTo>
                  <a:cubicBezTo>
                    <a:pt x="2244" y="1538"/>
                    <a:pt x="2503" y="1965"/>
                    <a:pt x="2657" y="2468"/>
                  </a:cubicBezTo>
                  <a:cubicBezTo>
                    <a:pt x="2736" y="2712"/>
                    <a:pt x="2851" y="2989"/>
                    <a:pt x="3087" y="3132"/>
                  </a:cubicBezTo>
                  <a:cubicBezTo>
                    <a:pt x="3301" y="3268"/>
                    <a:pt x="3547" y="3304"/>
                    <a:pt x="3770" y="3304"/>
                  </a:cubicBezTo>
                  <a:cubicBezTo>
                    <a:pt x="3783" y="3304"/>
                    <a:pt x="3796" y="3304"/>
                    <a:pt x="3809" y="3304"/>
                  </a:cubicBezTo>
                  <a:cubicBezTo>
                    <a:pt x="4042" y="3297"/>
                    <a:pt x="4257" y="3261"/>
                    <a:pt x="4459" y="3250"/>
                  </a:cubicBezTo>
                  <a:cubicBezTo>
                    <a:pt x="4517" y="3246"/>
                    <a:pt x="4574" y="3244"/>
                    <a:pt x="4630" y="3244"/>
                  </a:cubicBezTo>
                  <a:cubicBezTo>
                    <a:pt x="4764" y="3244"/>
                    <a:pt x="4890" y="3257"/>
                    <a:pt x="5004" y="3290"/>
                  </a:cubicBezTo>
                  <a:cubicBezTo>
                    <a:pt x="5165" y="3333"/>
                    <a:pt x="5299" y="3408"/>
                    <a:pt x="5385" y="3509"/>
                  </a:cubicBezTo>
                  <a:cubicBezTo>
                    <a:pt x="5475" y="3605"/>
                    <a:pt x="5518" y="3713"/>
                    <a:pt x="5539" y="3804"/>
                  </a:cubicBezTo>
                  <a:cubicBezTo>
                    <a:pt x="5574" y="3990"/>
                    <a:pt x="5514" y="4090"/>
                    <a:pt x="5524" y="4094"/>
                  </a:cubicBezTo>
                  <a:cubicBezTo>
                    <a:pt x="5528" y="4094"/>
                    <a:pt x="5546" y="4072"/>
                    <a:pt x="5564" y="4022"/>
                  </a:cubicBezTo>
                  <a:cubicBezTo>
                    <a:pt x="5582" y="3976"/>
                    <a:pt x="5596" y="3897"/>
                    <a:pt x="5586" y="3796"/>
                  </a:cubicBezTo>
                  <a:cubicBezTo>
                    <a:pt x="5571" y="3696"/>
                    <a:pt x="5528" y="3577"/>
                    <a:pt x="5435" y="3466"/>
                  </a:cubicBezTo>
                  <a:cubicBezTo>
                    <a:pt x="5342" y="3351"/>
                    <a:pt x="5198" y="3261"/>
                    <a:pt x="5026" y="3207"/>
                  </a:cubicBezTo>
                  <a:cubicBezTo>
                    <a:pt x="4891" y="3164"/>
                    <a:pt x="4735" y="3146"/>
                    <a:pt x="4574" y="3146"/>
                  </a:cubicBezTo>
                  <a:cubicBezTo>
                    <a:pt x="4533" y="3146"/>
                    <a:pt x="4492" y="3148"/>
                    <a:pt x="4451" y="3150"/>
                  </a:cubicBezTo>
                  <a:cubicBezTo>
                    <a:pt x="4247" y="3161"/>
                    <a:pt x="4032" y="3193"/>
                    <a:pt x="3805" y="3193"/>
                  </a:cubicBezTo>
                  <a:cubicBezTo>
                    <a:pt x="3796" y="3193"/>
                    <a:pt x="3786" y="3193"/>
                    <a:pt x="3777" y="3193"/>
                  </a:cubicBezTo>
                  <a:cubicBezTo>
                    <a:pt x="3566" y="3193"/>
                    <a:pt x="3338" y="3155"/>
                    <a:pt x="3152" y="3035"/>
                  </a:cubicBezTo>
                  <a:cubicBezTo>
                    <a:pt x="2951" y="2913"/>
                    <a:pt x="2851" y="2676"/>
                    <a:pt x="2768" y="2429"/>
                  </a:cubicBezTo>
                  <a:cubicBezTo>
                    <a:pt x="2614" y="1919"/>
                    <a:pt x="2337" y="1470"/>
                    <a:pt x="2032" y="1125"/>
                  </a:cubicBezTo>
                  <a:cubicBezTo>
                    <a:pt x="1720" y="777"/>
                    <a:pt x="1379" y="526"/>
                    <a:pt x="1073" y="358"/>
                  </a:cubicBezTo>
                  <a:cubicBezTo>
                    <a:pt x="765" y="192"/>
                    <a:pt x="496" y="99"/>
                    <a:pt x="306" y="52"/>
                  </a:cubicBezTo>
                  <a:cubicBezTo>
                    <a:pt x="212" y="24"/>
                    <a:pt x="137" y="17"/>
                    <a:pt x="87" y="9"/>
                  </a:cubicBezTo>
                  <a:cubicBezTo>
                    <a:pt x="50" y="4"/>
                    <a:pt x="27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7703701" y="2155815"/>
              <a:ext cx="40175" cy="34804"/>
            </a:xfrm>
            <a:custGeom>
              <a:avLst/>
              <a:gdLst/>
              <a:ahLst/>
              <a:cxnLst/>
              <a:rect l="l" t="t" r="r" b="b"/>
              <a:pathLst>
                <a:path w="905" h="784" extrusionOk="0">
                  <a:moveTo>
                    <a:pt x="212" y="0"/>
                  </a:moveTo>
                  <a:cubicBezTo>
                    <a:pt x="190" y="0"/>
                    <a:pt x="84" y="54"/>
                    <a:pt x="30" y="221"/>
                  </a:cubicBezTo>
                  <a:cubicBezTo>
                    <a:pt x="4" y="307"/>
                    <a:pt x="0" y="433"/>
                    <a:pt x="61" y="544"/>
                  </a:cubicBezTo>
                  <a:cubicBezTo>
                    <a:pt x="123" y="655"/>
                    <a:pt x="237" y="751"/>
                    <a:pt x="388" y="777"/>
                  </a:cubicBezTo>
                  <a:cubicBezTo>
                    <a:pt x="411" y="781"/>
                    <a:pt x="435" y="783"/>
                    <a:pt x="458" y="783"/>
                  </a:cubicBezTo>
                  <a:cubicBezTo>
                    <a:pt x="580" y="783"/>
                    <a:pt x="693" y="731"/>
                    <a:pt x="769" y="658"/>
                  </a:cubicBezTo>
                  <a:cubicBezTo>
                    <a:pt x="865" y="572"/>
                    <a:pt x="901" y="454"/>
                    <a:pt x="905" y="364"/>
                  </a:cubicBezTo>
                  <a:cubicBezTo>
                    <a:pt x="905" y="184"/>
                    <a:pt x="815" y="98"/>
                    <a:pt x="799" y="98"/>
                  </a:cubicBezTo>
                  <a:cubicBezTo>
                    <a:pt x="798" y="98"/>
                    <a:pt x="798" y="98"/>
                    <a:pt x="797" y="98"/>
                  </a:cubicBezTo>
                  <a:cubicBezTo>
                    <a:pt x="783" y="105"/>
                    <a:pt x="844" y="203"/>
                    <a:pt x="819" y="357"/>
                  </a:cubicBezTo>
                  <a:cubicBezTo>
                    <a:pt x="808" y="433"/>
                    <a:pt x="772" y="514"/>
                    <a:pt x="697" y="579"/>
                  </a:cubicBezTo>
                  <a:cubicBezTo>
                    <a:pt x="637" y="630"/>
                    <a:pt x="549" y="666"/>
                    <a:pt x="460" y="666"/>
                  </a:cubicBezTo>
                  <a:cubicBezTo>
                    <a:pt x="442" y="666"/>
                    <a:pt x="424" y="665"/>
                    <a:pt x="406" y="662"/>
                  </a:cubicBezTo>
                  <a:cubicBezTo>
                    <a:pt x="298" y="644"/>
                    <a:pt x="209" y="572"/>
                    <a:pt x="159" y="490"/>
                  </a:cubicBezTo>
                  <a:cubicBezTo>
                    <a:pt x="105" y="407"/>
                    <a:pt x="98" y="314"/>
                    <a:pt x="111" y="239"/>
                  </a:cubicBezTo>
                  <a:cubicBezTo>
                    <a:pt x="141" y="84"/>
                    <a:pt x="227" y="16"/>
                    <a:pt x="216" y="2"/>
                  </a:cubicBezTo>
                  <a:cubicBezTo>
                    <a:pt x="215" y="1"/>
                    <a:pt x="214" y="0"/>
                    <a:pt x="2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7636447" y="1899588"/>
              <a:ext cx="78442" cy="41596"/>
            </a:xfrm>
            <a:custGeom>
              <a:avLst/>
              <a:gdLst/>
              <a:ahLst/>
              <a:cxnLst/>
              <a:rect l="l" t="t" r="r" b="b"/>
              <a:pathLst>
                <a:path w="1767" h="937" extrusionOk="0">
                  <a:moveTo>
                    <a:pt x="113" y="0"/>
                  </a:moveTo>
                  <a:cubicBezTo>
                    <a:pt x="43" y="0"/>
                    <a:pt x="3" y="8"/>
                    <a:pt x="4" y="16"/>
                  </a:cubicBezTo>
                  <a:cubicBezTo>
                    <a:pt x="1" y="52"/>
                    <a:pt x="457" y="84"/>
                    <a:pt x="942" y="347"/>
                  </a:cubicBezTo>
                  <a:cubicBezTo>
                    <a:pt x="1415" y="590"/>
                    <a:pt x="1696" y="936"/>
                    <a:pt x="1739" y="936"/>
                  </a:cubicBezTo>
                  <a:cubicBezTo>
                    <a:pt x="1740" y="936"/>
                    <a:pt x="1741" y="936"/>
                    <a:pt x="1742" y="935"/>
                  </a:cubicBezTo>
                  <a:cubicBezTo>
                    <a:pt x="1767" y="921"/>
                    <a:pt x="1512" y="508"/>
                    <a:pt x="995" y="243"/>
                  </a:cubicBezTo>
                  <a:cubicBezTo>
                    <a:pt x="633" y="46"/>
                    <a:pt x="284" y="0"/>
                    <a:pt x="113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7739702" y="2147691"/>
              <a:ext cx="16470" cy="13185"/>
            </a:xfrm>
            <a:custGeom>
              <a:avLst/>
              <a:gdLst/>
              <a:ahLst/>
              <a:cxnLst/>
              <a:rect l="l" t="t" r="r" b="b"/>
              <a:pathLst>
                <a:path w="371" h="297" extrusionOk="0">
                  <a:moveTo>
                    <a:pt x="65" y="0"/>
                  </a:moveTo>
                  <a:cubicBezTo>
                    <a:pt x="50" y="0"/>
                    <a:pt x="14" y="27"/>
                    <a:pt x="4" y="94"/>
                  </a:cubicBezTo>
                  <a:cubicBezTo>
                    <a:pt x="1" y="131"/>
                    <a:pt x="8" y="177"/>
                    <a:pt x="40" y="224"/>
                  </a:cubicBezTo>
                  <a:cubicBezTo>
                    <a:pt x="71" y="265"/>
                    <a:pt x="128" y="296"/>
                    <a:pt x="186" y="296"/>
                  </a:cubicBezTo>
                  <a:cubicBezTo>
                    <a:pt x="189" y="296"/>
                    <a:pt x="192" y="296"/>
                    <a:pt x="195" y="296"/>
                  </a:cubicBezTo>
                  <a:cubicBezTo>
                    <a:pt x="256" y="293"/>
                    <a:pt x="320" y="260"/>
                    <a:pt x="345" y="202"/>
                  </a:cubicBezTo>
                  <a:cubicBezTo>
                    <a:pt x="370" y="149"/>
                    <a:pt x="360" y="99"/>
                    <a:pt x="342" y="63"/>
                  </a:cubicBezTo>
                  <a:cubicBezTo>
                    <a:pt x="316" y="17"/>
                    <a:pt x="282" y="2"/>
                    <a:pt x="261" y="2"/>
                  </a:cubicBezTo>
                  <a:cubicBezTo>
                    <a:pt x="249" y="2"/>
                    <a:pt x="241" y="6"/>
                    <a:pt x="241" y="13"/>
                  </a:cubicBezTo>
                  <a:cubicBezTo>
                    <a:pt x="238" y="26"/>
                    <a:pt x="263" y="48"/>
                    <a:pt x="263" y="91"/>
                  </a:cubicBezTo>
                  <a:cubicBezTo>
                    <a:pt x="266" y="138"/>
                    <a:pt x="248" y="174"/>
                    <a:pt x="191" y="177"/>
                  </a:cubicBezTo>
                  <a:cubicBezTo>
                    <a:pt x="189" y="177"/>
                    <a:pt x="187" y="177"/>
                    <a:pt x="185" y="177"/>
                  </a:cubicBezTo>
                  <a:cubicBezTo>
                    <a:pt x="131" y="177"/>
                    <a:pt x="101" y="136"/>
                    <a:pt x="90" y="91"/>
                  </a:cubicBezTo>
                  <a:cubicBezTo>
                    <a:pt x="76" y="48"/>
                    <a:pt x="83" y="13"/>
                    <a:pt x="69" y="1"/>
                  </a:cubicBezTo>
                  <a:cubicBezTo>
                    <a:pt x="68" y="1"/>
                    <a:pt x="66" y="0"/>
                    <a:pt x="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7578783" y="3554184"/>
              <a:ext cx="83857" cy="1040693"/>
            </a:xfrm>
            <a:custGeom>
              <a:avLst/>
              <a:gdLst/>
              <a:ahLst/>
              <a:cxnLst/>
              <a:rect l="l" t="t" r="r" b="b"/>
              <a:pathLst>
                <a:path w="1889" h="23443" extrusionOk="0">
                  <a:moveTo>
                    <a:pt x="4" y="0"/>
                  </a:moveTo>
                  <a:cubicBezTo>
                    <a:pt x="1" y="0"/>
                    <a:pt x="1" y="22"/>
                    <a:pt x="1" y="61"/>
                  </a:cubicBezTo>
                  <a:cubicBezTo>
                    <a:pt x="1" y="108"/>
                    <a:pt x="1" y="166"/>
                    <a:pt x="4" y="237"/>
                  </a:cubicBezTo>
                  <a:cubicBezTo>
                    <a:pt x="8" y="406"/>
                    <a:pt x="15" y="632"/>
                    <a:pt x="22" y="923"/>
                  </a:cubicBezTo>
                  <a:cubicBezTo>
                    <a:pt x="44" y="1519"/>
                    <a:pt x="79" y="2380"/>
                    <a:pt x="134" y="3442"/>
                  </a:cubicBezTo>
                  <a:cubicBezTo>
                    <a:pt x="238" y="5568"/>
                    <a:pt x="420" y="8503"/>
                    <a:pt x="679" y="11741"/>
                  </a:cubicBezTo>
                  <a:cubicBezTo>
                    <a:pt x="941" y="14979"/>
                    <a:pt x="1232" y="17908"/>
                    <a:pt x="1465" y="20022"/>
                  </a:cubicBezTo>
                  <a:cubicBezTo>
                    <a:pt x="1583" y="21080"/>
                    <a:pt x="1684" y="21935"/>
                    <a:pt x="1759" y="22527"/>
                  </a:cubicBezTo>
                  <a:cubicBezTo>
                    <a:pt x="1795" y="22814"/>
                    <a:pt x="1827" y="23040"/>
                    <a:pt x="1849" y="23205"/>
                  </a:cubicBezTo>
                  <a:cubicBezTo>
                    <a:pt x="1860" y="23277"/>
                    <a:pt x="1867" y="23335"/>
                    <a:pt x="1874" y="23381"/>
                  </a:cubicBezTo>
                  <a:cubicBezTo>
                    <a:pt x="1881" y="23421"/>
                    <a:pt x="1885" y="23442"/>
                    <a:pt x="1888" y="23442"/>
                  </a:cubicBezTo>
                  <a:cubicBezTo>
                    <a:pt x="1888" y="23442"/>
                    <a:pt x="1888" y="23421"/>
                    <a:pt x="1885" y="23381"/>
                  </a:cubicBezTo>
                  <a:cubicBezTo>
                    <a:pt x="1881" y="23335"/>
                    <a:pt x="1878" y="23274"/>
                    <a:pt x="1870" y="23202"/>
                  </a:cubicBezTo>
                  <a:cubicBezTo>
                    <a:pt x="1856" y="23037"/>
                    <a:pt x="1835" y="22810"/>
                    <a:pt x="1806" y="22520"/>
                  </a:cubicBezTo>
                  <a:cubicBezTo>
                    <a:pt x="1745" y="21920"/>
                    <a:pt x="1655" y="21066"/>
                    <a:pt x="1547" y="20015"/>
                  </a:cubicBezTo>
                  <a:cubicBezTo>
                    <a:pt x="1336" y="17896"/>
                    <a:pt x="1060" y="14968"/>
                    <a:pt x="798" y="11734"/>
                  </a:cubicBezTo>
                  <a:cubicBezTo>
                    <a:pt x="539" y="8496"/>
                    <a:pt x="345" y="5560"/>
                    <a:pt x="216" y="3439"/>
                  </a:cubicBezTo>
                  <a:cubicBezTo>
                    <a:pt x="155" y="2384"/>
                    <a:pt x="104" y="1526"/>
                    <a:pt x="69" y="923"/>
                  </a:cubicBezTo>
                  <a:cubicBezTo>
                    <a:pt x="51" y="632"/>
                    <a:pt x="36" y="402"/>
                    <a:pt x="26" y="237"/>
                  </a:cubicBezTo>
                  <a:cubicBezTo>
                    <a:pt x="22" y="166"/>
                    <a:pt x="15" y="108"/>
                    <a:pt x="11" y="61"/>
                  </a:cubicBezTo>
                  <a:cubicBezTo>
                    <a:pt x="8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7729388" y="2654394"/>
              <a:ext cx="270000" cy="3729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7541982" y="4593695"/>
              <a:ext cx="280960" cy="6748"/>
            </a:xfrm>
            <a:custGeom>
              <a:avLst/>
              <a:gdLst/>
              <a:ahLst/>
              <a:cxnLst/>
              <a:rect l="l" t="t" r="r" b="b"/>
              <a:pathLst>
                <a:path w="6329" h="152" extrusionOk="0">
                  <a:moveTo>
                    <a:pt x="926" y="0"/>
                  </a:moveTo>
                  <a:cubicBezTo>
                    <a:pt x="639" y="0"/>
                    <a:pt x="409" y="0"/>
                    <a:pt x="248" y="7"/>
                  </a:cubicBezTo>
                  <a:cubicBezTo>
                    <a:pt x="86" y="11"/>
                    <a:pt x="0" y="18"/>
                    <a:pt x="0" y="25"/>
                  </a:cubicBezTo>
                  <a:cubicBezTo>
                    <a:pt x="0" y="32"/>
                    <a:pt x="86" y="43"/>
                    <a:pt x="248" y="54"/>
                  </a:cubicBezTo>
                  <a:cubicBezTo>
                    <a:pt x="434" y="61"/>
                    <a:pt x="661" y="72"/>
                    <a:pt x="926" y="82"/>
                  </a:cubicBezTo>
                  <a:cubicBezTo>
                    <a:pt x="1497" y="104"/>
                    <a:pt x="2287" y="133"/>
                    <a:pt x="3163" y="147"/>
                  </a:cubicBezTo>
                  <a:cubicBezTo>
                    <a:pt x="3388" y="150"/>
                    <a:pt x="3608" y="151"/>
                    <a:pt x="3820" y="151"/>
                  </a:cubicBezTo>
                  <a:cubicBezTo>
                    <a:pt x="4431" y="151"/>
                    <a:pt x="4976" y="140"/>
                    <a:pt x="5402" y="118"/>
                  </a:cubicBezTo>
                  <a:cubicBezTo>
                    <a:pt x="5689" y="104"/>
                    <a:pt x="5919" y="90"/>
                    <a:pt x="6080" y="75"/>
                  </a:cubicBezTo>
                  <a:cubicBezTo>
                    <a:pt x="6239" y="61"/>
                    <a:pt x="6328" y="50"/>
                    <a:pt x="6328" y="39"/>
                  </a:cubicBezTo>
                  <a:cubicBezTo>
                    <a:pt x="6328" y="32"/>
                    <a:pt x="6239" y="29"/>
                    <a:pt x="6077" y="29"/>
                  </a:cubicBezTo>
                  <a:cubicBezTo>
                    <a:pt x="5891" y="29"/>
                    <a:pt x="5664" y="32"/>
                    <a:pt x="5399" y="36"/>
                  </a:cubicBezTo>
                  <a:cubicBezTo>
                    <a:pt x="5190" y="37"/>
                    <a:pt x="4952" y="38"/>
                    <a:pt x="4691" y="38"/>
                  </a:cubicBezTo>
                  <a:cubicBezTo>
                    <a:pt x="4239" y="38"/>
                    <a:pt x="3719" y="35"/>
                    <a:pt x="3166" y="29"/>
                  </a:cubicBezTo>
                  <a:cubicBezTo>
                    <a:pt x="2290" y="14"/>
                    <a:pt x="1501" y="0"/>
                    <a:pt x="9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7012480" y="2565990"/>
              <a:ext cx="867563" cy="416268"/>
            </a:xfrm>
            <a:custGeom>
              <a:avLst/>
              <a:gdLst/>
              <a:ahLst/>
              <a:cxnLst/>
              <a:rect l="l" t="t" r="r" b="b"/>
              <a:pathLst>
                <a:path w="19543" h="9377" extrusionOk="0">
                  <a:moveTo>
                    <a:pt x="15719" y="1"/>
                  </a:moveTo>
                  <a:cubicBezTo>
                    <a:pt x="15719" y="1"/>
                    <a:pt x="13863" y="5349"/>
                    <a:pt x="13296" y="5399"/>
                  </a:cubicBezTo>
                  <a:cubicBezTo>
                    <a:pt x="12923" y="5433"/>
                    <a:pt x="12548" y="5448"/>
                    <a:pt x="12173" y="5448"/>
                  </a:cubicBezTo>
                  <a:cubicBezTo>
                    <a:pt x="9377" y="5448"/>
                    <a:pt x="6631" y="4593"/>
                    <a:pt x="5590" y="4229"/>
                  </a:cubicBezTo>
                  <a:cubicBezTo>
                    <a:pt x="5471" y="4096"/>
                    <a:pt x="5331" y="3934"/>
                    <a:pt x="5181" y="3733"/>
                  </a:cubicBezTo>
                  <a:cubicBezTo>
                    <a:pt x="5048" y="3565"/>
                    <a:pt x="4951" y="3374"/>
                    <a:pt x="4883" y="3170"/>
                  </a:cubicBezTo>
                  <a:cubicBezTo>
                    <a:pt x="4803" y="2922"/>
                    <a:pt x="4710" y="2589"/>
                    <a:pt x="4714" y="2391"/>
                  </a:cubicBezTo>
                  <a:cubicBezTo>
                    <a:pt x="4718" y="2224"/>
                    <a:pt x="4587" y="2113"/>
                    <a:pt x="4458" y="2113"/>
                  </a:cubicBezTo>
                  <a:cubicBezTo>
                    <a:pt x="4396" y="2113"/>
                    <a:pt x="4335" y="2139"/>
                    <a:pt x="4290" y="2197"/>
                  </a:cubicBezTo>
                  <a:cubicBezTo>
                    <a:pt x="4154" y="2373"/>
                    <a:pt x="4118" y="3048"/>
                    <a:pt x="4430" y="3773"/>
                  </a:cubicBezTo>
                  <a:cubicBezTo>
                    <a:pt x="4543" y="4038"/>
                    <a:pt x="4468" y="4130"/>
                    <a:pt x="4309" y="4130"/>
                  </a:cubicBezTo>
                  <a:cubicBezTo>
                    <a:pt x="4031" y="4130"/>
                    <a:pt x="3493" y="3849"/>
                    <a:pt x="3235" y="3719"/>
                  </a:cubicBezTo>
                  <a:cubicBezTo>
                    <a:pt x="2855" y="3527"/>
                    <a:pt x="1702" y="3012"/>
                    <a:pt x="1429" y="3012"/>
                  </a:cubicBezTo>
                  <a:cubicBezTo>
                    <a:pt x="1411" y="3012"/>
                    <a:pt x="1397" y="3015"/>
                    <a:pt x="1387" y="3019"/>
                  </a:cubicBezTo>
                  <a:cubicBezTo>
                    <a:pt x="1150" y="3130"/>
                    <a:pt x="1225" y="3403"/>
                    <a:pt x="1634" y="3597"/>
                  </a:cubicBezTo>
                  <a:cubicBezTo>
                    <a:pt x="2047" y="3795"/>
                    <a:pt x="3228" y="4459"/>
                    <a:pt x="3110" y="4666"/>
                  </a:cubicBezTo>
                  <a:cubicBezTo>
                    <a:pt x="3100" y="4684"/>
                    <a:pt x="3075" y="4693"/>
                    <a:pt x="3037" y="4693"/>
                  </a:cubicBezTo>
                  <a:cubicBezTo>
                    <a:pt x="2650" y="4693"/>
                    <a:pt x="948" y="3808"/>
                    <a:pt x="948" y="3808"/>
                  </a:cubicBezTo>
                  <a:cubicBezTo>
                    <a:pt x="948" y="3808"/>
                    <a:pt x="743" y="3656"/>
                    <a:pt x="574" y="3656"/>
                  </a:cubicBezTo>
                  <a:cubicBezTo>
                    <a:pt x="506" y="3656"/>
                    <a:pt x="444" y="3681"/>
                    <a:pt x="403" y="3748"/>
                  </a:cubicBezTo>
                  <a:cubicBezTo>
                    <a:pt x="141" y="4174"/>
                    <a:pt x="2403" y="5144"/>
                    <a:pt x="2621" y="5230"/>
                  </a:cubicBezTo>
                  <a:cubicBezTo>
                    <a:pt x="2752" y="5283"/>
                    <a:pt x="2678" y="5464"/>
                    <a:pt x="2554" y="5464"/>
                  </a:cubicBezTo>
                  <a:cubicBezTo>
                    <a:pt x="2534" y="5464"/>
                    <a:pt x="2514" y="5460"/>
                    <a:pt x="2492" y="5449"/>
                  </a:cubicBezTo>
                  <a:cubicBezTo>
                    <a:pt x="2355" y="5387"/>
                    <a:pt x="1063" y="4668"/>
                    <a:pt x="469" y="4668"/>
                  </a:cubicBezTo>
                  <a:cubicBezTo>
                    <a:pt x="346" y="4668"/>
                    <a:pt x="252" y="4699"/>
                    <a:pt x="206" y="4774"/>
                  </a:cubicBezTo>
                  <a:cubicBezTo>
                    <a:pt x="1" y="5105"/>
                    <a:pt x="2058" y="5589"/>
                    <a:pt x="2323" y="6016"/>
                  </a:cubicBezTo>
                  <a:cubicBezTo>
                    <a:pt x="2373" y="6097"/>
                    <a:pt x="2349" y="6129"/>
                    <a:pt x="2277" y="6129"/>
                  </a:cubicBezTo>
                  <a:cubicBezTo>
                    <a:pt x="2151" y="6129"/>
                    <a:pt x="1877" y="6033"/>
                    <a:pt x="1588" y="5937"/>
                  </a:cubicBezTo>
                  <a:cubicBezTo>
                    <a:pt x="1297" y="5841"/>
                    <a:pt x="990" y="5747"/>
                    <a:pt x="797" y="5747"/>
                  </a:cubicBezTo>
                  <a:cubicBezTo>
                    <a:pt x="708" y="5747"/>
                    <a:pt x="643" y="5767"/>
                    <a:pt x="615" y="5816"/>
                  </a:cubicBezTo>
                  <a:cubicBezTo>
                    <a:pt x="547" y="5937"/>
                    <a:pt x="514" y="6038"/>
                    <a:pt x="1620" y="6436"/>
                  </a:cubicBezTo>
                  <a:cubicBezTo>
                    <a:pt x="2154" y="6630"/>
                    <a:pt x="3167" y="6866"/>
                    <a:pt x="4086" y="7065"/>
                  </a:cubicBezTo>
                  <a:lnTo>
                    <a:pt x="4082" y="7075"/>
                  </a:lnTo>
                  <a:cubicBezTo>
                    <a:pt x="4082" y="7075"/>
                    <a:pt x="9223" y="9377"/>
                    <a:pt x="13225" y="9377"/>
                  </a:cubicBezTo>
                  <a:cubicBezTo>
                    <a:pt x="15156" y="9377"/>
                    <a:pt x="16821" y="8841"/>
                    <a:pt x="17517" y="7254"/>
                  </a:cubicBezTo>
                  <a:cubicBezTo>
                    <a:pt x="19462" y="2812"/>
                    <a:pt x="19542" y="2490"/>
                    <a:pt x="19525" y="2490"/>
                  </a:cubicBezTo>
                  <a:lnTo>
                    <a:pt x="19525" y="2490"/>
                  </a:lnTo>
                  <a:cubicBezTo>
                    <a:pt x="19522" y="2490"/>
                    <a:pt x="19516" y="2499"/>
                    <a:pt x="19516" y="2499"/>
                  </a:cubicBezTo>
                  <a:lnTo>
                    <a:pt x="15719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7607725" y="2352468"/>
              <a:ext cx="295610" cy="523654"/>
            </a:xfrm>
            <a:custGeom>
              <a:avLst/>
              <a:gdLst/>
              <a:ahLst/>
              <a:cxnLst/>
              <a:rect l="l" t="t" r="r" b="b"/>
              <a:pathLst>
                <a:path w="6659" h="11796" extrusionOk="0">
                  <a:moveTo>
                    <a:pt x="3544" y="1"/>
                  </a:moveTo>
                  <a:lnTo>
                    <a:pt x="3529" y="26"/>
                  </a:lnTo>
                  <a:lnTo>
                    <a:pt x="3170" y="895"/>
                  </a:lnTo>
                  <a:lnTo>
                    <a:pt x="3135" y="977"/>
                  </a:lnTo>
                  <a:lnTo>
                    <a:pt x="3049" y="1185"/>
                  </a:lnTo>
                  <a:lnTo>
                    <a:pt x="3012" y="1268"/>
                  </a:lnTo>
                  <a:lnTo>
                    <a:pt x="2284" y="3016"/>
                  </a:lnTo>
                  <a:cubicBezTo>
                    <a:pt x="2154" y="3594"/>
                    <a:pt x="2007" y="4168"/>
                    <a:pt x="1843" y="4735"/>
                  </a:cubicBezTo>
                  <a:cubicBezTo>
                    <a:pt x="1831" y="4771"/>
                    <a:pt x="1821" y="4807"/>
                    <a:pt x="1810" y="4843"/>
                  </a:cubicBezTo>
                  <a:cubicBezTo>
                    <a:pt x="1745" y="5058"/>
                    <a:pt x="1681" y="5270"/>
                    <a:pt x="1613" y="5482"/>
                  </a:cubicBezTo>
                  <a:cubicBezTo>
                    <a:pt x="1175" y="6824"/>
                    <a:pt x="632" y="8134"/>
                    <a:pt x="1" y="9420"/>
                  </a:cubicBezTo>
                  <a:lnTo>
                    <a:pt x="4527" y="11795"/>
                  </a:lnTo>
                  <a:cubicBezTo>
                    <a:pt x="4527" y="11795"/>
                    <a:pt x="6257" y="8701"/>
                    <a:pt x="6630" y="4513"/>
                  </a:cubicBezTo>
                  <a:cubicBezTo>
                    <a:pt x="6649" y="4308"/>
                    <a:pt x="6655" y="4114"/>
                    <a:pt x="6655" y="3928"/>
                  </a:cubicBezTo>
                  <a:cubicBezTo>
                    <a:pt x="6659" y="697"/>
                    <a:pt x="4096" y="94"/>
                    <a:pt x="3619" y="12"/>
                  </a:cubicBezTo>
                  <a:lnTo>
                    <a:pt x="3612" y="12"/>
                  </a:lnTo>
                  <a:cubicBezTo>
                    <a:pt x="3569" y="1"/>
                    <a:pt x="3544" y="1"/>
                    <a:pt x="3544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7704500" y="2352779"/>
              <a:ext cx="67255" cy="59797"/>
            </a:xfrm>
            <a:custGeom>
              <a:avLst/>
              <a:gdLst/>
              <a:ahLst/>
              <a:cxnLst/>
              <a:rect l="l" t="t" r="r" b="b"/>
              <a:pathLst>
                <a:path w="1515" h="1347" extrusionOk="0">
                  <a:moveTo>
                    <a:pt x="1489" y="1"/>
                  </a:moveTo>
                  <a:cubicBezTo>
                    <a:pt x="1452" y="1"/>
                    <a:pt x="1366" y="12"/>
                    <a:pt x="1243" y="23"/>
                  </a:cubicBezTo>
                  <a:cubicBezTo>
                    <a:pt x="1074" y="40"/>
                    <a:pt x="833" y="58"/>
                    <a:pt x="550" y="69"/>
                  </a:cubicBezTo>
                  <a:lnTo>
                    <a:pt x="464" y="73"/>
                  </a:lnTo>
                  <a:lnTo>
                    <a:pt x="507" y="148"/>
                  </a:lnTo>
                  <a:cubicBezTo>
                    <a:pt x="636" y="363"/>
                    <a:pt x="776" y="600"/>
                    <a:pt x="923" y="848"/>
                  </a:cubicBezTo>
                  <a:cubicBezTo>
                    <a:pt x="994" y="965"/>
                    <a:pt x="1065" y="1081"/>
                    <a:pt x="1133" y="1192"/>
                  </a:cubicBezTo>
                  <a:lnTo>
                    <a:pt x="1133" y="1192"/>
                  </a:lnTo>
                  <a:cubicBezTo>
                    <a:pt x="925" y="1164"/>
                    <a:pt x="735" y="1153"/>
                    <a:pt x="574" y="1153"/>
                  </a:cubicBezTo>
                  <a:cubicBezTo>
                    <a:pt x="492" y="1153"/>
                    <a:pt x="418" y="1156"/>
                    <a:pt x="352" y="1160"/>
                  </a:cubicBezTo>
                  <a:cubicBezTo>
                    <a:pt x="130" y="1178"/>
                    <a:pt x="0" y="1207"/>
                    <a:pt x="0" y="1218"/>
                  </a:cubicBezTo>
                  <a:cubicBezTo>
                    <a:pt x="0" y="1250"/>
                    <a:pt x="528" y="1189"/>
                    <a:pt x="1235" y="1322"/>
                  </a:cubicBezTo>
                  <a:lnTo>
                    <a:pt x="1357" y="1347"/>
                  </a:lnTo>
                  <a:lnTo>
                    <a:pt x="1357" y="1347"/>
                  </a:lnTo>
                  <a:lnTo>
                    <a:pt x="1293" y="1239"/>
                  </a:lnTo>
                  <a:cubicBezTo>
                    <a:pt x="1206" y="1095"/>
                    <a:pt x="1117" y="941"/>
                    <a:pt x="1024" y="787"/>
                  </a:cubicBezTo>
                  <a:cubicBezTo>
                    <a:pt x="890" y="568"/>
                    <a:pt x="762" y="359"/>
                    <a:pt x="642" y="167"/>
                  </a:cubicBezTo>
                  <a:lnTo>
                    <a:pt x="642" y="167"/>
                  </a:lnTo>
                  <a:cubicBezTo>
                    <a:pt x="1169" y="124"/>
                    <a:pt x="1514" y="32"/>
                    <a:pt x="1508" y="5"/>
                  </a:cubicBezTo>
                  <a:cubicBezTo>
                    <a:pt x="1507" y="2"/>
                    <a:pt x="1500" y="1"/>
                    <a:pt x="148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7686477" y="2424338"/>
              <a:ext cx="175173" cy="164297"/>
            </a:xfrm>
            <a:custGeom>
              <a:avLst/>
              <a:gdLst/>
              <a:ahLst/>
              <a:cxnLst/>
              <a:rect l="l" t="t" r="r" b="b"/>
              <a:pathLst>
                <a:path w="3946" h="3701" extrusionOk="0">
                  <a:moveTo>
                    <a:pt x="3030" y="0"/>
                  </a:moveTo>
                  <a:lnTo>
                    <a:pt x="3037" y="48"/>
                  </a:lnTo>
                  <a:cubicBezTo>
                    <a:pt x="3155" y="548"/>
                    <a:pt x="3308" y="1210"/>
                    <a:pt x="3483" y="1972"/>
                  </a:cubicBezTo>
                  <a:lnTo>
                    <a:pt x="3483" y="1972"/>
                  </a:lnTo>
                  <a:cubicBezTo>
                    <a:pt x="3073" y="1860"/>
                    <a:pt x="2631" y="1735"/>
                    <a:pt x="2172" y="1605"/>
                  </a:cubicBezTo>
                  <a:cubicBezTo>
                    <a:pt x="2043" y="1569"/>
                    <a:pt x="1914" y="1534"/>
                    <a:pt x="1788" y="1501"/>
                  </a:cubicBezTo>
                  <a:lnTo>
                    <a:pt x="1710" y="1479"/>
                  </a:lnTo>
                  <a:lnTo>
                    <a:pt x="1713" y="1559"/>
                  </a:lnTo>
                  <a:cubicBezTo>
                    <a:pt x="1751" y="2295"/>
                    <a:pt x="1786" y="2979"/>
                    <a:pt x="1814" y="3571"/>
                  </a:cubicBezTo>
                  <a:lnTo>
                    <a:pt x="1814" y="3571"/>
                  </a:lnTo>
                  <a:cubicBezTo>
                    <a:pt x="1293" y="3441"/>
                    <a:pt x="852" y="3331"/>
                    <a:pt x="521" y="3249"/>
                  </a:cubicBezTo>
                  <a:cubicBezTo>
                    <a:pt x="370" y="3217"/>
                    <a:pt x="245" y="3188"/>
                    <a:pt x="141" y="3163"/>
                  </a:cubicBezTo>
                  <a:cubicBezTo>
                    <a:pt x="66" y="3147"/>
                    <a:pt x="21" y="3140"/>
                    <a:pt x="8" y="3140"/>
                  </a:cubicBezTo>
                  <a:cubicBezTo>
                    <a:pt x="5" y="3140"/>
                    <a:pt x="4" y="3140"/>
                    <a:pt x="4" y="3141"/>
                  </a:cubicBezTo>
                  <a:cubicBezTo>
                    <a:pt x="1" y="3149"/>
                    <a:pt x="47" y="3163"/>
                    <a:pt x="130" y="3192"/>
                  </a:cubicBezTo>
                  <a:cubicBezTo>
                    <a:pt x="234" y="3224"/>
                    <a:pt x="356" y="3260"/>
                    <a:pt x="507" y="3303"/>
                  </a:cubicBezTo>
                  <a:cubicBezTo>
                    <a:pt x="852" y="3399"/>
                    <a:pt x="1311" y="3529"/>
                    <a:pt x="1856" y="3683"/>
                  </a:cubicBezTo>
                  <a:lnTo>
                    <a:pt x="1917" y="3701"/>
                  </a:lnTo>
                  <a:lnTo>
                    <a:pt x="1914" y="3633"/>
                  </a:lnTo>
                  <a:cubicBezTo>
                    <a:pt x="1893" y="3048"/>
                    <a:pt x="1863" y="2365"/>
                    <a:pt x="1834" y="1634"/>
                  </a:cubicBezTo>
                  <a:lnTo>
                    <a:pt x="1834" y="1634"/>
                  </a:lnTo>
                  <a:cubicBezTo>
                    <a:pt x="1935" y="1663"/>
                    <a:pt x="2038" y="1692"/>
                    <a:pt x="2140" y="1720"/>
                  </a:cubicBezTo>
                  <a:cubicBezTo>
                    <a:pt x="2636" y="1857"/>
                    <a:pt x="3110" y="1986"/>
                    <a:pt x="3547" y="2107"/>
                  </a:cubicBezTo>
                  <a:lnTo>
                    <a:pt x="3637" y="2132"/>
                  </a:lnTo>
                  <a:lnTo>
                    <a:pt x="3615" y="2039"/>
                  </a:lnTo>
                  <a:cubicBezTo>
                    <a:pt x="3420" y="1265"/>
                    <a:pt x="3249" y="592"/>
                    <a:pt x="3121" y="77"/>
                  </a:cubicBezTo>
                  <a:lnTo>
                    <a:pt x="3121" y="77"/>
                  </a:lnTo>
                  <a:cubicBezTo>
                    <a:pt x="3586" y="89"/>
                    <a:pt x="3876" y="150"/>
                    <a:pt x="3934" y="150"/>
                  </a:cubicBezTo>
                  <a:cubicBezTo>
                    <a:pt x="3941" y="150"/>
                    <a:pt x="3945" y="149"/>
                    <a:pt x="3945" y="148"/>
                  </a:cubicBezTo>
                  <a:cubicBezTo>
                    <a:pt x="3945" y="141"/>
                    <a:pt x="3867" y="119"/>
                    <a:pt x="3719" y="86"/>
                  </a:cubicBezTo>
                  <a:cubicBezTo>
                    <a:pt x="3572" y="54"/>
                    <a:pt x="3353" y="18"/>
                    <a:pt x="3077" y="5"/>
                  </a:cubicBezTo>
                  <a:lnTo>
                    <a:pt x="303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7661484" y="2644696"/>
              <a:ext cx="212773" cy="94867"/>
            </a:xfrm>
            <a:custGeom>
              <a:avLst/>
              <a:gdLst/>
              <a:ahLst/>
              <a:cxnLst/>
              <a:rect l="l" t="t" r="r" b="b"/>
              <a:pathLst>
                <a:path w="4793" h="2137" extrusionOk="0">
                  <a:moveTo>
                    <a:pt x="366" y="1761"/>
                  </a:moveTo>
                  <a:cubicBezTo>
                    <a:pt x="366" y="1761"/>
                    <a:pt x="366" y="1762"/>
                    <a:pt x="366" y="1763"/>
                  </a:cubicBezTo>
                  <a:lnTo>
                    <a:pt x="363" y="1767"/>
                  </a:lnTo>
                  <a:cubicBezTo>
                    <a:pt x="365" y="1763"/>
                    <a:pt x="366" y="1761"/>
                    <a:pt x="366" y="1761"/>
                  </a:cubicBezTo>
                  <a:close/>
                  <a:moveTo>
                    <a:pt x="4314" y="1"/>
                  </a:moveTo>
                  <a:lnTo>
                    <a:pt x="4282" y="54"/>
                  </a:lnTo>
                  <a:cubicBezTo>
                    <a:pt x="4013" y="536"/>
                    <a:pt x="3605" y="1215"/>
                    <a:pt x="3048" y="1946"/>
                  </a:cubicBezTo>
                  <a:lnTo>
                    <a:pt x="3048" y="1946"/>
                  </a:lnTo>
                  <a:cubicBezTo>
                    <a:pt x="2849" y="1687"/>
                    <a:pt x="2639" y="1410"/>
                    <a:pt x="2423" y="1127"/>
                  </a:cubicBezTo>
                  <a:cubicBezTo>
                    <a:pt x="2247" y="902"/>
                    <a:pt x="2079" y="679"/>
                    <a:pt x="1914" y="463"/>
                  </a:cubicBezTo>
                  <a:lnTo>
                    <a:pt x="1874" y="413"/>
                  </a:lnTo>
                  <a:lnTo>
                    <a:pt x="1827" y="453"/>
                  </a:lnTo>
                  <a:cubicBezTo>
                    <a:pt x="1544" y="708"/>
                    <a:pt x="1271" y="948"/>
                    <a:pt x="1019" y="1174"/>
                  </a:cubicBezTo>
                  <a:cubicBezTo>
                    <a:pt x="894" y="1286"/>
                    <a:pt x="772" y="1394"/>
                    <a:pt x="658" y="1497"/>
                  </a:cubicBezTo>
                  <a:cubicBezTo>
                    <a:pt x="600" y="1548"/>
                    <a:pt x="546" y="1598"/>
                    <a:pt x="492" y="1648"/>
                  </a:cubicBezTo>
                  <a:lnTo>
                    <a:pt x="414" y="1716"/>
                  </a:lnTo>
                  <a:lnTo>
                    <a:pt x="414" y="1716"/>
                  </a:lnTo>
                  <a:cubicBezTo>
                    <a:pt x="413" y="1716"/>
                    <a:pt x="412" y="1715"/>
                    <a:pt x="411" y="1715"/>
                  </a:cubicBezTo>
                  <a:lnTo>
                    <a:pt x="411" y="1715"/>
                  </a:lnTo>
                  <a:cubicBezTo>
                    <a:pt x="272" y="1301"/>
                    <a:pt x="168" y="957"/>
                    <a:pt x="105" y="718"/>
                  </a:cubicBezTo>
                  <a:cubicBezTo>
                    <a:pt x="36" y="474"/>
                    <a:pt x="22" y="334"/>
                    <a:pt x="15" y="334"/>
                  </a:cubicBezTo>
                  <a:lnTo>
                    <a:pt x="15" y="334"/>
                  </a:lnTo>
                  <a:cubicBezTo>
                    <a:pt x="4" y="334"/>
                    <a:pt x="0" y="478"/>
                    <a:pt x="58" y="729"/>
                  </a:cubicBezTo>
                  <a:cubicBezTo>
                    <a:pt x="108" y="980"/>
                    <a:pt x="201" y="1339"/>
                    <a:pt x="335" y="1773"/>
                  </a:cubicBezTo>
                  <a:lnTo>
                    <a:pt x="348" y="1817"/>
                  </a:lnTo>
                  <a:lnTo>
                    <a:pt x="366" y="1810"/>
                  </a:lnTo>
                  <a:lnTo>
                    <a:pt x="366" y="1810"/>
                  </a:lnTo>
                  <a:cubicBezTo>
                    <a:pt x="378" y="1823"/>
                    <a:pt x="398" y="1835"/>
                    <a:pt x="409" y="1835"/>
                  </a:cubicBezTo>
                  <a:cubicBezTo>
                    <a:pt x="413" y="1835"/>
                    <a:pt x="415" y="1834"/>
                    <a:pt x="416" y="1831"/>
                  </a:cubicBezTo>
                  <a:cubicBezTo>
                    <a:pt x="424" y="1828"/>
                    <a:pt x="424" y="1828"/>
                    <a:pt x="431" y="1824"/>
                  </a:cubicBezTo>
                  <a:lnTo>
                    <a:pt x="438" y="1817"/>
                  </a:lnTo>
                  <a:lnTo>
                    <a:pt x="449" y="1806"/>
                  </a:lnTo>
                  <a:lnTo>
                    <a:pt x="471" y="1788"/>
                  </a:lnTo>
                  <a:lnTo>
                    <a:pt x="553" y="1720"/>
                  </a:lnTo>
                  <a:cubicBezTo>
                    <a:pt x="607" y="1669"/>
                    <a:pt x="664" y="1619"/>
                    <a:pt x="722" y="1569"/>
                  </a:cubicBezTo>
                  <a:cubicBezTo>
                    <a:pt x="840" y="1469"/>
                    <a:pt x="962" y="1364"/>
                    <a:pt x="1088" y="1253"/>
                  </a:cubicBezTo>
                  <a:cubicBezTo>
                    <a:pt x="1333" y="1043"/>
                    <a:pt x="1589" y="817"/>
                    <a:pt x="1859" y="583"/>
                  </a:cubicBezTo>
                  <a:lnTo>
                    <a:pt x="1859" y="583"/>
                  </a:lnTo>
                  <a:cubicBezTo>
                    <a:pt x="2012" y="783"/>
                    <a:pt x="2168" y="991"/>
                    <a:pt x="2330" y="1200"/>
                  </a:cubicBezTo>
                  <a:cubicBezTo>
                    <a:pt x="2563" y="1505"/>
                    <a:pt x="2790" y="1798"/>
                    <a:pt x="3001" y="2075"/>
                  </a:cubicBezTo>
                  <a:lnTo>
                    <a:pt x="3048" y="2136"/>
                  </a:lnTo>
                  <a:lnTo>
                    <a:pt x="3095" y="2075"/>
                  </a:lnTo>
                  <a:cubicBezTo>
                    <a:pt x="3652" y="1341"/>
                    <a:pt x="4056" y="643"/>
                    <a:pt x="4319" y="141"/>
                  </a:cubicBezTo>
                  <a:lnTo>
                    <a:pt x="4319" y="141"/>
                  </a:lnTo>
                  <a:cubicBezTo>
                    <a:pt x="4449" y="342"/>
                    <a:pt x="4541" y="520"/>
                    <a:pt x="4627" y="629"/>
                  </a:cubicBezTo>
                  <a:cubicBezTo>
                    <a:pt x="4714" y="744"/>
                    <a:pt x="4780" y="794"/>
                    <a:pt x="4784" y="794"/>
                  </a:cubicBezTo>
                  <a:cubicBezTo>
                    <a:pt x="4785" y="794"/>
                    <a:pt x="4785" y="794"/>
                    <a:pt x="4785" y="794"/>
                  </a:cubicBezTo>
                  <a:cubicBezTo>
                    <a:pt x="4792" y="786"/>
                    <a:pt x="4735" y="729"/>
                    <a:pt x="4655" y="607"/>
                  </a:cubicBezTo>
                  <a:cubicBezTo>
                    <a:pt x="4577" y="485"/>
                    <a:pt x="4487" y="288"/>
                    <a:pt x="4344" y="51"/>
                  </a:cubicBezTo>
                  <a:lnTo>
                    <a:pt x="431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7609990" y="2539844"/>
              <a:ext cx="90738" cy="227955"/>
            </a:xfrm>
            <a:custGeom>
              <a:avLst/>
              <a:gdLst/>
              <a:ahLst/>
              <a:cxnLst/>
              <a:rect l="l" t="t" r="r" b="b"/>
              <a:pathLst>
                <a:path w="2044" h="5135" extrusionOk="0">
                  <a:moveTo>
                    <a:pt x="2036" y="0"/>
                  </a:moveTo>
                  <a:cubicBezTo>
                    <a:pt x="2016" y="0"/>
                    <a:pt x="1923" y="294"/>
                    <a:pt x="1763" y="762"/>
                  </a:cubicBezTo>
                  <a:cubicBezTo>
                    <a:pt x="1606" y="1236"/>
                    <a:pt x="1376" y="1885"/>
                    <a:pt x="1099" y="2596"/>
                  </a:cubicBezTo>
                  <a:cubicBezTo>
                    <a:pt x="819" y="3303"/>
                    <a:pt x="543" y="3935"/>
                    <a:pt x="335" y="4390"/>
                  </a:cubicBezTo>
                  <a:cubicBezTo>
                    <a:pt x="130" y="4846"/>
                    <a:pt x="1" y="5126"/>
                    <a:pt x="15" y="5134"/>
                  </a:cubicBezTo>
                  <a:cubicBezTo>
                    <a:pt x="16" y="5134"/>
                    <a:pt x="16" y="5134"/>
                    <a:pt x="16" y="5134"/>
                  </a:cubicBezTo>
                  <a:cubicBezTo>
                    <a:pt x="25" y="5134"/>
                    <a:pt x="67" y="5070"/>
                    <a:pt x="133" y="4950"/>
                  </a:cubicBezTo>
                  <a:cubicBezTo>
                    <a:pt x="202" y="4828"/>
                    <a:pt x="299" y="4649"/>
                    <a:pt x="410" y="4427"/>
                  </a:cubicBezTo>
                  <a:cubicBezTo>
                    <a:pt x="637" y="3978"/>
                    <a:pt x="927" y="3350"/>
                    <a:pt x="1207" y="2639"/>
                  </a:cubicBezTo>
                  <a:cubicBezTo>
                    <a:pt x="1487" y="1925"/>
                    <a:pt x="1706" y="1268"/>
                    <a:pt x="1843" y="787"/>
                  </a:cubicBezTo>
                  <a:cubicBezTo>
                    <a:pt x="1914" y="547"/>
                    <a:pt x="1964" y="349"/>
                    <a:pt x="1997" y="213"/>
                  </a:cubicBezTo>
                  <a:cubicBezTo>
                    <a:pt x="2029" y="76"/>
                    <a:pt x="2043" y="1"/>
                    <a:pt x="2036" y="1"/>
                  </a:cubicBezTo>
                  <a:cubicBezTo>
                    <a:pt x="2036" y="1"/>
                    <a:pt x="2036" y="0"/>
                    <a:pt x="20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7704500" y="2352779"/>
              <a:ext cx="67255" cy="59797"/>
            </a:xfrm>
            <a:custGeom>
              <a:avLst/>
              <a:gdLst/>
              <a:ahLst/>
              <a:cxnLst/>
              <a:rect l="l" t="t" r="r" b="b"/>
              <a:pathLst>
                <a:path w="1515" h="1347" extrusionOk="0">
                  <a:moveTo>
                    <a:pt x="1489" y="1"/>
                  </a:moveTo>
                  <a:cubicBezTo>
                    <a:pt x="1452" y="1"/>
                    <a:pt x="1366" y="12"/>
                    <a:pt x="1243" y="23"/>
                  </a:cubicBezTo>
                  <a:cubicBezTo>
                    <a:pt x="1074" y="40"/>
                    <a:pt x="833" y="58"/>
                    <a:pt x="550" y="69"/>
                  </a:cubicBezTo>
                  <a:lnTo>
                    <a:pt x="464" y="73"/>
                  </a:lnTo>
                  <a:lnTo>
                    <a:pt x="507" y="148"/>
                  </a:lnTo>
                  <a:cubicBezTo>
                    <a:pt x="636" y="363"/>
                    <a:pt x="776" y="600"/>
                    <a:pt x="923" y="848"/>
                  </a:cubicBezTo>
                  <a:cubicBezTo>
                    <a:pt x="994" y="965"/>
                    <a:pt x="1065" y="1081"/>
                    <a:pt x="1133" y="1192"/>
                  </a:cubicBezTo>
                  <a:lnTo>
                    <a:pt x="1133" y="1192"/>
                  </a:lnTo>
                  <a:cubicBezTo>
                    <a:pt x="925" y="1164"/>
                    <a:pt x="735" y="1153"/>
                    <a:pt x="574" y="1153"/>
                  </a:cubicBezTo>
                  <a:cubicBezTo>
                    <a:pt x="492" y="1153"/>
                    <a:pt x="418" y="1156"/>
                    <a:pt x="352" y="1160"/>
                  </a:cubicBezTo>
                  <a:cubicBezTo>
                    <a:pt x="130" y="1178"/>
                    <a:pt x="0" y="1207"/>
                    <a:pt x="0" y="1218"/>
                  </a:cubicBezTo>
                  <a:cubicBezTo>
                    <a:pt x="0" y="1250"/>
                    <a:pt x="528" y="1189"/>
                    <a:pt x="1235" y="1322"/>
                  </a:cubicBezTo>
                  <a:lnTo>
                    <a:pt x="1357" y="1347"/>
                  </a:lnTo>
                  <a:lnTo>
                    <a:pt x="1357" y="1347"/>
                  </a:lnTo>
                  <a:lnTo>
                    <a:pt x="1293" y="1239"/>
                  </a:lnTo>
                  <a:cubicBezTo>
                    <a:pt x="1206" y="1095"/>
                    <a:pt x="1117" y="941"/>
                    <a:pt x="1024" y="787"/>
                  </a:cubicBezTo>
                  <a:cubicBezTo>
                    <a:pt x="890" y="568"/>
                    <a:pt x="762" y="359"/>
                    <a:pt x="642" y="167"/>
                  </a:cubicBezTo>
                  <a:lnTo>
                    <a:pt x="642" y="167"/>
                  </a:lnTo>
                  <a:cubicBezTo>
                    <a:pt x="1169" y="124"/>
                    <a:pt x="1514" y="32"/>
                    <a:pt x="1508" y="5"/>
                  </a:cubicBezTo>
                  <a:cubicBezTo>
                    <a:pt x="1507" y="2"/>
                    <a:pt x="1500" y="1"/>
                    <a:pt x="148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29"/>
            <p:cNvGrpSpPr/>
            <p:nvPr/>
          </p:nvGrpSpPr>
          <p:grpSpPr>
            <a:xfrm>
              <a:off x="7331478" y="2343723"/>
              <a:ext cx="542780" cy="395840"/>
              <a:chOff x="7331478" y="2343723"/>
              <a:chExt cx="542780" cy="395840"/>
            </a:xfrm>
          </p:grpSpPr>
          <p:sp>
            <p:nvSpPr>
              <p:cNvPr id="780" name="Google Shape;780;p29"/>
              <p:cNvSpPr/>
              <p:nvPr/>
            </p:nvSpPr>
            <p:spPr>
              <a:xfrm>
                <a:off x="7445431" y="2352912"/>
                <a:ext cx="326019" cy="156084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3516" extrusionOk="0">
                    <a:moveTo>
                      <a:pt x="7339" y="0"/>
                    </a:moveTo>
                    <a:cubicBezTo>
                      <a:pt x="7319" y="0"/>
                      <a:pt x="7238" y="23"/>
                      <a:pt x="7097" y="48"/>
                    </a:cubicBezTo>
                    <a:cubicBezTo>
                      <a:pt x="6935" y="80"/>
                      <a:pt x="6698" y="80"/>
                      <a:pt x="6386" y="91"/>
                    </a:cubicBezTo>
                    <a:lnTo>
                      <a:pt x="6343" y="91"/>
                    </a:lnTo>
                    <a:lnTo>
                      <a:pt x="6364" y="134"/>
                    </a:lnTo>
                    <a:cubicBezTo>
                      <a:pt x="6540" y="429"/>
                      <a:pt x="6754" y="790"/>
                      <a:pt x="7001" y="1210"/>
                    </a:cubicBezTo>
                    <a:lnTo>
                      <a:pt x="7001" y="1210"/>
                    </a:lnTo>
                    <a:cubicBezTo>
                      <a:pt x="6774" y="1170"/>
                      <a:pt x="6525" y="1146"/>
                      <a:pt x="6264" y="1146"/>
                    </a:cubicBezTo>
                    <a:cubicBezTo>
                      <a:pt x="6124" y="1146"/>
                      <a:pt x="5980" y="1153"/>
                      <a:pt x="5833" y="1168"/>
                    </a:cubicBezTo>
                    <a:lnTo>
                      <a:pt x="5783" y="1172"/>
                    </a:lnTo>
                    <a:lnTo>
                      <a:pt x="5790" y="1222"/>
                    </a:lnTo>
                    <a:cubicBezTo>
                      <a:pt x="5830" y="1619"/>
                      <a:pt x="5820" y="2076"/>
                      <a:pt x="5952" y="2537"/>
                    </a:cubicBezTo>
                    <a:lnTo>
                      <a:pt x="5952" y="2537"/>
                    </a:lnTo>
                    <a:cubicBezTo>
                      <a:pt x="5548" y="2431"/>
                      <a:pt x="5121" y="2306"/>
                      <a:pt x="4738" y="2076"/>
                    </a:cubicBezTo>
                    <a:lnTo>
                      <a:pt x="4667" y="2036"/>
                    </a:lnTo>
                    <a:lnTo>
                      <a:pt x="4652" y="2116"/>
                    </a:lnTo>
                    <a:cubicBezTo>
                      <a:pt x="4575" y="2496"/>
                      <a:pt x="4492" y="2898"/>
                      <a:pt x="4409" y="3304"/>
                    </a:cubicBezTo>
                    <a:lnTo>
                      <a:pt x="4409" y="3304"/>
                    </a:lnTo>
                    <a:cubicBezTo>
                      <a:pt x="4261" y="3179"/>
                      <a:pt x="4111" y="3043"/>
                      <a:pt x="3966" y="2898"/>
                    </a:cubicBezTo>
                    <a:cubicBezTo>
                      <a:pt x="3802" y="2733"/>
                      <a:pt x="3651" y="2565"/>
                      <a:pt x="3511" y="2385"/>
                    </a:cubicBezTo>
                    <a:lnTo>
                      <a:pt x="3474" y="2338"/>
                    </a:lnTo>
                    <a:lnTo>
                      <a:pt x="3428" y="2378"/>
                    </a:lnTo>
                    <a:cubicBezTo>
                      <a:pt x="3052" y="2677"/>
                      <a:pt x="2681" y="2967"/>
                      <a:pt x="2326" y="3250"/>
                    </a:cubicBezTo>
                    <a:lnTo>
                      <a:pt x="2326" y="3250"/>
                    </a:lnTo>
                    <a:cubicBezTo>
                      <a:pt x="2249" y="2872"/>
                      <a:pt x="2169" y="2504"/>
                      <a:pt x="2096" y="2152"/>
                    </a:cubicBezTo>
                    <a:lnTo>
                      <a:pt x="2086" y="2091"/>
                    </a:lnTo>
                    <a:lnTo>
                      <a:pt x="2025" y="2112"/>
                    </a:lnTo>
                    <a:cubicBezTo>
                      <a:pt x="1616" y="2262"/>
                      <a:pt x="1225" y="2402"/>
                      <a:pt x="859" y="2533"/>
                    </a:cubicBezTo>
                    <a:lnTo>
                      <a:pt x="859" y="2533"/>
                    </a:lnTo>
                    <a:cubicBezTo>
                      <a:pt x="976" y="2066"/>
                      <a:pt x="1087" y="1639"/>
                      <a:pt x="1185" y="1254"/>
                    </a:cubicBezTo>
                    <a:lnTo>
                      <a:pt x="1196" y="1211"/>
                    </a:lnTo>
                    <a:lnTo>
                      <a:pt x="1153" y="1204"/>
                    </a:lnTo>
                    <a:cubicBezTo>
                      <a:pt x="749" y="1143"/>
                      <a:pt x="398" y="1091"/>
                      <a:pt x="99" y="1046"/>
                    </a:cubicBezTo>
                    <a:lnTo>
                      <a:pt x="99" y="1046"/>
                    </a:lnTo>
                    <a:cubicBezTo>
                      <a:pt x="282" y="761"/>
                      <a:pt x="425" y="533"/>
                      <a:pt x="532" y="368"/>
                    </a:cubicBezTo>
                    <a:cubicBezTo>
                      <a:pt x="578" y="292"/>
                      <a:pt x="614" y="231"/>
                      <a:pt x="646" y="181"/>
                    </a:cubicBezTo>
                    <a:cubicBezTo>
                      <a:pt x="668" y="138"/>
                      <a:pt x="682" y="116"/>
                      <a:pt x="679" y="113"/>
                    </a:cubicBezTo>
                    <a:lnTo>
                      <a:pt x="679" y="113"/>
                    </a:lnTo>
                    <a:cubicBezTo>
                      <a:pt x="675" y="113"/>
                      <a:pt x="661" y="131"/>
                      <a:pt x="632" y="174"/>
                    </a:cubicBezTo>
                    <a:cubicBezTo>
                      <a:pt x="596" y="221"/>
                      <a:pt x="557" y="278"/>
                      <a:pt x="502" y="350"/>
                    </a:cubicBezTo>
                    <a:cubicBezTo>
                      <a:pt x="388" y="522"/>
                      <a:pt x="230" y="756"/>
                      <a:pt x="25" y="1049"/>
                    </a:cubicBezTo>
                    <a:lnTo>
                      <a:pt x="0" y="1089"/>
                    </a:lnTo>
                    <a:lnTo>
                      <a:pt x="47" y="1097"/>
                    </a:lnTo>
                    <a:cubicBezTo>
                      <a:pt x="341" y="1148"/>
                      <a:pt x="689" y="1207"/>
                      <a:pt x="1094" y="1275"/>
                    </a:cubicBezTo>
                    <a:lnTo>
                      <a:pt x="1094" y="1275"/>
                    </a:lnTo>
                    <a:cubicBezTo>
                      <a:pt x="989" y="1673"/>
                      <a:pt x="872" y="2115"/>
                      <a:pt x="739" y="2596"/>
                    </a:cubicBezTo>
                    <a:lnTo>
                      <a:pt x="718" y="2686"/>
                    </a:lnTo>
                    <a:lnTo>
                      <a:pt x="718" y="2686"/>
                    </a:lnTo>
                    <a:lnTo>
                      <a:pt x="804" y="2654"/>
                    </a:lnTo>
                    <a:cubicBezTo>
                      <a:pt x="1182" y="2524"/>
                      <a:pt x="1582" y="2384"/>
                      <a:pt x="2005" y="2237"/>
                    </a:cubicBezTo>
                    <a:lnTo>
                      <a:pt x="2005" y="2237"/>
                    </a:lnTo>
                    <a:cubicBezTo>
                      <a:pt x="2077" y="2600"/>
                      <a:pt x="2155" y="2975"/>
                      <a:pt x="2233" y="3365"/>
                    </a:cubicBezTo>
                    <a:lnTo>
                      <a:pt x="2251" y="3454"/>
                    </a:lnTo>
                    <a:lnTo>
                      <a:pt x="2326" y="3397"/>
                    </a:lnTo>
                    <a:cubicBezTo>
                      <a:pt x="2689" y="3111"/>
                      <a:pt x="3067" y="2811"/>
                      <a:pt x="3456" y="2505"/>
                    </a:cubicBezTo>
                    <a:lnTo>
                      <a:pt x="3456" y="2505"/>
                    </a:lnTo>
                    <a:cubicBezTo>
                      <a:pt x="3586" y="2669"/>
                      <a:pt x="3729" y="2829"/>
                      <a:pt x="3880" y="2981"/>
                    </a:cubicBezTo>
                    <a:cubicBezTo>
                      <a:pt x="4052" y="3153"/>
                      <a:pt x="4232" y="3315"/>
                      <a:pt x="4412" y="3458"/>
                    </a:cubicBezTo>
                    <a:lnTo>
                      <a:pt x="4487" y="3516"/>
                    </a:lnTo>
                    <a:lnTo>
                      <a:pt x="4505" y="3423"/>
                    </a:lnTo>
                    <a:cubicBezTo>
                      <a:pt x="4589" y="3008"/>
                      <a:pt x="4670" y="2603"/>
                      <a:pt x="4748" y="2214"/>
                    </a:cubicBezTo>
                    <a:lnTo>
                      <a:pt x="4748" y="2214"/>
                    </a:lnTo>
                    <a:cubicBezTo>
                      <a:pt x="5165" y="2445"/>
                      <a:pt x="5605" y="2559"/>
                      <a:pt x="6020" y="2664"/>
                    </a:cubicBezTo>
                    <a:lnTo>
                      <a:pt x="6113" y="2690"/>
                    </a:lnTo>
                    <a:lnTo>
                      <a:pt x="6084" y="2596"/>
                    </a:lnTo>
                    <a:cubicBezTo>
                      <a:pt x="5932" y="2143"/>
                      <a:pt x="5933" y="1681"/>
                      <a:pt x="5888" y="1260"/>
                    </a:cubicBezTo>
                    <a:lnTo>
                      <a:pt x="5888" y="1260"/>
                    </a:lnTo>
                    <a:cubicBezTo>
                      <a:pt x="6035" y="1245"/>
                      <a:pt x="6179" y="1238"/>
                      <a:pt x="6318" y="1238"/>
                    </a:cubicBezTo>
                    <a:cubicBezTo>
                      <a:pt x="6588" y="1238"/>
                      <a:pt x="6843" y="1263"/>
                      <a:pt x="7075" y="1304"/>
                    </a:cubicBezTo>
                    <a:lnTo>
                      <a:pt x="7161" y="1319"/>
                    </a:lnTo>
                    <a:lnTo>
                      <a:pt x="7114" y="1243"/>
                    </a:lnTo>
                    <a:cubicBezTo>
                      <a:pt x="6852" y="816"/>
                      <a:pt x="6623" y="444"/>
                      <a:pt x="6434" y="142"/>
                    </a:cubicBezTo>
                    <a:lnTo>
                      <a:pt x="6434" y="142"/>
                    </a:lnTo>
                    <a:cubicBezTo>
                      <a:pt x="6721" y="126"/>
                      <a:pt x="6949" y="114"/>
                      <a:pt x="7104" y="73"/>
                    </a:cubicBezTo>
                    <a:cubicBezTo>
                      <a:pt x="7183" y="55"/>
                      <a:pt x="7243" y="37"/>
                      <a:pt x="7283" y="27"/>
                    </a:cubicBezTo>
                    <a:cubicBezTo>
                      <a:pt x="7322" y="12"/>
                      <a:pt x="7344" y="5"/>
                      <a:pt x="7344" y="2"/>
                    </a:cubicBezTo>
                    <a:cubicBezTo>
                      <a:pt x="7343" y="1"/>
                      <a:pt x="7342" y="0"/>
                      <a:pt x="733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9"/>
              <p:cNvSpPr/>
              <p:nvPr/>
            </p:nvSpPr>
            <p:spPr>
              <a:xfrm>
                <a:off x="7331478" y="2423760"/>
                <a:ext cx="530180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4849" extrusionOk="0">
                    <a:moveTo>
                      <a:pt x="11342" y="1"/>
                    </a:moveTo>
                    <a:cubicBezTo>
                      <a:pt x="11258" y="1"/>
                      <a:pt x="11166" y="9"/>
                      <a:pt x="11067" y="31"/>
                    </a:cubicBezTo>
                    <a:lnTo>
                      <a:pt x="11045" y="35"/>
                    </a:lnTo>
                    <a:lnTo>
                      <a:pt x="11049" y="56"/>
                    </a:lnTo>
                    <a:cubicBezTo>
                      <a:pt x="11088" y="301"/>
                      <a:pt x="11150" y="599"/>
                      <a:pt x="11231" y="932"/>
                    </a:cubicBezTo>
                    <a:cubicBezTo>
                      <a:pt x="11313" y="1253"/>
                      <a:pt x="11414" y="1611"/>
                      <a:pt x="11505" y="2009"/>
                    </a:cubicBezTo>
                    <a:lnTo>
                      <a:pt x="11505" y="2009"/>
                    </a:lnTo>
                    <a:cubicBezTo>
                      <a:pt x="10991" y="1860"/>
                      <a:pt x="10400" y="1739"/>
                      <a:pt x="9785" y="1525"/>
                    </a:cubicBezTo>
                    <a:lnTo>
                      <a:pt x="9714" y="1503"/>
                    </a:lnTo>
                    <a:lnTo>
                      <a:pt x="9721" y="1575"/>
                    </a:lnTo>
                    <a:cubicBezTo>
                      <a:pt x="9783" y="2185"/>
                      <a:pt x="9775" y="2863"/>
                      <a:pt x="9807" y="3586"/>
                    </a:cubicBezTo>
                    <a:lnTo>
                      <a:pt x="9807" y="3586"/>
                    </a:lnTo>
                    <a:cubicBezTo>
                      <a:pt x="9268" y="3496"/>
                      <a:pt x="8722" y="3322"/>
                      <a:pt x="8152" y="3132"/>
                    </a:cubicBezTo>
                    <a:cubicBezTo>
                      <a:pt x="8113" y="3122"/>
                      <a:pt x="8073" y="3111"/>
                      <a:pt x="8030" y="3104"/>
                    </a:cubicBezTo>
                    <a:cubicBezTo>
                      <a:pt x="8009" y="3101"/>
                      <a:pt x="7987" y="3097"/>
                      <a:pt x="7955" y="3097"/>
                    </a:cubicBezTo>
                    <a:cubicBezTo>
                      <a:pt x="7919" y="3104"/>
                      <a:pt x="7898" y="3119"/>
                      <a:pt x="7876" y="3132"/>
                    </a:cubicBezTo>
                    <a:cubicBezTo>
                      <a:pt x="7790" y="3205"/>
                      <a:pt x="7775" y="3291"/>
                      <a:pt x="7743" y="3362"/>
                    </a:cubicBezTo>
                    <a:cubicBezTo>
                      <a:pt x="7682" y="3506"/>
                      <a:pt x="7618" y="3653"/>
                      <a:pt x="7557" y="3804"/>
                    </a:cubicBezTo>
                    <a:cubicBezTo>
                      <a:pt x="7446" y="4072"/>
                      <a:pt x="7334" y="4343"/>
                      <a:pt x="7218" y="4620"/>
                    </a:cubicBezTo>
                    <a:lnTo>
                      <a:pt x="7218" y="4620"/>
                    </a:lnTo>
                    <a:cubicBezTo>
                      <a:pt x="6859" y="4173"/>
                      <a:pt x="6486" y="3708"/>
                      <a:pt x="6106" y="3233"/>
                    </a:cubicBezTo>
                    <a:lnTo>
                      <a:pt x="6016" y="3126"/>
                    </a:lnTo>
                    <a:lnTo>
                      <a:pt x="5984" y="3083"/>
                    </a:lnTo>
                    <a:lnTo>
                      <a:pt x="5938" y="3114"/>
                    </a:lnTo>
                    <a:cubicBezTo>
                      <a:pt x="5314" y="3544"/>
                      <a:pt x="4704" y="3967"/>
                      <a:pt x="4110" y="4374"/>
                    </a:cubicBezTo>
                    <a:lnTo>
                      <a:pt x="4110" y="4374"/>
                    </a:lnTo>
                    <a:cubicBezTo>
                      <a:pt x="3904" y="3786"/>
                      <a:pt x="3704" y="3214"/>
                      <a:pt x="3511" y="2666"/>
                    </a:cubicBezTo>
                    <a:lnTo>
                      <a:pt x="3486" y="2598"/>
                    </a:lnTo>
                    <a:lnTo>
                      <a:pt x="3429" y="2637"/>
                    </a:lnTo>
                    <a:cubicBezTo>
                      <a:pt x="2763" y="3072"/>
                      <a:pt x="2084" y="3410"/>
                      <a:pt x="1427" y="3665"/>
                    </a:cubicBezTo>
                    <a:lnTo>
                      <a:pt x="1427" y="3665"/>
                    </a:lnTo>
                    <a:cubicBezTo>
                      <a:pt x="1547" y="2740"/>
                      <a:pt x="1659" y="1908"/>
                      <a:pt x="1756" y="1184"/>
                    </a:cubicBezTo>
                    <a:lnTo>
                      <a:pt x="1763" y="1116"/>
                    </a:lnTo>
                    <a:lnTo>
                      <a:pt x="1763" y="1116"/>
                    </a:lnTo>
                    <a:lnTo>
                      <a:pt x="1702" y="1144"/>
                    </a:lnTo>
                    <a:cubicBezTo>
                      <a:pt x="1150" y="1368"/>
                      <a:pt x="629" y="1438"/>
                      <a:pt x="198" y="1438"/>
                    </a:cubicBezTo>
                    <a:cubicBezTo>
                      <a:pt x="157" y="1438"/>
                      <a:pt x="117" y="1437"/>
                      <a:pt x="78" y="1436"/>
                    </a:cubicBezTo>
                    <a:lnTo>
                      <a:pt x="78" y="1436"/>
                    </a:lnTo>
                    <a:cubicBezTo>
                      <a:pt x="233" y="990"/>
                      <a:pt x="355" y="643"/>
                      <a:pt x="439" y="394"/>
                    </a:cubicBezTo>
                    <a:cubicBezTo>
                      <a:pt x="478" y="279"/>
                      <a:pt x="507" y="186"/>
                      <a:pt x="532" y="117"/>
                    </a:cubicBezTo>
                    <a:cubicBezTo>
                      <a:pt x="550" y="53"/>
                      <a:pt x="561" y="21"/>
                      <a:pt x="557" y="21"/>
                    </a:cubicBezTo>
                    <a:lnTo>
                      <a:pt x="557" y="21"/>
                    </a:lnTo>
                    <a:cubicBezTo>
                      <a:pt x="557" y="21"/>
                      <a:pt x="543" y="49"/>
                      <a:pt x="518" y="111"/>
                    </a:cubicBezTo>
                    <a:cubicBezTo>
                      <a:pt x="493" y="182"/>
                      <a:pt x="457" y="272"/>
                      <a:pt x="410" y="387"/>
                    </a:cubicBezTo>
                    <a:cubicBezTo>
                      <a:pt x="317" y="634"/>
                      <a:pt x="184" y="994"/>
                      <a:pt x="11" y="1453"/>
                    </a:cubicBezTo>
                    <a:lnTo>
                      <a:pt x="1" y="1489"/>
                    </a:lnTo>
                    <a:lnTo>
                      <a:pt x="37" y="1489"/>
                    </a:lnTo>
                    <a:cubicBezTo>
                      <a:pt x="112" y="1493"/>
                      <a:pt x="190" y="1496"/>
                      <a:pt x="272" y="1496"/>
                    </a:cubicBezTo>
                    <a:cubicBezTo>
                      <a:pt x="678" y="1496"/>
                      <a:pt x="1159" y="1432"/>
                      <a:pt x="1668" y="1240"/>
                    </a:cubicBezTo>
                    <a:lnTo>
                      <a:pt x="1668" y="1240"/>
                    </a:lnTo>
                    <a:cubicBezTo>
                      <a:pt x="1566" y="1971"/>
                      <a:pt x="1447" y="2806"/>
                      <a:pt x="1315" y="3735"/>
                    </a:cubicBezTo>
                    <a:lnTo>
                      <a:pt x="1303" y="3818"/>
                    </a:lnTo>
                    <a:lnTo>
                      <a:pt x="1303" y="3818"/>
                    </a:lnTo>
                    <a:lnTo>
                      <a:pt x="1383" y="3790"/>
                    </a:lnTo>
                    <a:cubicBezTo>
                      <a:pt x="2052" y="3542"/>
                      <a:pt x="2746" y="3206"/>
                      <a:pt x="3427" y="2769"/>
                    </a:cubicBezTo>
                    <a:lnTo>
                      <a:pt x="3427" y="2769"/>
                    </a:lnTo>
                    <a:cubicBezTo>
                      <a:pt x="3621" y="3323"/>
                      <a:pt x="3821" y="3896"/>
                      <a:pt x="4025" y="4486"/>
                    </a:cubicBezTo>
                    <a:lnTo>
                      <a:pt x="4050" y="4557"/>
                    </a:lnTo>
                    <a:lnTo>
                      <a:pt x="4111" y="4514"/>
                    </a:lnTo>
                    <a:cubicBezTo>
                      <a:pt x="4710" y="4101"/>
                      <a:pt x="5327" y="3677"/>
                      <a:pt x="5961" y="3243"/>
                    </a:cubicBezTo>
                    <a:lnTo>
                      <a:pt x="5961" y="3243"/>
                    </a:lnTo>
                    <a:lnTo>
                      <a:pt x="6013" y="3308"/>
                    </a:lnTo>
                    <a:cubicBezTo>
                      <a:pt x="6415" y="3811"/>
                      <a:pt x="6813" y="4303"/>
                      <a:pt x="7190" y="4769"/>
                    </a:cubicBezTo>
                    <a:lnTo>
                      <a:pt x="7252" y="4848"/>
                    </a:lnTo>
                    <a:lnTo>
                      <a:pt x="7290" y="4755"/>
                    </a:lnTo>
                    <a:cubicBezTo>
                      <a:pt x="7416" y="4450"/>
                      <a:pt x="7542" y="4145"/>
                      <a:pt x="7664" y="3847"/>
                    </a:cubicBezTo>
                    <a:cubicBezTo>
                      <a:pt x="7725" y="3700"/>
                      <a:pt x="7786" y="3553"/>
                      <a:pt x="7847" y="3406"/>
                    </a:cubicBezTo>
                    <a:cubicBezTo>
                      <a:pt x="7880" y="3330"/>
                      <a:pt x="7905" y="3255"/>
                      <a:pt x="7944" y="3222"/>
                    </a:cubicBezTo>
                    <a:cubicBezTo>
                      <a:pt x="7950" y="3213"/>
                      <a:pt x="7962" y="3210"/>
                      <a:pt x="7977" y="3210"/>
                    </a:cubicBezTo>
                    <a:cubicBezTo>
                      <a:pt x="8013" y="3210"/>
                      <a:pt x="8069" y="3228"/>
                      <a:pt x="8117" y="3240"/>
                    </a:cubicBezTo>
                    <a:cubicBezTo>
                      <a:pt x="8708" y="3434"/>
                      <a:pt x="9286" y="3617"/>
                      <a:pt x="9853" y="3700"/>
                    </a:cubicBezTo>
                    <a:lnTo>
                      <a:pt x="9918" y="3710"/>
                    </a:lnTo>
                    <a:lnTo>
                      <a:pt x="9918" y="3646"/>
                    </a:lnTo>
                    <a:cubicBezTo>
                      <a:pt x="9881" y="2932"/>
                      <a:pt x="9882" y="2251"/>
                      <a:pt x="9822" y="1637"/>
                    </a:cubicBezTo>
                    <a:lnTo>
                      <a:pt x="9822" y="1637"/>
                    </a:lnTo>
                    <a:cubicBezTo>
                      <a:pt x="10446" y="1842"/>
                      <a:pt x="11039" y="1953"/>
                      <a:pt x="11544" y="2102"/>
                    </a:cubicBezTo>
                    <a:lnTo>
                      <a:pt x="11609" y="2120"/>
                    </a:lnTo>
                    <a:lnTo>
                      <a:pt x="11594" y="2056"/>
                    </a:lnTo>
                    <a:cubicBezTo>
                      <a:pt x="11494" y="1633"/>
                      <a:pt x="11382" y="1252"/>
                      <a:pt x="11293" y="918"/>
                    </a:cubicBezTo>
                    <a:cubicBezTo>
                      <a:pt x="11206" y="594"/>
                      <a:pt x="11139" y="310"/>
                      <a:pt x="11096" y="70"/>
                    </a:cubicBezTo>
                    <a:lnTo>
                      <a:pt x="11096" y="70"/>
                    </a:lnTo>
                    <a:cubicBezTo>
                      <a:pt x="11197" y="46"/>
                      <a:pt x="11293" y="37"/>
                      <a:pt x="11380" y="37"/>
                    </a:cubicBezTo>
                    <a:cubicBezTo>
                      <a:pt x="11521" y="37"/>
                      <a:pt x="11640" y="62"/>
                      <a:pt x="11727" y="86"/>
                    </a:cubicBezTo>
                    <a:cubicBezTo>
                      <a:pt x="11865" y="124"/>
                      <a:pt x="11933" y="161"/>
                      <a:pt x="11941" y="161"/>
                    </a:cubicBezTo>
                    <a:cubicBezTo>
                      <a:pt x="11942" y="161"/>
                      <a:pt x="11942" y="161"/>
                      <a:pt x="11942" y="161"/>
                    </a:cubicBezTo>
                    <a:cubicBezTo>
                      <a:pt x="11942" y="161"/>
                      <a:pt x="11878" y="111"/>
                      <a:pt x="11731" y="64"/>
                    </a:cubicBezTo>
                    <a:cubicBezTo>
                      <a:pt x="11638" y="33"/>
                      <a:pt x="11505" y="1"/>
                      <a:pt x="1134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9"/>
              <p:cNvSpPr/>
              <p:nvPr/>
            </p:nvSpPr>
            <p:spPr>
              <a:xfrm>
                <a:off x="7513128" y="2343723"/>
                <a:ext cx="171444" cy="93713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2111" extrusionOk="0">
                    <a:moveTo>
                      <a:pt x="3830" y="0"/>
                    </a:moveTo>
                    <a:cubicBezTo>
                      <a:pt x="3806" y="0"/>
                      <a:pt x="3862" y="354"/>
                      <a:pt x="3647" y="851"/>
                    </a:cubicBezTo>
                    <a:cubicBezTo>
                      <a:pt x="3540" y="1095"/>
                      <a:pt x="3360" y="1372"/>
                      <a:pt x="3087" y="1591"/>
                    </a:cubicBezTo>
                    <a:cubicBezTo>
                      <a:pt x="2815" y="1813"/>
                      <a:pt x="2441" y="1960"/>
                      <a:pt x="2035" y="1989"/>
                    </a:cubicBezTo>
                    <a:cubicBezTo>
                      <a:pt x="2000" y="1990"/>
                      <a:pt x="1965" y="1991"/>
                      <a:pt x="1930" y="1991"/>
                    </a:cubicBezTo>
                    <a:cubicBezTo>
                      <a:pt x="1563" y="1991"/>
                      <a:pt x="1213" y="1890"/>
                      <a:pt x="945" y="1720"/>
                    </a:cubicBezTo>
                    <a:cubicBezTo>
                      <a:pt x="643" y="1533"/>
                      <a:pt x="435" y="1282"/>
                      <a:pt x="299" y="1052"/>
                    </a:cubicBezTo>
                    <a:cubicBezTo>
                      <a:pt x="27" y="587"/>
                      <a:pt x="40" y="230"/>
                      <a:pt x="16" y="230"/>
                    </a:cubicBezTo>
                    <a:cubicBezTo>
                      <a:pt x="16" y="230"/>
                      <a:pt x="16" y="230"/>
                      <a:pt x="15" y="230"/>
                    </a:cubicBezTo>
                    <a:cubicBezTo>
                      <a:pt x="8" y="230"/>
                      <a:pt x="1" y="316"/>
                      <a:pt x="19" y="471"/>
                    </a:cubicBezTo>
                    <a:cubicBezTo>
                      <a:pt x="37" y="625"/>
                      <a:pt x="94" y="847"/>
                      <a:pt x="223" y="1095"/>
                    </a:cubicBezTo>
                    <a:cubicBezTo>
                      <a:pt x="356" y="1339"/>
                      <a:pt x="571" y="1609"/>
                      <a:pt x="887" y="1813"/>
                    </a:cubicBezTo>
                    <a:cubicBezTo>
                      <a:pt x="1174" y="2001"/>
                      <a:pt x="1545" y="2110"/>
                      <a:pt x="1937" y="2110"/>
                    </a:cubicBezTo>
                    <a:cubicBezTo>
                      <a:pt x="1973" y="2110"/>
                      <a:pt x="2008" y="2109"/>
                      <a:pt x="2043" y="2107"/>
                    </a:cubicBezTo>
                    <a:cubicBezTo>
                      <a:pt x="2474" y="2079"/>
                      <a:pt x="2872" y="1917"/>
                      <a:pt x="3155" y="1677"/>
                    </a:cubicBezTo>
                    <a:cubicBezTo>
                      <a:pt x="3443" y="1436"/>
                      <a:pt x="3622" y="1142"/>
                      <a:pt x="3726" y="883"/>
                    </a:cubicBezTo>
                    <a:cubicBezTo>
                      <a:pt x="3827" y="621"/>
                      <a:pt x="3856" y="395"/>
                      <a:pt x="3856" y="241"/>
                    </a:cubicBezTo>
                    <a:cubicBezTo>
                      <a:pt x="3856" y="83"/>
                      <a:pt x="3834" y="0"/>
                      <a:pt x="3831" y="0"/>
                    </a:cubicBezTo>
                    <a:cubicBezTo>
                      <a:pt x="3831" y="0"/>
                      <a:pt x="3830" y="0"/>
                      <a:pt x="383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9"/>
              <p:cNvSpPr/>
              <p:nvPr/>
            </p:nvSpPr>
            <p:spPr>
              <a:xfrm>
                <a:off x="7686477" y="2424338"/>
                <a:ext cx="175173" cy="164297"/>
              </a:xfrm>
              <a:custGeom>
                <a:avLst/>
                <a:gdLst/>
                <a:ahLst/>
                <a:cxnLst/>
                <a:rect l="l" t="t" r="r" b="b"/>
                <a:pathLst>
                  <a:path w="3946" h="3701" extrusionOk="0">
                    <a:moveTo>
                      <a:pt x="3030" y="0"/>
                    </a:moveTo>
                    <a:lnTo>
                      <a:pt x="3037" y="48"/>
                    </a:lnTo>
                    <a:cubicBezTo>
                      <a:pt x="3155" y="548"/>
                      <a:pt x="3308" y="1210"/>
                      <a:pt x="3483" y="1972"/>
                    </a:cubicBezTo>
                    <a:lnTo>
                      <a:pt x="3483" y="1972"/>
                    </a:lnTo>
                    <a:cubicBezTo>
                      <a:pt x="3073" y="1860"/>
                      <a:pt x="2631" y="1735"/>
                      <a:pt x="2172" y="1605"/>
                    </a:cubicBezTo>
                    <a:cubicBezTo>
                      <a:pt x="2043" y="1569"/>
                      <a:pt x="1914" y="1534"/>
                      <a:pt x="1788" y="1501"/>
                    </a:cubicBezTo>
                    <a:lnTo>
                      <a:pt x="1710" y="1479"/>
                    </a:lnTo>
                    <a:lnTo>
                      <a:pt x="1713" y="1559"/>
                    </a:lnTo>
                    <a:cubicBezTo>
                      <a:pt x="1751" y="2295"/>
                      <a:pt x="1786" y="2979"/>
                      <a:pt x="1814" y="3571"/>
                    </a:cubicBezTo>
                    <a:lnTo>
                      <a:pt x="1814" y="3571"/>
                    </a:lnTo>
                    <a:cubicBezTo>
                      <a:pt x="1293" y="3441"/>
                      <a:pt x="852" y="3331"/>
                      <a:pt x="521" y="3249"/>
                    </a:cubicBezTo>
                    <a:cubicBezTo>
                      <a:pt x="370" y="3217"/>
                      <a:pt x="245" y="3188"/>
                      <a:pt x="141" y="3163"/>
                    </a:cubicBezTo>
                    <a:cubicBezTo>
                      <a:pt x="66" y="3147"/>
                      <a:pt x="21" y="3140"/>
                      <a:pt x="8" y="3140"/>
                    </a:cubicBezTo>
                    <a:cubicBezTo>
                      <a:pt x="5" y="3140"/>
                      <a:pt x="4" y="3140"/>
                      <a:pt x="4" y="3141"/>
                    </a:cubicBezTo>
                    <a:cubicBezTo>
                      <a:pt x="1" y="3149"/>
                      <a:pt x="47" y="3163"/>
                      <a:pt x="130" y="3192"/>
                    </a:cubicBezTo>
                    <a:cubicBezTo>
                      <a:pt x="234" y="3224"/>
                      <a:pt x="356" y="3260"/>
                      <a:pt x="507" y="3303"/>
                    </a:cubicBezTo>
                    <a:cubicBezTo>
                      <a:pt x="852" y="3399"/>
                      <a:pt x="1311" y="3529"/>
                      <a:pt x="1856" y="3683"/>
                    </a:cubicBezTo>
                    <a:lnTo>
                      <a:pt x="1917" y="3701"/>
                    </a:lnTo>
                    <a:lnTo>
                      <a:pt x="1914" y="3633"/>
                    </a:lnTo>
                    <a:cubicBezTo>
                      <a:pt x="1893" y="3048"/>
                      <a:pt x="1863" y="2365"/>
                      <a:pt x="1834" y="1634"/>
                    </a:cubicBezTo>
                    <a:lnTo>
                      <a:pt x="1834" y="1634"/>
                    </a:lnTo>
                    <a:cubicBezTo>
                      <a:pt x="1935" y="1663"/>
                      <a:pt x="2038" y="1692"/>
                      <a:pt x="2140" y="1720"/>
                    </a:cubicBezTo>
                    <a:cubicBezTo>
                      <a:pt x="2636" y="1857"/>
                      <a:pt x="3110" y="1986"/>
                      <a:pt x="3547" y="2107"/>
                    </a:cubicBezTo>
                    <a:lnTo>
                      <a:pt x="3637" y="2132"/>
                    </a:lnTo>
                    <a:lnTo>
                      <a:pt x="3615" y="2039"/>
                    </a:lnTo>
                    <a:cubicBezTo>
                      <a:pt x="3420" y="1265"/>
                      <a:pt x="3249" y="592"/>
                      <a:pt x="3121" y="77"/>
                    </a:cubicBezTo>
                    <a:lnTo>
                      <a:pt x="3121" y="77"/>
                    </a:lnTo>
                    <a:cubicBezTo>
                      <a:pt x="3586" y="89"/>
                      <a:pt x="3876" y="150"/>
                      <a:pt x="3934" y="150"/>
                    </a:cubicBezTo>
                    <a:cubicBezTo>
                      <a:pt x="3941" y="150"/>
                      <a:pt x="3945" y="149"/>
                      <a:pt x="3945" y="148"/>
                    </a:cubicBezTo>
                    <a:cubicBezTo>
                      <a:pt x="3945" y="141"/>
                      <a:pt x="3867" y="119"/>
                      <a:pt x="3719" y="86"/>
                    </a:cubicBezTo>
                    <a:cubicBezTo>
                      <a:pt x="3572" y="54"/>
                      <a:pt x="3353" y="18"/>
                      <a:pt x="3077" y="5"/>
                    </a:cubicBezTo>
                    <a:lnTo>
                      <a:pt x="30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9"/>
              <p:cNvSpPr/>
              <p:nvPr/>
            </p:nvSpPr>
            <p:spPr>
              <a:xfrm>
                <a:off x="7661484" y="2644696"/>
                <a:ext cx="212773" cy="94867"/>
              </a:xfrm>
              <a:custGeom>
                <a:avLst/>
                <a:gdLst/>
                <a:ahLst/>
                <a:cxnLst/>
                <a:rect l="l" t="t" r="r" b="b"/>
                <a:pathLst>
                  <a:path w="4793" h="2137" extrusionOk="0">
                    <a:moveTo>
                      <a:pt x="366" y="1761"/>
                    </a:moveTo>
                    <a:cubicBezTo>
                      <a:pt x="366" y="1761"/>
                      <a:pt x="366" y="1762"/>
                      <a:pt x="366" y="1763"/>
                    </a:cubicBezTo>
                    <a:lnTo>
                      <a:pt x="363" y="1767"/>
                    </a:lnTo>
                    <a:cubicBezTo>
                      <a:pt x="365" y="1763"/>
                      <a:pt x="366" y="1761"/>
                      <a:pt x="366" y="1761"/>
                    </a:cubicBezTo>
                    <a:close/>
                    <a:moveTo>
                      <a:pt x="4314" y="1"/>
                    </a:moveTo>
                    <a:lnTo>
                      <a:pt x="4282" y="54"/>
                    </a:lnTo>
                    <a:cubicBezTo>
                      <a:pt x="4013" y="536"/>
                      <a:pt x="3605" y="1215"/>
                      <a:pt x="3048" y="1946"/>
                    </a:cubicBezTo>
                    <a:lnTo>
                      <a:pt x="3048" y="1946"/>
                    </a:lnTo>
                    <a:cubicBezTo>
                      <a:pt x="2849" y="1687"/>
                      <a:pt x="2639" y="1410"/>
                      <a:pt x="2423" y="1127"/>
                    </a:cubicBezTo>
                    <a:cubicBezTo>
                      <a:pt x="2247" y="902"/>
                      <a:pt x="2079" y="679"/>
                      <a:pt x="1914" y="463"/>
                    </a:cubicBezTo>
                    <a:lnTo>
                      <a:pt x="1874" y="413"/>
                    </a:lnTo>
                    <a:lnTo>
                      <a:pt x="1827" y="453"/>
                    </a:lnTo>
                    <a:cubicBezTo>
                      <a:pt x="1544" y="708"/>
                      <a:pt x="1271" y="948"/>
                      <a:pt x="1019" y="1174"/>
                    </a:cubicBezTo>
                    <a:cubicBezTo>
                      <a:pt x="894" y="1286"/>
                      <a:pt x="772" y="1394"/>
                      <a:pt x="658" y="1497"/>
                    </a:cubicBezTo>
                    <a:cubicBezTo>
                      <a:pt x="600" y="1548"/>
                      <a:pt x="546" y="1598"/>
                      <a:pt x="492" y="1648"/>
                    </a:cubicBezTo>
                    <a:lnTo>
                      <a:pt x="414" y="1716"/>
                    </a:lnTo>
                    <a:lnTo>
                      <a:pt x="414" y="1716"/>
                    </a:lnTo>
                    <a:cubicBezTo>
                      <a:pt x="413" y="1716"/>
                      <a:pt x="412" y="1715"/>
                      <a:pt x="411" y="1715"/>
                    </a:cubicBezTo>
                    <a:lnTo>
                      <a:pt x="411" y="1715"/>
                    </a:lnTo>
                    <a:cubicBezTo>
                      <a:pt x="272" y="1301"/>
                      <a:pt x="168" y="957"/>
                      <a:pt x="105" y="718"/>
                    </a:cubicBezTo>
                    <a:cubicBezTo>
                      <a:pt x="36" y="474"/>
                      <a:pt x="22" y="334"/>
                      <a:pt x="15" y="334"/>
                    </a:cubicBezTo>
                    <a:lnTo>
                      <a:pt x="15" y="334"/>
                    </a:lnTo>
                    <a:cubicBezTo>
                      <a:pt x="4" y="334"/>
                      <a:pt x="0" y="478"/>
                      <a:pt x="58" y="729"/>
                    </a:cubicBezTo>
                    <a:cubicBezTo>
                      <a:pt x="108" y="980"/>
                      <a:pt x="201" y="1339"/>
                      <a:pt x="335" y="1773"/>
                    </a:cubicBezTo>
                    <a:lnTo>
                      <a:pt x="348" y="1817"/>
                    </a:lnTo>
                    <a:lnTo>
                      <a:pt x="366" y="1810"/>
                    </a:lnTo>
                    <a:lnTo>
                      <a:pt x="366" y="1810"/>
                    </a:lnTo>
                    <a:cubicBezTo>
                      <a:pt x="378" y="1823"/>
                      <a:pt x="398" y="1835"/>
                      <a:pt x="409" y="1835"/>
                    </a:cubicBezTo>
                    <a:cubicBezTo>
                      <a:pt x="413" y="1835"/>
                      <a:pt x="415" y="1834"/>
                      <a:pt x="416" y="1831"/>
                    </a:cubicBezTo>
                    <a:cubicBezTo>
                      <a:pt x="424" y="1828"/>
                      <a:pt x="424" y="1828"/>
                      <a:pt x="431" y="1824"/>
                    </a:cubicBezTo>
                    <a:lnTo>
                      <a:pt x="438" y="1817"/>
                    </a:lnTo>
                    <a:lnTo>
                      <a:pt x="449" y="1806"/>
                    </a:lnTo>
                    <a:lnTo>
                      <a:pt x="471" y="1788"/>
                    </a:lnTo>
                    <a:lnTo>
                      <a:pt x="553" y="1720"/>
                    </a:lnTo>
                    <a:cubicBezTo>
                      <a:pt x="607" y="1669"/>
                      <a:pt x="664" y="1619"/>
                      <a:pt x="722" y="1569"/>
                    </a:cubicBezTo>
                    <a:cubicBezTo>
                      <a:pt x="840" y="1469"/>
                      <a:pt x="962" y="1364"/>
                      <a:pt x="1088" y="1253"/>
                    </a:cubicBezTo>
                    <a:cubicBezTo>
                      <a:pt x="1333" y="1043"/>
                      <a:pt x="1589" y="817"/>
                      <a:pt x="1859" y="583"/>
                    </a:cubicBezTo>
                    <a:lnTo>
                      <a:pt x="1859" y="583"/>
                    </a:lnTo>
                    <a:cubicBezTo>
                      <a:pt x="2012" y="783"/>
                      <a:pt x="2168" y="991"/>
                      <a:pt x="2330" y="1200"/>
                    </a:cubicBezTo>
                    <a:cubicBezTo>
                      <a:pt x="2563" y="1505"/>
                      <a:pt x="2790" y="1798"/>
                      <a:pt x="3001" y="2075"/>
                    </a:cubicBezTo>
                    <a:lnTo>
                      <a:pt x="3048" y="2136"/>
                    </a:lnTo>
                    <a:lnTo>
                      <a:pt x="3095" y="2075"/>
                    </a:lnTo>
                    <a:cubicBezTo>
                      <a:pt x="3652" y="1341"/>
                      <a:pt x="4056" y="643"/>
                      <a:pt x="4319" y="141"/>
                    </a:cubicBezTo>
                    <a:lnTo>
                      <a:pt x="4319" y="141"/>
                    </a:lnTo>
                    <a:cubicBezTo>
                      <a:pt x="4449" y="342"/>
                      <a:pt x="4541" y="520"/>
                      <a:pt x="4627" y="629"/>
                    </a:cubicBezTo>
                    <a:cubicBezTo>
                      <a:pt x="4714" y="744"/>
                      <a:pt x="4780" y="794"/>
                      <a:pt x="4784" y="794"/>
                    </a:cubicBezTo>
                    <a:cubicBezTo>
                      <a:pt x="4785" y="794"/>
                      <a:pt x="4785" y="794"/>
                      <a:pt x="4785" y="794"/>
                    </a:cubicBezTo>
                    <a:cubicBezTo>
                      <a:pt x="4792" y="786"/>
                      <a:pt x="4735" y="729"/>
                      <a:pt x="4655" y="607"/>
                    </a:cubicBezTo>
                    <a:cubicBezTo>
                      <a:pt x="4577" y="485"/>
                      <a:pt x="4487" y="288"/>
                      <a:pt x="4344" y="51"/>
                    </a:cubicBezTo>
                    <a:lnTo>
                      <a:pt x="4314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5" name="Google Shape;785;p29"/>
            <p:cNvSpPr/>
            <p:nvPr/>
          </p:nvSpPr>
          <p:spPr>
            <a:xfrm>
              <a:off x="7609990" y="2539844"/>
              <a:ext cx="90738" cy="227955"/>
            </a:xfrm>
            <a:custGeom>
              <a:avLst/>
              <a:gdLst/>
              <a:ahLst/>
              <a:cxnLst/>
              <a:rect l="l" t="t" r="r" b="b"/>
              <a:pathLst>
                <a:path w="2044" h="5135" extrusionOk="0">
                  <a:moveTo>
                    <a:pt x="2036" y="0"/>
                  </a:moveTo>
                  <a:cubicBezTo>
                    <a:pt x="2016" y="0"/>
                    <a:pt x="1923" y="294"/>
                    <a:pt x="1763" y="762"/>
                  </a:cubicBezTo>
                  <a:cubicBezTo>
                    <a:pt x="1606" y="1236"/>
                    <a:pt x="1376" y="1885"/>
                    <a:pt x="1099" y="2596"/>
                  </a:cubicBezTo>
                  <a:cubicBezTo>
                    <a:pt x="819" y="3303"/>
                    <a:pt x="543" y="3935"/>
                    <a:pt x="335" y="4390"/>
                  </a:cubicBezTo>
                  <a:cubicBezTo>
                    <a:pt x="130" y="4846"/>
                    <a:pt x="1" y="5126"/>
                    <a:pt x="15" y="5134"/>
                  </a:cubicBezTo>
                  <a:cubicBezTo>
                    <a:pt x="16" y="5134"/>
                    <a:pt x="16" y="5134"/>
                    <a:pt x="16" y="5134"/>
                  </a:cubicBezTo>
                  <a:cubicBezTo>
                    <a:pt x="25" y="5134"/>
                    <a:pt x="67" y="5070"/>
                    <a:pt x="133" y="4950"/>
                  </a:cubicBezTo>
                  <a:cubicBezTo>
                    <a:pt x="202" y="4828"/>
                    <a:pt x="299" y="4649"/>
                    <a:pt x="410" y="4427"/>
                  </a:cubicBezTo>
                  <a:cubicBezTo>
                    <a:pt x="637" y="3978"/>
                    <a:pt x="927" y="3350"/>
                    <a:pt x="1207" y="2639"/>
                  </a:cubicBezTo>
                  <a:cubicBezTo>
                    <a:pt x="1487" y="1925"/>
                    <a:pt x="1706" y="1268"/>
                    <a:pt x="1843" y="787"/>
                  </a:cubicBezTo>
                  <a:cubicBezTo>
                    <a:pt x="1914" y="547"/>
                    <a:pt x="1964" y="349"/>
                    <a:pt x="1997" y="213"/>
                  </a:cubicBezTo>
                  <a:cubicBezTo>
                    <a:pt x="2029" y="76"/>
                    <a:pt x="2043" y="1"/>
                    <a:pt x="2036" y="1"/>
                  </a:cubicBezTo>
                  <a:cubicBezTo>
                    <a:pt x="2036" y="1"/>
                    <a:pt x="2036" y="0"/>
                    <a:pt x="20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 flipH="1">
              <a:off x="7499999" y="2083824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29"/>
          <p:cNvGrpSpPr/>
          <p:nvPr/>
        </p:nvGrpSpPr>
        <p:grpSpPr>
          <a:xfrm>
            <a:off x="369991" y="732962"/>
            <a:ext cx="6379018" cy="3682134"/>
            <a:chOff x="1616143" y="976768"/>
            <a:chExt cx="1949101" cy="667501"/>
          </a:xfrm>
        </p:grpSpPr>
        <p:sp>
          <p:nvSpPr>
            <p:cNvPr id="788" name="Google Shape;788;p29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1616144" y="976768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" name="Google Shape;790;p29"/>
          <p:cNvSpPr txBox="1">
            <a:spLocks noGrp="1"/>
          </p:cNvSpPr>
          <p:nvPr>
            <p:ph type="subTitle" idx="4294967295"/>
          </p:nvPr>
        </p:nvSpPr>
        <p:spPr>
          <a:xfrm>
            <a:off x="726200" y="1582875"/>
            <a:ext cx="5814600" cy="122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accent3"/>
                </a:solidFill>
              </a:rPr>
              <a:t>People make decision based on cost and benefit (trade off)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791" name="Google Shape;791;p29"/>
          <p:cNvSpPr txBox="1">
            <a:spLocks noGrp="1"/>
          </p:cNvSpPr>
          <p:nvPr>
            <p:ph type="ctrTitle" idx="4294967295"/>
          </p:nvPr>
        </p:nvSpPr>
        <p:spPr>
          <a:xfrm>
            <a:off x="663500" y="978550"/>
            <a:ext cx="3277800" cy="4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decision</a:t>
            </a:r>
            <a:endParaRPr/>
          </a:p>
        </p:txBody>
      </p:sp>
      <p:sp>
        <p:nvSpPr>
          <p:cNvPr id="792" name="Google Shape;792;p29"/>
          <p:cNvSpPr txBox="1"/>
          <p:nvPr/>
        </p:nvSpPr>
        <p:spPr>
          <a:xfrm>
            <a:off x="663500" y="2810175"/>
            <a:ext cx="5814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Example: When deciding between buying a new phone or a motorcycle, individuals evaluate which is more necessary at the moment.</a:t>
            </a:r>
            <a:endParaRPr sz="20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0"/>
          <p:cNvSpPr/>
          <p:nvPr/>
        </p:nvSpPr>
        <p:spPr>
          <a:xfrm>
            <a:off x="10529695" y="2633661"/>
            <a:ext cx="189725" cy="176648"/>
          </a:xfrm>
          <a:custGeom>
            <a:avLst/>
            <a:gdLst/>
            <a:ahLst/>
            <a:cxnLst/>
            <a:rect l="l" t="t" r="r" b="b"/>
            <a:pathLst>
              <a:path w="5223" h="4863" extrusionOk="0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0"/>
          <p:cNvSpPr/>
          <p:nvPr/>
        </p:nvSpPr>
        <p:spPr>
          <a:xfrm>
            <a:off x="11428406" y="2940695"/>
            <a:ext cx="25718" cy="71342"/>
          </a:xfrm>
          <a:custGeom>
            <a:avLst/>
            <a:gdLst/>
            <a:ahLst/>
            <a:cxnLst/>
            <a:rect l="l" t="t" r="r" b="b"/>
            <a:pathLst>
              <a:path w="708" h="1964" extrusionOk="0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0"/>
          <p:cNvSpPr/>
          <p:nvPr/>
        </p:nvSpPr>
        <p:spPr>
          <a:xfrm>
            <a:off x="11456304" y="2957223"/>
            <a:ext cx="59755" cy="74248"/>
          </a:xfrm>
          <a:custGeom>
            <a:avLst/>
            <a:gdLst/>
            <a:ahLst/>
            <a:cxnLst/>
            <a:rect l="l" t="t" r="r" b="b"/>
            <a:pathLst>
              <a:path w="1645" h="2044" extrusionOk="0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0"/>
          <p:cNvSpPr/>
          <p:nvPr/>
        </p:nvSpPr>
        <p:spPr>
          <a:xfrm>
            <a:off x="11515513" y="2970663"/>
            <a:ext cx="61062" cy="73050"/>
          </a:xfrm>
          <a:custGeom>
            <a:avLst/>
            <a:gdLst/>
            <a:ahLst/>
            <a:cxnLst/>
            <a:rect l="l" t="t" r="r" b="b"/>
            <a:pathLst>
              <a:path w="1681" h="2011" extrusionOk="0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1" name="Google Shape;801;p30"/>
          <p:cNvGrpSpPr/>
          <p:nvPr/>
        </p:nvGrpSpPr>
        <p:grpSpPr>
          <a:xfrm>
            <a:off x="2429679" y="729362"/>
            <a:ext cx="6379018" cy="3682134"/>
            <a:chOff x="1616143" y="976768"/>
            <a:chExt cx="1949101" cy="667501"/>
          </a:xfrm>
        </p:grpSpPr>
        <p:sp>
          <p:nvSpPr>
            <p:cNvPr id="802" name="Google Shape;802;p30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1616144" y="976768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4" name="Google Shape;804;p30"/>
          <p:cNvSpPr txBox="1">
            <a:spLocks noGrp="1"/>
          </p:cNvSpPr>
          <p:nvPr>
            <p:ph type="subTitle" idx="4294967295"/>
          </p:nvPr>
        </p:nvSpPr>
        <p:spPr>
          <a:xfrm>
            <a:off x="2785900" y="1579275"/>
            <a:ext cx="5814600" cy="11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</a:rPr>
              <a:t>Incentives/Subsidies shape behavior in an economy.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805" name="Google Shape;805;p30"/>
          <p:cNvSpPr txBox="1">
            <a:spLocks noGrp="1"/>
          </p:cNvSpPr>
          <p:nvPr>
            <p:ph type="ctrTitle" idx="4294967295"/>
          </p:nvPr>
        </p:nvSpPr>
        <p:spPr>
          <a:xfrm>
            <a:off x="2723188" y="974950"/>
            <a:ext cx="3277800" cy="4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Government decision</a:t>
            </a:r>
            <a:endParaRPr sz="2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6" name="Google Shape;8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13" y="3196900"/>
            <a:ext cx="2276525" cy="1517698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30"/>
          <p:cNvSpPr txBox="1"/>
          <p:nvPr/>
        </p:nvSpPr>
        <p:spPr>
          <a:xfrm>
            <a:off x="2785900" y="3043700"/>
            <a:ext cx="596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But first, why we </a:t>
            </a:r>
            <a:r>
              <a:rPr lang="en" sz="2000" b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really</a:t>
            </a:r>
            <a:r>
              <a:rPr lang="en" sz="20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2000" b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need</a:t>
            </a:r>
            <a:r>
              <a:rPr lang="en" sz="20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Incentives/Subsidies?</a:t>
            </a:r>
            <a:endParaRPr sz="20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2" name="Google Shape;812;p31"/>
          <p:cNvGrpSpPr/>
          <p:nvPr/>
        </p:nvGrpSpPr>
        <p:grpSpPr>
          <a:xfrm>
            <a:off x="3217483" y="1018090"/>
            <a:ext cx="5582810" cy="3842868"/>
            <a:chOff x="1616143" y="976768"/>
            <a:chExt cx="1949101" cy="667501"/>
          </a:xfrm>
        </p:grpSpPr>
        <p:sp>
          <p:nvSpPr>
            <p:cNvPr id="813" name="Google Shape;813;p31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1616144" y="976768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5" name="Google Shape;815;p31"/>
          <p:cNvSpPr/>
          <p:nvPr/>
        </p:nvSpPr>
        <p:spPr>
          <a:xfrm>
            <a:off x="10529695" y="2633661"/>
            <a:ext cx="189725" cy="176648"/>
          </a:xfrm>
          <a:custGeom>
            <a:avLst/>
            <a:gdLst/>
            <a:ahLst/>
            <a:cxnLst/>
            <a:rect l="l" t="t" r="r" b="b"/>
            <a:pathLst>
              <a:path w="5223" h="4863" extrusionOk="0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1"/>
          <p:cNvSpPr/>
          <p:nvPr/>
        </p:nvSpPr>
        <p:spPr>
          <a:xfrm>
            <a:off x="11428406" y="2940695"/>
            <a:ext cx="25718" cy="71342"/>
          </a:xfrm>
          <a:custGeom>
            <a:avLst/>
            <a:gdLst/>
            <a:ahLst/>
            <a:cxnLst/>
            <a:rect l="l" t="t" r="r" b="b"/>
            <a:pathLst>
              <a:path w="708" h="1964" extrusionOk="0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1"/>
          <p:cNvSpPr/>
          <p:nvPr/>
        </p:nvSpPr>
        <p:spPr>
          <a:xfrm>
            <a:off x="11456304" y="2957223"/>
            <a:ext cx="59755" cy="74248"/>
          </a:xfrm>
          <a:custGeom>
            <a:avLst/>
            <a:gdLst/>
            <a:ahLst/>
            <a:cxnLst/>
            <a:rect l="l" t="t" r="r" b="b"/>
            <a:pathLst>
              <a:path w="1645" h="2044" extrusionOk="0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1"/>
          <p:cNvSpPr/>
          <p:nvPr/>
        </p:nvSpPr>
        <p:spPr>
          <a:xfrm>
            <a:off x="11515513" y="2970663"/>
            <a:ext cx="61062" cy="73050"/>
          </a:xfrm>
          <a:custGeom>
            <a:avLst/>
            <a:gdLst/>
            <a:ahLst/>
            <a:cxnLst/>
            <a:rect l="l" t="t" r="r" b="b"/>
            <a:pathLst>
              <a:path w="1681" h="2011" extrusionOk="0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1"/>
          <p:cNvSpPr txBox="1">
            <a:spLocks noGrp="1"/>
          </p:cNvSpPr>
          <p:nvPr>
            <p:ph type="subTitle" idx="4294967295"/>
          </p:nvPr>
        </p:nvSpPr>
        <p:spPr>
          <a:xfrm>
            <a:off x="3359625" y="1114925"/>
            <a:ext cx="5240700" cy="215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-"/>
            </a:pPr>
            <a:r>
              <a:rPr lang="en" sz="2000" dirty="0">
                <a:solidFill>
                  <a:schemeClr val="accent3"/>
                </a:solidFill>
              </a:rPr>
              <a:t>Support Low-Income Groups </a:t>
            </a:r>
            <a:br>
              <a:rPr lang="en" sz="2000" dirty="0">
                <a:solidFill>
                  <a:schemeClr val="accent3"/>
                </a:solidFill>
              </a:rPr>
            </a:br>
            <a:br>
              <a:rPr lang="en" sz="2000" dirty="0">
                <a:solidFill>
                  <a:schemeClr val="accent3"/>
                </a:solidFill>
              </a:rPr>
            </a:br>
            <a:r>
              <a:rPr lang="en" sz="2000" dirty="0">
                <a:solidFill>
                  <a:schemeClr val="accent3"/>
                </a:solidFill>
              </a:rPr>
              <a:t>Government pledge to serve public by giving subsidy to essential goods like fuel, food, or housing to make them affordable for low-income citizens.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820" name="Google Shape;820;p31"/>
          <p:cNvSpPr txBox="1">
            <a:spLocks noGrp="1"/>
          </p:cNvSpPr>
          <p:nvPr>
            <p:ph type="ctrTitle" idx="4294967295"/>
          </p:nvPr>
        </p:nvSpPr>
        <p:spPr>
          <a:xfrm>
            <a:off x="419963" y="306000"/>
            <a:ext cx="3277800" cy="4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2 major reasons:</a:t>
            </a:r>
            <a:endParaRPr sz="2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1" name="Google Shape;8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75" y="1018125"/>
            <a:ext cx="2481100" cy="24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601" y="3499225"/>
            <a:ext cx="2687474" cy="13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31"/>
          <p:cNvPicPr preferRelativeResize="0"/>
          <p:nvPr/>
        </p:nvPicPr>
        <p:blipFill rotWithShape="1">
          <a:blip r:embed="rId5">
            <a:alphaModFix/>
          </a:blip>
          <a:srcRect l="24132" t="16485" r="13234"/>
          <a:stretch/>
        </p:blipFill>
        <p:spPr>
          <a:xfrm>
            <a:off x="419975" y="3273300"/>
            <a:ext cx="2615700" cy="18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31"/>
          <p:cNvSpPr txBox="1"/>
          <p:nvPr/>
        </p:nvSpPr>
        <p:spPr>
          <a:xfrm>
            <a:off x="3217475" y="3522625"/>
            <a:ext cx="51318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naheim"/>
              <a:buChar char="-"/>
            </a:pPr>
            <a:r>
              <a:rPr lang="en" sz="20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Encourage Certain Industries</a:t>
            </a:r>
            <a:br>
              <a:rPr lang="en" sz="20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" sz="20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Renewable energy like solar panel and electric vehicles that emit less carbon </a:t>
            </a:r>
            <a:endParaRPr sz="20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2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 of production</a:t>
            </a:r>
            <a:endParaRPr/>
          </a:p>
        </p:txBody>
      </p:sp>
      <p:grpSp>
        <p:nvGrpSpPr>
          <p:cNvPr id="830" name="Google Shape;830;p32"/>
          <p:cNvGrpSpPr/>
          <p:nvPr/>
        </p:nvGrpSpPr>
        <p:grpSpPr>
          <a:xfrm>
            <a:off x="5027795" y="3269630"/>
            <a:ext cx="1989550" cy="713693"/>
            <a:chOff x="1575694" y="930575"/>
            <a:chExt cx="1989550" cy="713693"/>
          </a:xfrm>
        </p:grpSpPr>
        <p:sp>
          <p:nvSpPr>
            <p:cNvPr id="831" name="Google Shape;831;p32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2"/>
          <p:cNvGrpSpPr/>
          <p:nvPr/>
        </p:nvGrpSpPr>
        <p:grpSpPr>
          <a:xfrm>
            <a:off x="1257306" y="3269630"/>
            <a:ext cx="1989550" cy="713693"/>
            <a:chOff x="1575694" y="930575"/>
            <a:chExt cx="1989550" cy="713693"/>
          </a:xfrm>
        </p:grpSpPr>
        <p:sp>
          <p:nvSpPr>
            <p:cNvPr id="834" name="Google Shape;834;p32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32"/>
          <p:cNvGrpSpPr/>
          <p:nvPr/>
        </p:nvGrpSpPr>
        <p:grpSpPr>
          <a:xfrm>
            <a:off x="5027795" y="1564105"/>
            <a:ext cx="1989550" cy="713693"/>
            <a:chOff x="1575694" y="930575"/>
            <a:chExt cx="1989550" cy="713693"/>
          </a:xfrm>
        </p:grpSpPr>
        <p:sp>
          <p:nvSpPr>
            <p:cNvPr id="837" name="Google Shape;837;p32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2"/>
          <p:cNvGrpSpPr/>
          <p:nvPr/>
        </p:nvGrpSpPr>
        <p:grpSpPr>
          <a:xfrm>
            <a:off x="1257306" y="1564105"/>
            <a:ext cx="1989550" cy="713693"/>
            <a:chOff x="1575694" y="930575"/>
            <a:chExt cx="1989550" cy="713693"/>
          </a:xfrm>
        </p:grpSpPr>
        <p:sp>
          <p:nvSpPr>
            <p:cNvPr id="840" name="Google Shape;840;p32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32"/>
          <p:cNvSpPr txBox="1">
            <a:spLocks noGrp="1"/>
          </p:cNvSpPr>
          <p:nvPr>
            <p:ph type="subTitle" idx="1"/>
          </p:nvPr>
        </p:nvSpPr>
        <p:spPr>
          <a:xfrm>
            <a:off x="1158688" y="2239450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naheim"/>
                <a:ea typeface="Anaheim"/>
                <a:cs typeface="Anaheim"/>
                <a:sym typeface="Anaheim"/>
              </a:rPr>
              <a:t>Places, include Natural Resources</a:t>
            </a:r>
            <a:endParaRPr sz="2000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43" name="Google Shape;843;p32"/>
          <p:cNvSpPr txBox="1">
            <a:spLocks noGrp="1"/>
          </p:cNvSpPr>
          <p:nvPr>
            <p:ph type="ctrTitle" idx="2"/>
          </p:nvPr>
        </p:nvSpPr>
        <p:spPr>
          <a:xfrm>
            <a:off x="1333517" y="3365575"/>
            <a:ext cx="915300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capital</a:t>
            </a:r>
            <a:endParaRPr sz="1800"/>
          </a:p>
        </p:txBody>
      </p:sp>
      <p:sp>
        <p:nvSpPr>
          <p:cNvPr id="844" name="Google Shape;844;p32"/>
          <p:cNvSpPr txBox="1">
            <a:spLocks noGrp="1"/>
          </p:cNvSpPr>
          <p:nvPr>
            <p:ph type="ctrTitle"/>
          </p:nvPr>
        </p:nvSpPr>
        <p:spPr>
          <a:xfrm>
            <a:off x="1333517" y="1663150"/>
            <a:ext cx="915300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land</a:t>
            </a:r>
            <a:endParaRPr sz="1800" dirty="0"/>
          </a:p>
        </p:txBody>
      </p:sp>
      <p:sp>
        <p:nvSpPr>
          <p:cNvPr id="845" name="Google Shape;845;p32"/>
          <p:cNvSpPr txBox="1">
            <a:spLocks noGrp="1"/>
          </p:cNvSpPr>
          <p:nvPr>
            <p:ph type="ctrTitle" idx="4"/>
          </p:nvPr>
        </p:nvSpPr>
        <p:spPr>
          <a:xfrm>
            <a:off x="5092954" y="3365575"/>
            <a:ext cx="1782900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entrepreneurship</a:t>
            </a:r>
            <a:endParaRPr sz="1800"/>
          </a:p>
        </p:txBody>
      </p:sp>
      <p:sp>
        <p:nvSpPr>
          <p:cNvPr id="846" name="Google Shape;846;p32"/>
          <p:cNvSpPr txBox="1">
            <a:spLocks noGrp="1"/>
          </p:cNvSpPr>
          <p:nvPr>
            <p:ph type="subTitle" idx="3"/>
          </p:nvPr>
        </p:nvSpPr>
        <p:spPr>
          <a:xfrm>
            <a:off x="1158688" y="3937800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Money, Machine, tools, Intellectual Property</a:t>
            </a:r>
            <a:endParaRPr sz="20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47" name="Google Shape;847;p32"/>
          <p:cNvSpPr txBox="1">
            <a:spLocks noGrp="1"/>
          </p:cNvSpPr>
          <p:nvPr>
            <p:ph type="subTitle" idx="5"/>
          </p:nvPr>
        </p:nvSpPr>
        <p:spPr>
          <a:xfrm>
            <a:off x="4918112" y="3937701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Management of the rest of three</a:t>
            </a:r>
            <a:endParaRPr sz="20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48" name="Google Shape;848;p32"/>
          <p:cNvSpPr txBox="1">
            <a:spLocks noGrp="1"/>
          </p:cNvSpPr>
          <p:nvPr>
            <p:ph type="ctrTitle" idx="6"/>
          </p:nvPr>
        </p:nvSpPr>
        <p:spPr>
          <a:xfrm>
            <a:off x="5092946" y="1663150"/>
            <a:ext cx="915300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labour</a:t>
            </a:r>
            <a:endParaRPr sz="1800"/>
          </a:p>
        </p:txBody>
      </p:sp>
      <p:sp>
        <p:nvSpPr>
          <p:cNvPr id="849" name="Google Shape;849;p32"/>
          <p:cNvSpPr txBox="1">
            <a:spLocks noGrp="1"/>
          </p:cNvSpPr>
          <p:nvPr>
            <p:ph type="subTitle" idx="7"/>
          </p:nvPr>
        </p:nvSpPr>
        <p:spPr>
          <a:xfrm>
            <a:off x="4918112" y="2239450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Effort that human contribute (value added)</a:t>
            </a: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50" name="Google Shape;850;p32"/>
          <p:cNvSpPr/>
          <p:nvPr/>
        </p:nvSpPr>
        <p:spPr>
          <a:xfrm>
            <a:off x="281767" y="1459679"/>
            <a:ext cx="774113" cy="713701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1" name="Google Shape;851;p32"/>
          <p:cNvGrpSpPr/>
          <p:nvPr/>
        </p:nvGrpSpPr>
        <p:grpSpPr>
          <a:xfrm>
            <a:off x="4214161" y="3268496"/>
            <a:ext cx="715244" cy="715959"/>
            <a:chOff x="3094217" y="1976585"/>
            <a:chExt cx="350198" cy="350548"/>
          </a:xfrm>
        </p:grpSpPr>
        <p:sp>
          <p:nvSpPr>
            <p:cNvPr id="852" name="Google Shape;852;p32"/>
            <p:cNvSpPr/>
            <p:nvPr/>
          </p:nvSpPr>
          <p:spPr>
            <a:xfrm>
              <a:off x="3094217" y="2129039"/>
              <a:ext cx="131543" cy="197362"/>
            </a:xfrm>
            <a:custGeom>
              <a:avLst/>
              <a:gdLst/>
              <a:ahLst/>
              <a:cxnLst/>
              <a:rect l="l" t="t" r="r" b="b"/>
              <a:pathLst>
                <a:path w="4133" h="6201" extrusionOk="0">
                  <a:moveTo>
                    <a:pt x="2072" y="345"/>
                  </a:moveTo>
                  <a:cubicBezTo>
                    <a:pt x="2117" y="345"/>
                    <a:pt x="2162" y="348"/>
                    <a:pt x="2203" y="354"/>
                  </a:cubicBezTo>
                  <a:cubicBezTo>
                    <a:pt x="2906" y="414"/>
                    <a:pt x="3454" y="1045"/>
                    <a:pt x="3454" y="1759"/>
                  </a:cubicBezTo>
                  <a:cubicBezTo>
                    <a:pt x="3454" y="2438"/>
                    <a:pt x="3620" y="3069"/>
                    <a:pt x="3751" y="3402"/>
                  </a:cubicBezTo>
                  <a:lnTo>
                    <a:pt x="3751" y="3426"/>
                  </a:lnTo>
                  <a:cubicBezTo>
                    <a:pt x="3608" y="3509"/>
                    <a:pt x="3299" y="3688"/>
                    <a:pt x="2763" y="3807"/>
                  </a:cubicBezTo>
                  <a:lnTo>
                    <a:pt x="2763" y="3759"/>
                  </a:lnTo>
                  <a:lnTo>
                    <a:pt x="2763" y="3438"/>
                  </a:lnTo>
                  <a:cubicBezTo>
                    <a:pt x="2965" y="3319"/>
                    <a:pt x="3144" y="3140"/>
                    <a:pt x="3263" y="2926"/>
                  </a:cubicBezTo>
                  <a:cubicBezTo>
                    <a:pt x="3489" y="2533"/>
                    <a:pt x="3418" y="2021"/>
                    <a:pt x="3073" y="1712"/>
                  </a:cubicBezTo>
                  <a:cubicBezTo>
                    <a:pt x="2834" y="1485"/>
                    <a:pt x="2418" y="1235"/>
                    <a:pt x="1727" y="1235"/>
                  </a:cubicBezTo>
                  <a:cubicBezTo>
                    <a:pt x="1691" y="1235"/>
                    <a:pt x="1644" y="1247"/>
                    <a:pt x="1608" y="1283"/>
                  </a:cubicBezTo>
                  <a:lnTo>
                    <a:pt x="1275" y="1616"/>
                  </a:lnTo>
                  <a:cubicBezTo>
                    <a:pt x="1215" y="1676"/>
                    <a:pt x="1215" y="1783"/>
                    <a:pt x="1275" y="1843"/>
                  </a:cubicBezTo>
                  <a:cubicBezTo>
                    <a:pt x="1304" y="1872"/>
                    <a:pt x="1343" y="1887"/>
                    <a:pt x="1382" y="1887"/>
                  </a:cubicBezTo>
                  <a:cubicBezTo>
                    <a:pt x="1421" y="1887"/>
                    <a:pt x="1459" y="1872"/>
                    <a:pt x="1489" y="1843"/>
                  </a:cubicBezTo>
                  <a:lnTo>
                    <a:pt x="1787" y="1545"/>
                  </a:lnTo>
                  <a:cubicBezTo>
                    <a:pt x="2227" y="1557"/>
                    <a:pt x="2584" y="1700"/>
                    <a:pt x="2846" y="1938"/>
                  </a:cubicBezTo>
                  <a:cubicBezTo>
                    <a:pt x="3073" y="2140"/>
                    <a:pt x="3132" y="2485"/>
                    <a:pt x="2977" y="2747"/>
                  </a:cubicBezTo>
                  <a:cubicBezTo>
                    <a:pt x="2799" y="3081"/>
                    <a:pt x="2441" y="3283"/>
                    <a:pt x="2072" y="3283"/>
                  </a:cubicBezTo>
                  <a:cubicBezTo>
                    <a:pt x="1489" y="3283"/>
                    <a:pt x="1037" y="2831"/>
                    <a:pt x="1037" y="2247"/>
                  </a:cubicBezTo>
                  <a:cubicBezTo>
                    <a:pt x="1037" y="2152"/>
                    <a:pt x="953" y="2081"/>
                    <a:pt x="870" y="2081"/>
                  </a:cubicBezTo>
                  <a:cubicBezTo>
                    <a:pt x="775" y="2081"/>
                    <a:pt x="703" y="2152"/>
                    <a:pt x="703" y="2247"/>
                  </a:cubicBezTo>
                  <a:cubicBezTo>
                    <a:pt x="703" y="2747"/>
                    <a:pt x="989" y="3200"/>
                    <a:pt x="1394" y="3438"/>
                  </a:cubicBezTo>
                  <a:lnTo>
                    <a:pt x="1394" y="3759"/>
                  </a:lnTo>
                  <a:lnTo>
                    <a:pt x="1394" y="3807"/>
                  </a:lnTo>
                  <a:cubicBezTo>
                    <a:pt x="858" y="3688"/>
                    <a:pt x="525" y="3509"/>
                    <a:pt x="394" y="3426"/>
                  </a:cubicBezTo>
                  <a:cubicBezTo>
                    <a:pt x="394" y="3426"/>
                    <a:pt x="382" y="3426"/>
                    <a:pt x="394" y="3402"/>
                  </a:cubicBezTo>
                  <a:cubicBezTo>
                    <a:pt x="525" y="3081"/>
                    <a:pt x="691" y="2438"/>
                    <a:pt x="691" y="1759"/>
                  </a:cubicBezTo>
                  <a:cubicBezTo>
                    <a:pt x="691" y="1045"/>
                    <a:pt x="1239" y="414"/>
                    <a:pt x="1941" y="354"/>
                  </a:cubicBezTo>
                  <a:cubicBezTo>
                    <a:pt x="1983" y="348"/>
                    <a:pt x="2028" y="345"/>
                    <a:pt x="2072" y="345"/>
                  </a:cubicBezTo>
                  <a:close/>
                  <a:moveTo>
                    <a:pt x="2430" y="3581"/>
                  </a:moveTo>
                  <a:lnTo>
                    <a:pt x="2430" y="3783"/>
                  </a:lnTo>
                  <a:cubicBezTo>
                    <a:pt x="2430" y="3974"/>
                    <a:pt x="2537" y="4152"/>
                    <a:pt x="2715" y="4224"/>
                  </a:cubicBezTo>
                  <a:lnTo>
                    <a:pt x="2822" y="4271"/>
                  </a:lnTo>
                  <a:cubicBezTo>
                    <a:pt x="2656" y="4509"/>
                    <a:pt x="2370" y="4676"/>
                    <a:pt x="2072" y="4676"/>
                  </a:cubicBezTo>
                  <a:cubicBezTo>
                    <a:pt x="1775" y="4676"/>
                    <a:pt x="1489" y="4509"/>
                    <a:pt x="1334" y="4271"/>
                  </a:cubicBezTo>
                  <a:lnTo>
                    <a:pt x="1429" y="4224"/>
                  </a:lnTo>
                  <a:cubicBezTo>
                    <a:pt x="1608" y="4140"/>
                    <a:pt x="1715" y="3974"/>
                    <a:pt x="1715" y="3783"/>
                  </a:cubicBezTo>
                  <a:lnTo>
                    <a:pt x="1715" y="3581"/>
                  </a:lnTo>
                  <a:cubicBezTo>
                    <a:pt x="1834" y="3617"/>
                    <a:pt x="1953" y="3628"/>
                    <a:pt x="2072" y="3628"/>
                  </a:cubicBezTo>
                  <a:cubicBezTo>
                    <a:pt x="2191" y="3628"/>
                    <a:pt x="2311" y="3617"/>
                    <a:pt x="2430" y="3581"/>
                  </a:cubicBezTo>
                  <a:close/>
                  <a:moveTo>
                    <a:pt x="2065" y="0"/>
                  </a:moveTo>
                  <a:cubicBezTo>
                    <a:pt x="2010" y="0"/>
                    <a:pt x="1953" y="3"/>
                    <a:pt x="1894" y="9"/>
                  </a:cubicBezTo>
                  <a:cubicBezTo>
                    <a:pt x="1037" y="92"/>
                    <a:pt x="346" y="842"/>
                    <a:pt x="346" y="1735"/>
                  </a:cubicBezTo>
                  <a:cubicBezTo>
                    <a:pt x="346" y="2378"/>
                    <a:pt x="203" y="2962"/>
                    <a:pt x="60" y="3271"/>
                  </a:cubicBezTo>
                  <a:cubicBezTo>
                    <a:pt x="1" y="3426"/>
                    <a:pt x="48" y="3581"/>
                    <a:pt x="179" y="3676"/>
                  </a:cubicBezTo>
                  <a:cubicBezTo>
                    <a:pt x="310" y="3759"/>
                    <a:pt x="584" y="3926"/>
                    <a:pt x="1013" y="4045"/>
                  </a:cubicBezTo>
                  <a:lnTo>
                    <a:pt x="382" y="4379"/>
                  </a:lnTo>
                  <a:cubicBezTo>
                    <a:pt x="144" y="4498"/>
                    <a:pt x="1" y="4712"/>
                    <a:pt x="1" y="4986"/>
                  </a:cubicBezTo>
                  <a:lnTo>
                    <a:pt x="1" y="6045"/>
                  </a:lnTo>
                  <a:cubicBezTo>
                    <a:pt x="1" y="6129"/>
                    <a:pt x="84" y="6200"/>
                    <a:pt x="167" y="6200"/>
                  </a:cubicBezTo>
                  <a:cubicBezTo>
                    <a:pt x="263" y="6200"/>
                    <a:pt x="334" y="6129"/>
                    <a:pt x="334" y="6045"/>
                  </a:cubicBezTo>
                  <a:lnTo>
                    <a:pt x="334" y="4974"/>
                  </a:lnTo>
                  <a:cubicBezTo>
                    <a:pt x="334" y="4831"/>
                    <a:pt x="406" y="4712"/>
                    <a:pt x="525" y="4652"/>
                  </a:cubicBezTo>
                  <a:lnTo>
                    <a:pt x="1037" y="4402"/>
                  </a:lnTo>
                  <a:cubicBezTo>
                    <a:pt x="1239" y="4760"/>
                    <a:pt x="1644" y="4986"/>
                    <a:pt x="2060" y="4986"/>
                  </a:cubicBezTo>
                  <a:cubicBezTo>
                    <a:pt x="2489" y="4986"/>
                    <a:pt x="2882" y="4760"/>
                    <a:pt x="3084" y="4402"/>
                  </a:cubicBezTo>
                  <a:lnTo>
                    <a:pt x="3596" y="4652"/>
                  </a:lnTo>
                  <a:cubicBezTo>
                    <a:pt x="3704" y="4712"/>
                    <a:pt x="3787" y="4831"/>
                    <a:pt x="3787" y="4974"/>
                  </a:cubicBezTo>
                  <a:lnTo>
                    <a:pt x="3787" y="6022"/>
                  </a:lnTo>
                  <a:cubicBezTo>
                    <a:pt x="3787" y="6117"/>
                    <a:pt x="3858" y="6188"/>
                    <a:pt x="3954" y="6188"/>
                  </a:cubicBezTo>
                  <a:cubicBezTo>
                    <a:pt x="4037" y="6188"/>
                    <a:pt x="4108" y="6117"/>
                    <a:pt x="4108" y="6022"/>
                  </a:cubicBezTo>
                  <a:lnTo>
                    <a:pt x="4108" y="4974"/>
                  </a:lnTo>
                  <a:cubicBezTo>
                    <a:pt x="4132" y="4712"/>
                    <a:pt x="3977" y="4474"/>
                    <a:pt x="3739" y="4379"/>
                  </a:cubicBezTo>
                  <a:lnTo>
                    <a:pt x="3096" y="4045"/>
                  </a:lnTo>
                  <a:cubicBezTo>
                    <a:pt x="3537" y="3926"/>
                    <a:pt x="3799" y="3759"/>
                    <a:pt x="3930" y="3676"/>
                  </a:cubicBezTo>
                  <a:cubicBezTo>
                    <a:pt x="4073" y="3581"/>
                    <a:pt x="4108" y="3426"/>
                    <a:pt x="4049" y="3271"/>
                  </a:cubicBezTo>
                  <a:cubicBezTo>
                    <a:pt x="3918" y="2962"/>
                    <a:pt x="3775" y="2378"/>
                    <a:pt x="3775" y="1735"/>
                  </a:cubicBezTo>
                  <a:cubicBezTo>
                    <a:pt x="3775" y="866"/>
                    <a:pt x="3084" y="104"/>
                    <a:pt x="2227" y="9"/>
                  </a:cubicBezTo>
                  <a:cubicBezTo>
                    <a:pt x="2174" y="3"/>
                    <a:pt x="2120" y="0"/>
                    <a:pt x="20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3116592" y="2293778"/>
              <a:ext cx="10630" cy="32241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67" y="1012"/>
                  </a:cubicBezTo>
                  <a:cubicBezTo>
                    <a:pt x="250" y="1012"/>
                    <a:pt x="334" y="941"/>
                    <a:pt x="334" y="846"/>
                  </a:cubicBezTo>
                  <a:lnTo>
                    <a:pt x="334" y="167"/>
                  </a:lnTo>
                  <a:cubicBezTo>
                    <a:pt x="310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3193519" y="2293778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cubicBezTo>
                    <a:pt x="250" y="1012"/>
                    <a:pt x="322" y="941"/>
                    <a:pt x="322" y="846"/>
                  </a:cubicBezTo>
                  <a:lnTo>
                    <a:pt x="322" y="167"/>
                  </a:lnTo>
                  <a:cubicBezTo>
                    <a:pt x="310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3346227" y="2166755"/>
              <a:ext cx="54966" cy="18301"/>
            </a:xfrm>
            <a:custGeom>
              <a:avLst/>
              <a:gdLst/>
              <a:ahLst/>
              <a:cxnLst/>
              <a:rect l="l" t="t" r="r" b="b"/>
              <a:pathLst>
                <a:path w="1727" h="575" extrusionOk="0">
                  <a:moveTo>
                    <a:pt x="646" y="0"/>
                  </a:moveTo>
                  <a:cubicBezTo>
                    <a:pt x="494" y="0"/>
                    <a:pt x="326" y="15"/>
                    <a:pt x="143" y="50"/>
                  </a:cubicBezTo>
                  <a:cubicBezTo>
                    <a:pt x="60" y="62"/>
                    <a:pt x="0" y="122"/>
                    <a:pt x="0" y="217"/>
                  </a:cubicBezTo>
                  <a:lnTo>
                    <a:pt x="0" y="396"/>
                  </a:lnTo>
                  <a:cubicBezTo>
                    <a:pt x="0" y="479"/>
                    <a:pt x="84" y="550"/>
                    <a:pt x="167" y="550"/>
                  </a:cubicBezTo>
                  <a:cubicBezTo>
                    <a:pt x="262" y="550"/>
                    <a:pt x="334" y="479"/>
                    <a:pt x="334" y="396"/>
                  </a:cubicBezTo>
                  <a:lnTo>
                    <a:pt x="334" y="360"/>
                  </a:lnTo>
                  <a:cubicBezTo>
                    <a:pt x="445" y="344"/>
                    <a:pt x="549" y="338"/>
                    <a:pt x="645" y="338"/>
                  </a:cubicBezTo>
                  <a:cubicBezTo>
                    <a:pt x="845" y="338"/>
                    <a:pt x="1007" y="367"/>
                    <a:pt x="1120" y="407"/>
                  </a:cubicBezTo>
                  <a:cubicBezTo>
                    <a:pt x="1334" y="467"/>
                    <a:pt x="1453" y="538"/>
                    <a:pt x="1453" y="538"/>
                  </a:cubicBezTo>
                  <a:cubicBezTo>
                    <a:pt x="1477" y="550"/>
                    <a:pt x="1512" y="574"/>
                    <a:pt x="1536" y="574"/>
                  </a:cubicBezTo>
                  <a:cubicBezTo>
                    <a:pt x="1584" y="574"/>
                    <a:pt x="1643" y="538"/>
                    <a:pt x="1667" y="491"/>
                  </a:cubicBezTo>
                  <a:cubicBezTo>
                    <a:pt x="1727" y="396"/>
                    <a:pt x="1715" y="288"/>
                    <a:pt x="1643" y="241"/>
                  </a:cubicBezTo>
                  <a:cubicBezTo>
                    <a:pt x="1615" y="231"/>
                    <a:pt x="1258" y="0"/>
                    <a:pt x="6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3302655" y="2134991"/>
              <a:ext cx="141760" cy="192143"/>
            </a:xfrm>
            <a:custGeom>
              <a:avLst/>
              <a:gdLst/>
              <a:ahLst/>
              <a:cxnLst/>
              <a:rect l="l" t="t" r="r" b="b"/>
              <a:pathLst>
                <a:path w="4454" h="6037" extrusionOk="0">
                  <a:moveTo>
                    <a:pt x="3453" y="334"/>
                  </a:moveTo>
                  <a:lnTo>
                    <a:pt x="3453" y="1132"/>
                  </a:lnTo>
                  <a:cubicBezTo>
                    <a:pt x="3453" y="1263"/>
                    <a:pt x="3429" y="1405"/>
                    <a:pt x="3370" y="1525"/>
                  </a:cubicBezTo>
                  <a:lnTo>
                    <a:pt x="3310" y="1644"/>
                  </a:lnTo>
                  <a:cubicBezTo>
                    <a:pt x="3298" y="1667"/>
                    <a:pt x="3298" y="1691"/>
                    <a:pt x="3298" y="1715"/>
                  </a:cubicBezTo>
                  <a:lnTo>
                    <a:pt x="3298" y="2060"/>
                  </a:lnTo>
                  <a:cubicBezTo>
                    <a:pt x="3274" y="2346"/>
                    <a:pt x="3155" y="2608"/>
                    <a:pt x="2953" y="2799"/>
                  </a:cubicBezTo>
                  <a:cubicBezTo>
                    <a:pt x="2739" y="3001"/>
                    <a:pt x="2477" y="3096"/>
                    <a:pt x="2191" y="3096"/>
                  </a:cubicBezTo>
                  <a:cubicBezTo>
                    <a:pt x="1643" y="3084"/>
                    <a:pt x="1179" y="2596"/>
                    <a:pt x="1179" y="2013"/>
                  </a:cubicBezTo>
                  <a:lnTo>
                    <a:pt x="1179" y="1715"/>
                  </a:lnTo>
                  <a:cubicBezTo>
                    <a:pt x="1179" y="1691"/>
                    <a:pt x="1179" y="1667"/>
                    <a:pt x="1167" y="1644"/>
                  </a:cubicBezTo>
                  <a:lnTo>
                    <a:pt x="1107" y="1525"/>
                  </a:lnTo>
                  <a:cubicBezTo>
                    <a:pt x="1048" y="1405"/>
                    <a:pt x="1012" y="1275"/>
                    <a:pt x="1012" y="1132"/>
                  </a:cubicBezTo>
                  <a:cubicBezTo>
                    <a:pt x="1012" y="691"/>
                    <a:pt x="1369" y="334"/>
                    <a:pt x="1822" y="334"/>
                  </a:cubicBezTo>
                  <a:close/>
                  <a:moveTo>
                    <a:pt x="2762" y="3310"/>
                  </a:moveTo>
                  <a:lnTo>
                    <a:pt x="2762" y="3537"/>
                  </a:lnTo>
                  <a:cubicBezTo>
                    <a:pt x="2762" y="3572"/>
                    <a:pt x="2774" y="3620"/>
                    <a:pt x="2774" y="3680"/>
                  </a:cubicBezTo>
                  <a:lnTo>
                    <a:pt x="2239" y="4096"/>
                  </a:lnTo>
                  <a:lnTo>
                    <a:pt x="1691" y="3680"/>
                  </a:lnTo>
                  <a:cubicBezTo>
                    <a:pt x="1703" y="3632"/>
                    <a:pt x="1703" y="3584"/>
                    <a:pt x="1703" y="3537"/>
                  </a:cubicBezTo>
                  <a:lnTo>
                    <a:pt x="1703" y="3310"/>
                  </a:lnTo>
                  <a:cubicBezTo>
                    <a:pt x="1846" y="3370"/>
                    <a:pt x="2012" y="3406"/>
                    <a:pt x="2191" y="3406"/>
                  </a:cubicBezTo>
                  <a:lnTo>
                    <a:pt x="2239" y="3406"/>
                  </a:lnTo>
                  <a:cubicBezTo>
                    <a:pt x="2417" y="3406"/>
                    <a:pt x="2596" y="3382"/>
                    <a:pt x="2762" y="3310"/>
                  </a:cubicBezTo>
                  <a:close/>
                  <a:moveTo>
                    <a:pt x="1822" y="1"/>
                  </a:moveTo>
                  <a:cubicBezTo>
                    <a:pt x="1191" y="1"/>
                    <a:pt x="703" y="513"/>
                    <a:pt x="703" y="1120"/>
                  </a:cubicBezTo>
                  <a:cubicBezTo>
                    <a:pt x="703" y="1298"/>
                    <a:pt x="750" y="1489"/>
                    <a:pt x="822" y="1656"/>
                  </a:cubicBezTo>
                  <a:lnTo>
                    <a:pt x="869" y="1751"/>
                  </a:lnTo>
                  <a:lnTo>
                    <a:pt x="869" y="2001"/>
                  </a:lnTo>
                  <a:cubicBezTo>
                    <a:pt x="869" y="2441"/>
                    <a:pt x="1072" y="2846"/>
                    <a:pt x="1381" y="3096"/>
                  </a:cubicBezTo>
                  <a:lnTo>
                    <a:pt x="1381" y="3537"/>
                  </a:lnTo>
                  <a:cubicBezTo>
                    <a:pt x="1381" y="3608"/>
                    <a:pt x="1346" y="3680"/>
                    <a:pt x="1274" y="3703"/>
                  </a:cubicBezTo>
                  <a:lnTo>
                    <a:pt x="453" y="4025"/>
                  </a:lnTo>
                  <a:cubicBezTo>
                    <a:pt x="179" y="4132"/>
                    <a:pt x="0" y="4382"/>
                    <a:pt x="0" y="4668"/>
                  </a:cubicBezTo>
                  <a:lnTo>
                    <a:pt x="0" y="5858"/>
                  </a:lnTo>
                  <a:cubicBezTo>
                    <a:pt x="0" y="5942"/>
                    <a:pt x="83" y="6013"/>
                    <a:pt x="167" y="6013"/>
                  </a:cubicBezTo>
                  <a:cubicBezTo>
                    <a:pt x="262" y="6013"/>
                    <a:pt x="334" y="5942"/>
                    <a:pt x="334" y="5858"/>
                  </a:cubicBezTo>
                  <a:lnTo>
                    <a:pt x="334" y="4668"/>
                  </a:lnTo>
                  <a:cubicBezTo>
                    <a:pt x="334" y="4513"/>
                    <a:pt x="417" y="4382"/>
                    <a:pt x="560" y="4334"/>
                  </a:cubicBezTo>
                  <a:lnTo>
                    <a:pt x="1369" y="4025"/>
                  </a:lnTo>
                  <a:cubicBezTo>
                    <a:pt x="1417" y="4001"/>
                    <a:pt x="1465" y="3977"/>
                    <a:pt x="1488" y="3965"/>
                  </a:cubicBezTo>
                  <a:lnTo>
                    <a:pt x="2060" y="4394"/>
                  </a:lnTo>
                  <a:lnTo>
                    <a:pt x="2060" y="5870"/>
                  </a:lnTo>
                  <a:cubicBezTo>
                    <a:pt x="2060" y="5954"/>
                    <a:pt x="2131" y="6037"/>
                    <a:pt x="2215" y="6037"/>
                  </a:cubicBezTo>
                  <a:cubicBezTo>
                    <a:pt x="2310" y="6037"/>
                    <a:pt x="2381" y="5954"/>
                    <a:pt x="2381" y="5870"/>
                  </a:cubicBezTo>
                  <a:lnTo>
                    <a:pt x="2381" y="4394"/>
                  </a:lnTo>
                  <a:lnTo>
                    <a:pt x="2953" y="3965"/>
                  </a:lnTo>
                  <a:cubicBezTo>
                    <a:pt x="2977" y="3989"/>
                    <a:pt x="3024" y="4013"/>
                    <a:pt x="3072" y="4025"/>
                  </a:cubicBezTo>
                  <a:lnTo>
                    <a:pt x="3882" y="4334"/>
                  </a:lnTo>
                  <a:cubicBezTo>
                    <a:pt x="4024" y="4382"/>
                    <a:pt x="4108" y="4513"/>
                    <a:pt x="4108" y="4668"/>
                  </a:cubicBezTo>
                  <a:lnTo>
                    <a:pt x="4108" y="5858"/>
                  </a:lnTo>
                  <a:cubicBezTo>
                    <a:pt x="4108" y="5942"/>
                    <a:pt x="4179" y="6013"/>
                    <a:pt x="4274" y="6013"/>
                  </a:cubicBezTo>
                  <a:cubicBezTo>
                    <a:pt x="4358" y="6013"/>
                    <a:pt x="4441" y="5942"/>
                    <a:pt x="4441" y="5858"/>
                  </a:cubicBezTo>
                  <a:lnTo>
                    <a:pt x="4441" y="4668"/>
                  </a:lnTo>
                  <a:cubicBezTo>
                    <a:pt x="4453" y="4382"/>
                    <a:pt x="4274" y="4108"/>
                    <a:pt x="4024" y="4025"/>
                  </a:cubicBezTo>
                  <a:lnTo>
                    <a:pt x="3203" y="3703"/>
                  </a:lnTo>
                  <a:cubicBezTo>
                    <a:pt x="3131" y="3680"/>
                    <a:pt x="3084" y="3620"/>
                    <a:pt x="3084" y="3537"/>
                  </a:cubicBezTo>
                  <a:lnTo>
                    <a:pt x="3084" y="3108"/>
                  </a:lnTo>
                  <a:cubicBezTo>
                    <a:pt x="3120" y="3084"/>
                    <a:pt x="3155" y="3060"/>
                    <a:pt x="3191" y="3025"/>
                  </a:cubicBezTo>
                  <a:cubicBezTo>
                    <a:pt x="3453" y="2775"/>
                    <a:pt x="3608" y="2418"/>
                    <a:pt x="3608" y="2037"/>
                  </a:cubicBezTo>
                  <a:lnTo>
                    <a:pt x="3608" y="1727"/>
                  </a:lnTo>
                  <a:lnTo>
                    <a:pt x="3655" y="1644"/>
                  </a:lnTo>
                  <a:cubicBezTo>
                    <a:pt x="3739" y="1477"/>
                    <a:pt x="3774" y="1298"/>
                    <a:pt x="3774" y="1108"/>
                  </a:cubicBezTo>
                  <a:lnTo>
                    <a:pt x="3774" y="167"/>
                  </a:lnTo>
                  <a:cubicBezTo>
                    <a:pt x="3774" y="84"/>
                    <a:pt x="3691" y="1"/>
                    <a:pt x="3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3330313" y="2288463"/>
              <a:ext cx="10248" cy="37938"/>
            </a:xfrm>
            <a:custGeom>
              <a:avLst/>
              <a:gdLst/>
              <a:ahLst/>
              <a:cxnLst/>
              <a:rect l="l" t="t" r="r" b="b"/>
              <a:pathLst>
                <a:path w="322" h="1192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72" y="1191"/>
                    <a:pt x="167" y="1191"/>
                  </a:cubicBezTo>
                  <a:cubicBezTo>
                    <a:pt x="250" y="1191"/>
                    <a:pt x="322" y="1120"/>
                    <a:pt x="322" y="1036"/>
                  </a:cubicBezTo>
                  <a:lnTo>
                    <a:pt x="322" y="167"/>
                  </a:lnTo>
                  <a:cubicBezTo>
                    <a:pt x="310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3406859" y="2288463"/>
              <a:ext cx="10630" cy="37938"/>
            </a:xfrm>
            <a:custGeom>
              <a:avLst/>
              <a:gdLst/>
              <a:ahLst/>
              <a:cxnLst/>
              <a:rect l="l" t="t" r="r" b="b"/>
              <a:pathLst>
                <a:path w="334" h="1192" extrusionOk="0">
                  <a:moveTo>
                    <a:pt x="167" y="1"/>
                  </a:moveTo>
                  <a:cubicBezTo>
                    <a:pt x="84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84" y="1191"/>
                    <a:pt x="167" y="1191"/>
                  </a:cubicBezTo>
                  <a:cubicBezTo>
                    <a:pt x="262" y="1191"/>
                    <a:pt x="334" y="1120"/>
                    <a:pt x="334" y="1036"/>
                  </a:cubicBezTo>
                  <a:lnTo>
                    <a:pt x="334" y="167"/>
                  </a:lnTo>
                  <a:cubicBezTo>
                    <a:pt x="322" y="84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3149183" y="1976585"/>
              <a:ext cx="219419" cy="183072"/>
            </a:xfrm>
            <a:custGeom>
              <a:avLst/>
              <a:gdLst/>
              <a:ahLst/>
              <a:cxnLst/>
              <a:rect l="l" t="t" r="r" b="b"/>
              <a:pathLst>
                <a:path w="6894" h="5752" extrusionOk="0">
                  <a:moveTo>
                    <a:pt x="2369" y="4108"/>
                  </a:moveTo>
                  <a:lnTo>
                    <a:pt x="2286" y="4466"/>
                  </a:lnTo>
                  <a:lnTo>
                    <a:pt x="2060" y="4466"/>
                  </a:lnTo>
                  <a:cubicBezTo>
                    <a:pt x="1869" y="4466"/>
                    <a:pt x="1703" y="4299"/>
                    <a:pt x="1703" y="4108"/>
                  </a:cubicBezTo>
                  <a:close/>
                  <a:moveTo>
                    <a:pt x="5513" y="310"/>
                  </a:moveTo>
                  <a:cubicBezTo>
                    <a:pt x="5703" y="310"/>
                    <a:pt x="5870" y="477"/>
                    <a:pt x="5870" y="667"/>
                  </a:cubicBezTo>
                  <a:lnTo>
                    <a:pt x="5870" y="3418"/>
                  </a:lnTo>
                  <a:cubicBezTo>
                    <a:pt x="5870" y="3608"/>
                    <a:pt x="5703" y="3775"/>
                    <a:pt x="5513" y="3775"/>
                  </a:cubicBezTo>
                  <a:lnTo>
                    <a:pt x="4132" y="3775"/>
                  </a:lnTo>
                  <a:cubicBezTo>
                    <a:pt x="4096" y="3775"/>
                    <a:pt x="4048" y="3787"/>
                    <a:pt x="4036" y="3811"/>
                  </a:cubicBezTo>
                  <a:lnTo>
                    <a:pt x="2500" y="4918"/>
                  </a:lnTo>
                  <a:lnTo>
                    <a:pt x="2739" y="3966"/>
                  </a:lnTo>
                  <a:cubicBezTo>
                    <a:pt x="2762" y="3930"/>
                    <a:pt x="2739" y="3870"/>
                    <a:pt x="2715" y="3835"/>
                  </a:cubicBezTo>
                  <a:cubicBezTo>
                    <a:pt x="2679" y="3787"/>
                    <a:pt x="2643" y="3775"/>
                    <a:pt x="2584" y="3775"/>
                  </a:cubicBezTo>
                  <a:lnTo>
                    <a:pt x="691" y="3775"/>
                  </a:lnTo>
                  <a:cubicBezTo>
                    <a:pt x="500" y="3775"/>
                    <a:pt x="333" y="3608"/>
                    <a:pt x="333" y="3418"/>
                  </a:cubicBezTo>
                  <a:lnTo>
                    <a:pt x="333" y="667"/>
                  </a:lnTo>
                  <a:cubicBezTo>
                    <a:pt x="333" y="477"/>
                    <a:pt x="500" y="310"/>
                    <a:pt x="691" y="310"/>
                  </a:cubicBezTo>
                  <a:close/>
                  <a:moveTo>
                    <a:pt x="6215" y="989"/>
                  </a:moveTo>
                  <a:cubicBezTo>
                    <a:pt x="6406" y="989"/>
                    <a:pt x="6572" y="1156"/>
                    <a:pt x="6572" y="1346"/>
                  </a:cubicBezTo>
                  <a:lnTo>
                    <a:pt x="6572" y="4108"/>
                  </a:lnTo>
                  <a:lnTo>
                    <a:pt x="6549" y="4108"/>
                  </a:lnTo>
                  <a:cubicBezTo>
                    <a:pt x="6549" y="4299"/>
                    <a:pt x="6394" y="4466"/>
                    <a:pt x="6191" y="4466"/>
                  </a:cubicBezTo>
                  <a:lnTo>
                    <a:pt x="4810" y="4466"/>
                  </a:lnTo>
                  <a:cubicBezTo>
                    <a:pt x="4763" y="4466"/>
                    <a:pt x="4727" y="4477"/>
                    <a:pt x="4691" y="4513"/>
                  </a:cubicBezTo>
                  <a:cubicBezTo>
                    <a:pt x="4667" y="4549"/>
                    <a:pt x="4644" y="4608"/>
                    <a:pt x="4667" y="4656"/>
                  </a:cubicBezTo>
                  <a:lnTo>
                    <a:pt x="4763" y="5323"/>
                  </a:lnTo>
                  <a:lnTo>
                    <a:pt x="3596" y="4537"/>
                  </a:lnTo>
                  <a:lnTo>
                    <a:pt x="4191" y="4096"/>
                  </a:lnTo>
                  <a:lnTo>
                    <a:pt x="5513" y="4096"/>
                  </a:lnTo>
                  <a:cubicBezTo>
                    <a:pt x="5882" y="4096"/>
                    <a:pt x="6191" y="3799"/>
                    <a:pt x="6191" y="3418"/>
                  </a:cubicBezTo>
                  <a:lnTo>
                    <a:pt x="6191" y="989"/>
                  </a:lnTo>
                  <a:close/>
                  <a:moveTo>
                    <a:pt x="691" y="1"/>
                  </a:moveTo>
                  <a:cubicBezTo>
                    <a:pt x="322" y="1"/>
                    <a:pt x="0" y="298"/>
                    <a:pt x="0" y="679"/>
                  </a:cubicBezTo>
                  <a:lnTo>
                    <a:pt x="0" y="3430"/>
                  </a:lnTo>
                  <a:cubicBezTo>
                    <a:pt x="0" y="3811"/>
                    <a:pt x="298" y="4120"/>
                    <a:pt x="691" y="4120"/>
                  </a:cubicBezTo>
                  <a:lnTo>
                    <a:pt x="1393" y="4120"/>
                  </a:lnTo>
                  <a:lnTo>
                    <a:pt x="1393" y="4132"/>
                  </a:lnTo>
                  <a:cubicBezTo>
                    <a:pt x="1393" y="4501"/>
                    <a:pt x="1691" y="4823"/>
                    <a:pt x="2072" y="4823"/>
                  </a:cubicBezTo>
                  <a:lnTo>
                    <a:pt x="2203" y="4823"/>
                  </a:lnTo>
                  <a:lnTo>
                    <a:pt x="2143" y="5073"/>
                  </a:lnTo>
                  <a:cubicBezTo>
                    <a:pt x="2119" y="5180"/>
                    <a:pt x="2167" y="5275"/>
                    <a:pt x="2250" y="5335"/>
                  </a:cubicBezTo>
                  <a:cubicBezTo>
                    <a:pt x="2298" y="5370"/>
                    <a:pt x="2346" y="5382"/>
                    <a:pt x="2381" y="5382"/>
                  </a:cubicBezTo>
                  <a:cubicBezTo>
                    <a:pt x="2429" y="5382"/>
                    <a:pt x="2489" y="5370"/>
                    <a:pt x="2536" y="5335"/>
                  </a:cubicBezTo>
                  <a:lnTo>
                    <a:pt x="3251" y="4823"/>
                  </a:lnTo>
                  <a:lnTo>
                    <a:pt x="3417" y="4823"/>
                  </a:lnTo>
                  <a:lnTo>
                    <a:pt x="4751" y="5716"/>
                  </a:lnTo>
                  <a:cubicBezTo>
                    <a:pt x="4798" y="5740"/>
                    <a:pt x="4846" y="5751"/>
                    <a:pt x="4882" y="5751"/>
                  </a:cubicBezTo>
                  <a:cubicBezTo>
                    <a:pt x="4929" y="5751"/>
                    <a:pt x="4977" y="5740"/>
                    <a:pt x="5025" y="5716"/>
                  </a:cubicBezTo>
                  <a:cubicBezTo>
                    <a:pt x="5108" y="5656"/>
                    <a:pt x="5144" y="5561"/>
                    <a:pt x="5120" y="5454"/>
                  </a:cubicBezTo>
                  <a:lnTo>
                    <a:pt x="5025" y="4799"/>
                  </a:lnTo>
                  <a:lnTo>
                    <a:pt x="6215" y="4799"/>
                  </a:lnTo>
                  <a:cubicBezTo>
                    <a:pt x="6584" y="4799"/>
                    <a:pt x="6894" y="4501"/>
                    <a:pt x="6894" y="4120"/>
                  </a:cubicBezTo>
                  <a:lnTo>
                    <a:pt x="6894" y="1370"/>
                  </a:lnTo>
                  <a:cubicBezTo>
                    <a:pt x="6870" y="977"/>
                    <a:pt x="6572" y="679"/>
                    <a:pt x="6191" y="679"/>
                  </a:cubicBezTo>
                  <a:cubicBezTo>
                    <a:pt x="6179" y="298"/>
                    <a:pt x="5882" y="1"/>
                    <a:pt x="55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3187822" y="2009177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1"/>
                    <a:pt x="846" y="167"/>
                  </a:cubicBez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3226110" y="2009177"/>
              <a:ext cx="81478" cy="10280"/>
            </a:xfrm>
            <a:custGeom>
              <a:avLst/>
              <a:gdLst/>
              <a:ahLst/>
              <a:cxnLst/>
              <a:rect l="l" t="t" r="r" b="b"/>
              <a:pathLst>
                <a:path w="2560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393" y="322"/>
                  </a:lnTo>
                  <a:cubicBezTo>
                    <a:pt x="2488" y="322"/>
                    <a:pt x="2560" y="251"/>
                    <a:pt x="2560" y="167"/>
                  </a:cubicBezTo>
                  <a:cubicBezTo>
                    <a:pt x="2560" y="72"/>
                    <a:pt x="2488" y="1"/>
                    <a:pt x="23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3187822" y="2036453"/>
              <a:ext cx="119767" cy="10662"/>
            </a:xfrm>
            <a:custGeom>
              <a:avLst/>
              <a:gdLst/>
              <a:ahLst/>
              <a:cxnLst/>
              <a:rect l="l" t="t" r="r" b="b"/>
              <a:pathLst>
                <a:path w="3763" h="335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5" y="334"/>
                  </a:cubicBezTo>
                  <a:lnTo>
                    <a:pt x="3596" y="334"/>
                  </a:lnTo>
                  <a:cubicBezTo>
                    <a:pt x="3691" y="334"/>
                    <a:pt x="3763" y="263"/>
                    <a:pt x="3763" y="168"/>
                  </a:cubicBezTo>
                  <a:cubicBezTo>
                    <a:pt x="3763" y="84"/>
                    <a:pt x="3691" y="1"/>
                    <a:pt x="35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3187822" y="2064143"/>
              <a:ext cx="81510" cy="10248"/>
            </a:xfrm>
            <a:custGeom>
              <a:avLst/>
              <a:gdLst/>
              <a:ahLst/>
              <a:cxnLst/>
              <a:rect l="l" t="t" r="r" b="b"/>
              <a:pathLst>
                <a:path w="2561" h="322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2394" y="322"/>
                  </a:lnTo>
                  <a:cubicBezTo>
                    <a:pt x="2477" y="322"/>
                    <a:pt x="2560" y="250"/>
                    <a:pt x="2560" y="167"/>
                  </a:cubicBezTo>
                  <a:cubicBezTo>
                    <a:pt x="2560" y="72"/>
                    <a:pt x="2477" y="0"/>
                    <a:pt x="23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3280663" y="2064143"/>
              <a:ext cx="26926" cy="10248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5" name="Google Shape;865;p32"/>
          <p:cNvSpPr/>
          <p:nvPr/>
        </p:nvSpPr>
        <p:spPr>
          <a:xfrm>
            <a:off x="4124875" y="1518212"/>
            <a:ext cx="715249" cy="596640"/>
          </a:xfrm>
          <a:custGeom>
            <a:avLst/>
            <a:gdLst/>
            <a:ahLst/>
            <a:cxnLst/>
            <a:rect l="l" t="t" r="r" b="b"/>
            <a:pathLst>
              <a:path w="10919" h="9109" extrusionOk="0">
                <a:moveTo>
                  <a:pt x="2917" y="310"/>
                </a:moveTo>
                <a:cubicBezTo>
                  <a:pt x="3119" y="310"/>
                  <a:pt x="3286" y="476"/>
                  <a:pt x="3286" y="679"/>
                </a:cubicBezTo>
                <a:lnTo>
                  <a:pt x="3286" y="1036"/>
                </a:lnTo>
                <a:cubicBezTo>
                  <a:pt x="3250" y="1322"/>
                  <a:pt x="3012" y="1560"/>
                  <a:pt x="2715" y="1560"/>
                </a:cubicBezTo>
                <a:cubicBezTo>
                  <a:pt x="2417" y="1560"/>
                  <a:pt x="2179" y="1322"/>
                  <a:pt x="2179" y="1024"/>
                </a:cubicBezTo>
                <a:lnTo>
                  <a:pt x="2179" y="679"/>
                </a:lnTo>
                <a:cubicBezTo>
                  <a:pt x="2179" y="476"/>
                  <a:pt x="2346" y="310"/>
                  <a:pt x="2560" y="310"/>
                </a:cubicBezTo>
                <a:close/>
                <a:moveTo>
                  <a:pt x="5715" y="310"/>
                </a:moveTo>
                <a:cubicBezTo>
                  <a:pt x="5917" y="310"/>
                  <a:pt x="6084" y="476"/>
                  <a:pt x="6084" y="679"/>
                </a:cubicBezTo>
                <a:lnTo>
                  <a:pt x="6084" y="1036"/>
                </a:lnTo>
                <a:cubicBezTo>
                  <a:pt x="6048" y="1322"/>
                  <a:pt x="5810" y="1560"/>
                  <a:pt x="5513" y="1560"/>
                </a:cubicBezTo>
                <a:cubicBezTo>
                  <a:pt x="5215" y="1560"/>
                  <a:pt x="4977" y="1322"/>
                  <a:pt x="4977" y="1024"/>
                </a:cubicBezTo>
                <a:lnTo>
                  <a:pt x="4977" y="679"/>
                </a:lnTo>
                <a:cubicBezTo>
                  <a:pt x="4977" y="476"/>
                  <a:pt x="5144" y="310"/>
                  <a:pt x="5358" y="310"/>
                </a:cubicBezTo>
                <a:close/>
                <a:moveTo>
                  <a:pt x="8513" y="310"/>
                </a:moveTo>
                <a:cubicBezTo>
                  <a:pt x="8715" y="310"/>
                  <a:pt x="8882" y="476"/>
                  <a:pt x="8882" y="679"/>
                </a:cubicBezTo>
                <a:lnTo>
                  <a:pt x="8882" y="1036"/>
                </a:lnTo>
                <a:cubicBezTo>
                  <a:pt x="8846" y="1322"/>
                  <a:pt x="8608" y="1560"/>
                  <a:pt x="8311" y="1560"/>
                </a:cubicBezTo>
                <a:cubicBezTo>
                  <a:pt x="8013" y="1560"/>
                  <a:pt x="7775" y="1322"/>
                  <a:pt x="7775" y="1024"/>
                </a:cubicBezTo>
                <a:lnTo>
                  <a:pt x="7775" y="679"/>
                </a:lnTo>
                <a:cubicBezTo>
                  <a:pt x="7775" y="476"/>
                  <a:pt x="7941" y="310"/>
                  <a:pt x="8156" y="310"/>
                </a:cubicBezTo>
                <a:close/>
                <a:moveTo>
                  <a:pt x="2893" y="1881"/>
                </a:moveTo>
                <a:lnTo>
                  <a:pt x="2893" y="1977"/>
                </a:lnTo>
                <a:cubicBezTo>
                  <a:pt x="2893" y="2036"/>
                  <a:pt x="2905" y="2096"/>
                  <a:pt x="2941" y="2143"/>
                </a:cubicBezTo>
                <a:lnTo>
                  <a:pt x="2715" y="2358"/>
                </a:lnTo>
                <a:lnTo>
                  <a:pt x="2691" y="2358"/>
                </a:lnTo>
                <a:lnTo>
                  <a:pt x="2465" y="2143"/>
                </a:lnTo>
                <a:cubicBezTo>
                  <a:pt x="2500" y="2096"/>
                  <a:pt x="2512" y="2036"/>
                  <a:pt x="2512" y="1977"/>
                </a:cubicBezTo>
                <a:lnTo>
                  <a:pt x="2512" y="1881"/>
                </a:lnTo>
                <a:close/>
                <a:moveTo>
                  <a:pt x="5715" y="1881"/>
                </a:moveTo>
                <a:lnTo>
                  <a:pt x="5715" y="1977"/>
                </a:lnTo>
                <a:cubicBezTo>
                  <a:pt x="5715" y="2036"/>
                  <a:pt x="5727" y="2096"/>
                  <a:pt x="5751" y="2143"/>
                </a:cubicBezTo>
                <a:lnTo>
                  <a:pt x="5536" y="2358"/>
                </a:lnTo>
                <a:lnTo>
                  <a:pt x="5501" y="2358"/>
                </a:lnTo>
                <a:lnTo>
                  <a:pt x="5274" y="2143"/>
                </a:lnTo>
                <a:cubicBezTo>
                  <a:pt x="5310" y="2096"/>
                  <a:pt x="5322" y="2036"/>
                  <a:pt x="5322" y="1977"/>
                </a:cubicBezTo>
                <a:lnTo>
                  <a:pt x="5322" y="1881"/>
                </a:lnTo>
                <a:close/>
                <a:moveTo>
                  <a:pt x="8501" y="1881"/>
                </a:moveTo>
                <a:lnTo>
                  <a:pt x="8501" y="1977"/>
                </a:lnTo>
                <a:cubicBezTo>
                  <a:pt x="8501" y="2036"/>
                  <a:pt x="8525" y="2096"/>
                  <a:pt x="8549" y="2143"/>
                </a:cubicBezTo>
                <a:lnTo>
                  <a:pt x="8334" y="2358"/>
                </a:lnTo>
                <a:lnTo>
                  <a:pt x="8299" y="2358"/>
                </a:lnTo>
                <a:lnTo>
                  <a:pt x="8072" y="2143"/>
                </a:lnTo>
                <a:cubicBezTo>
                  <a:pt x="8108" y="2096"/>
                  <a:pt x="8120" y="2036"/>
                  <a:pt x="8120" y="1977"/>
                </a:cubicBezTo>
                <a:lnTo>
                  <a:pt x="8120" y="1881"/>
                </a:lnTo>
                <a:close/>
                <a:moveTo>
                  <a:pt x="9906" y="3286"/>
                </a:moveTo>
                <a:cubicBezTo>
                  <a:pt x="10120" y="3286"/>
                  <a:pt x="10275" y="3453"/>
                  <a:pt x="10275" y="3655"/>
                </a:cubicBezTo>
                <a:lnTo>
                  <a:pt x="10275" y="4012"/>
                </a:lnTo>
                <a:cubicBezTo>
                  <a:pt x="10263" y="4298"/>
                  <a:pt x="10013" y="4536"/>
                  <a:pt x="9716" y="4536"/>
                </a:cubicBezTo>
                <a:cubicBezTo>
                  <a:pt x="9418" y="4536"/>
                  <a:pt x="9180" y="4298"/>
                  <a:pt x="9180" y="4001"/>
                </a:cubicBezTo>
                <a:lnTo>
                  <a:pt x="9180" y="3655"/>
                </a:lnTo>
                <a:cubicBezTo>
                  <a:pt x="9180" y="3453"/>
                  <a:pt x="9346" y="3286"/>
                  <a:pt x="9549" y="3286"/>
                </a:cubicBezTo>
                <a:close/>
                <a:moveTo>
                  <a:pt x="1512" y="3286"/>
                </a:moveTo>
                <a:cubicBezTo>
                  <a:pt x="1691" y="3286"/>
                  <a:pt x="1857" y="3453"/>
                  <a:pt x="1857" y="3655"/>
                </a:cubicBezTo>
                <a:lnTo>
                  <a:pt x="1857" y="4012"/>
                </a:lnTo>
                <a:cubicBezTo>
                  <a:pt x="1857" y="4310"/>
                  <a:pt x="1619" y="4548"/>
                  <a:pt x="1322" y="4548"/>
                </a:cubicBezTo>
                <a:cubicBezTo>
                  <a:pt x="1024" y="4548"/>
                  <a:pt x="786" y="4310"/>
                  <a:pt x="786" y="4012"/>
                </a:cubicBezTo>
                <a:lnTo>
                  <a:pt x="786" y="3655"/>
                </a:lnTo>
                <a:cubicBezTo>
                  <a:pt x="786" y="3453"/>
                  <a:pt x="953" y="3286"/>
                  <a:pt x="1155" y="3286"/>
                </a:cubicBezTo>
                <a:close/>
                <a:moveTo>
                  <a:pt x="4310" y="3286"/>
                </a:moveTo>
                <a:cubicBezTo>
                  <a:pt x="4489" y="3286"/>
                  <a:pt x="4655" y="3453"/>
                  <a:pt x="4655" y="3655"/>
                </a:cubicBezTo>
                <a:lnTo>
                  <a:pt x="4655" y="4012"/>
                </a:lnTo>
                <a:cubicBezTo>
                  <a:pt x="4655" y="4310"/>
                  <a:pt x="4417" y="4548"/>
                  <a:pt x="4120" y="4548"/>
                </a:cubicBezTo>
                <a:cubicBezTo>
                  <a:pt x="3822" y="4548"/>
                  <a:pt x="3584" y="4310"/>
                  <a:pt x="3584" y="4012"/>
                </a:cubicBezTo>
                <a:lnTo>
                  <a:pt x="3584" y="3655"/>
                </a:lnTo>
                <a:cubicBezTo>
                  <a:pt x="3584" y="3453"/>
                  <a:pt x="3750" y="3286"/>
                  <a:pt x="3953" y="3286"/>
                </a:cubicBezTo>
                <a:close/>
                <a:moveTo>
                  <a:pt x="7108" y="3286"/>
                </a:moveTo>
                <a:cubicBezTo>
                  <a:pt x="7287" y="3286"/>
                  <a:pt x="7453" y="3453"/>
                  <a:pt x="7453" y="3655"/>
                </a:cubicBezTo>
                <a:lnTo>
                  <a:pt x="7453" y="4012"/>
                </a:lnTo>
                <a:cubicBezTo>
                  <a:pt x="7453" y="4310"/>
                  <a:pt x="7215" y="4548"/>
                  <a:pt x="6918" y="4548"/>
                </a:cubicBezTo>
                <a:cubicBezTo>
                  <a:pt x="6620" y="4548"/>
                  <a:pt x="6382" y="4310"/>
                  <a:pt x="6382" y="4012"/>
                </a:cubicBezTo>
                <a:lnTo>
                  <a:pt x="6382" y="3655"/>
                </a:lnTo>
                <a:cubicBezTo>
                  <a:pt x="6382" y="3453"/>
                  <a:pt x="6548" y="3286"/>
                  <a:pt x="6751" y="3286"/>
                </a:cubicBezTo>
                <a:close/>
                <a:moveTo>
                  <a:pt x="1500" y="4858"/>
                </a:moveTo>
                <a:lnTo>
                  <a:pt x="1500" y="4953"/>
                </a:lnTo>
                <a:cubicBezTo>
                  <a:pt x="1500" y="5013"/>
                  <a:pt x="1512" y="5072"/>
                  <a:pt x="1548" y="5120"/>
                </a:cubicBezTo>
                <a:lnTo>
                  <a:pt x="1322" y="5334"/>
                </a:lnTo>
                <a:lnTo>
                  <a:pt x="1286" y="5334"/>
                </a:lnTo>
                <a:lnTo>
                  <a:pt x="1072" y="5120"/>
                </a:lnTo>
                <a:cubicBezTo>
                  <a:pt x="1095" y="5072"/>
                  <a:pt x="1107" y="5013"/>
                  <a:pt x="1107" y="4953"/>
                </a:cubicBezTo>
                <a:lnTo>
                  <a:pt x="1107" y="4858"/>
                </a:lnTo>
                <a:close/>
                <a:moveTo>
                  <a:pt x="4298" y="4858"/>
                </a:moveTo>
                <a:lnTo>
                  <a:pt x="4298" y="4953"/>
                </a:lnTo>
                <a:cubicBezTo>
                  <a:pt x="4298" y="5013"/>
                  <a:pt x="4310" y="5072"/>
                  <a:pt x="4334" y="5120"/>
                </a:cubicBezTo>
                <a:lnTo>
                  <a:pt x="4120" y="5334"/>
                </a:lnTo>
                <a:lnTo>
                  <a:pt x="4084" y="5334"/>
                </a:lnTo>
                <a:lnTo>
                  <a:pt x="3870" y="5120"/>
                </a:lnTo>
                <a:cubicBezTo>
                  <a:pt x="3893" y="5072"/>
                  <a:pt x="3905" y="5013"/>
                  <a:pt x="3905" y="4953"/>
                </a:cubicBezTo>
                <a:lnTo>
                  <a:pt x="3905" y="4858"/>
                </a:lnTo>
                <a:close/>
                <a:moveTo>
                  <a:pt x="7108" y="4858"/>
                </a:moveTo>
                <a:lnTo>
                  <a:pt x="7108" y="4953"/>
                </a:lnTo>
                <a:cubicBezTo>
                  <a:pt x="7108" y="5013"/>
                  <a:pt x="7120" y="5072"/>
                  <a:pt x="7156" y="5120"/>
                </a:cubicBezTo>
                <a:lnTo>
                  <a:pt x="6929" y="5334"/>
                </a:lnTo>
                <a:lnTo>
                  <a:pt x="6906" y="5334"/>
                </a:lnTo>
                <a:lnTo>
                  <a:pt x="6679" y="5120"/>
                </a:lnTo>
                <a:cubicBezTo>
                  <a:pt x="6703" y="5072"/>
                  <a:pt x="6715" y="5013"/>
                  <a:pt x="6715" y="4953"/>
                </a:cubicBezTo>
                <a:lnTo>
                  <a:pt x="6715" y="4858"/>
                </a:lnTo>
                <a:close/>
                <a:moveTo>
                  <a:pt x="9906" y="4858"/>
                </a:moveTo>
                <a:lnTo>
                  <a:pt x="9906" y="4953"/>
                </a:lnTo>
                <a:cubicBezTo>
                  <a:pt x="9906" y="5013"/>
                  <a:pt x="9918" y="5072"/>
                  <a:pt x="9954" y="5120"/>
                </a:cubicBezTo>
                <a:lnTo>
                  <a:pt x="9727" y="5334"/>
                </a:lnTo>
                <a:lnTo>
                  <a:pt x="9704" y="5334"/>
                </a:lnTo>
                <a:lnTo>
                  <a:pt x="9477" y="5120"/>
                </a:lnTo>
                <a:cubicBezTo>
                  <a:pt x="9501" y="5072"/>
                  <a:pt x="9525" y="5013"/>
                  <a:pt x="9525" y="4953"/>
                </a:cubicBezTo>
                <a:lnTo>
                  <a:pt x="9525" y="4858"/>
                </a:lnTo>
                <a:close/>
                <a:moveTo>
                  <a:pt x="2453" y="0"/>
                </a:moveTo>
                <a:cubicBezTo>
                  <a:pt x="2084" y="0"/>
                  <a:pt x="1762" y="310"/>
                  <a:pt x="1762" y="679"/>
                </a:cubicBezTo>
                <a:lnTo>
                  <a:pt x="1762" y="1036"/>
                </a:lnTo>
                <a:cubicBezTo>
                  <a:pt x="1762" y="1322"/>
                  <a:pt x="1905" y="1572"/>
                  <a:pt x="2119" y="1726"/>
                </a:cubicBezTo>
                <a:lnTo>
                  <a:pt x="2119" y="1977"/>
                </a:lnTo>
                <a:cubicBezTo>
                  <a:pt x="2119" y="1977"/>
                  <a:pt x="2119" y="1988"/>
                  <a:pt x="2107" y="1988"/>
                </a:cubicBezTo>
                <a:lnTo>
                  <a:pt x="1691" y="2203"/>
                </a:lnTo>
                <a:cubicBezTo>
                  <a:pt x="1512" y="2286"/>
                  <a:pt x="1405" y="2465"/>
                  <a:pt x="1405" y="2655"/>
                </a:cubicBezTo>
                <a:lnTo>
                  <a:pt x="1405" y="2989"/>
                </a:lnTo>
                <a:lnTo>
                  <a:pt x="1036" y="2989"/>
                </a:lnTo>
                <a:cubicBezTo>
                  <a:pt x="667" y="2989"/>
                  <a:pt x="357" y="3298"/>
                  <a:pt x="357" y="3667"/>
                </a:cubicBezTo>
                <a:lnTo>
                  <a:pt x="357" y="4024"/>
                </a:lnTo>
                <a:cubicBezTo>
                  <a:pt x="357" y="4310"/>
                  <a:pt x="488" y="4560"/>
                  <a:pt x="714" y="4715"/>
                </a:cubicBezTo>
                <a:lnTo>
                  <a:pt x="714" y="4965"/>
                </a:lnTo>
                <a:cubicBezTo>
                  <a:pt x="714" y="4965"/>
                  <a:pt x="714" y="4977"/>
                  <a:pt x="691" y="4977"/>
                </a:cubicBezTo>
                <a:lnTo>
                  <a:pt x="274" y="5191"/>
                </a:lnTo>
                <a:cubicBezTo>
                  <a:pt x="95" y="5275"/>
                  <a:pt x="0" y="5453"/>
                  <a:pt x="0" y="5656"/>
                </a:cubicBezTo>
                <a:lnTo>
                  <a:pt x="0" y="7382"/>
                </a:lnTo>
                <a:cubicBezTo>
                  <a:pt x="0" y="7513"/>
                  <a:pt x="36" y="7644"/>
                  <a:pt x="119" y="7751"/>
                </a:cubicBezTo>
                <a:lnTo>
                  <a:pt x="298" y="8013"/>
                </a:lnTo>
                <a:cubicBezTo>
                  <a:pt x="333" y="8073"/>
                  <a:pt x="357" y="8156"/>
                  <a:pt x="357" y="8227"/>
                </a:cubicBezTo>
                <a:lnTo>
                  <a:pt x="357" y="8942"/>
                </a:lnTo>
                <a:cubicBezTo>
                  <a:pt x="357" y="9025"/>
                  <a:pt x="429" y="9108"/>
                  <a:pt x="512" y="9108"/>
                </a:cubicBezTo>
                <a:cubicBezTo>
                  <a:pt x="607" y="9108"/>
                  <a:pt x="679" y="9025"/>
                  <a:pt x="679" y="8942"/>
                </a:cubicBezTo>
                <a:lnTo>
                  <a:pt x="679" y="8227"/>
                </a:lnTo>
                <a:cubicBezTo>
                  <a:pt x="679" y="8096"/>
                  <a:pt x="631" y="7953"/>
                  <a:pt x="560" y="7858"/>
                </a:cubicBezTo>
                <a:lnTo>
                  <a:pt x="381" y="7584"/>
                </a:lnTo>
                <a:cubicBezTo>
                  <a:pt x="333" y="7525"/>
                  <a:pt x="321" y="7453"/>
                  <a:pt x="321" y="7382"/>
                </a:cubicBezTo>
                <a:lnTo>
                  <a:pt x="321" y="5656"/>
                </a:lnTo>
                <a:cubicBezTo>
                  <a:pt x="321" y="5572"/>
                  <a:pt x="369" y="5513"/>
                  <a:pt x="429" y="5477"/>
                </a:cubicBezTo>
                <a:lnTo>
                  <a:pt x="714" y="5322"/>
                </a:lnTo>
                <a:lnTo>
                  <a:pt x="976" y="5596"/>
                </a:lnTo>
                <a:cubicBezTo>
                  <a:pt x="1036" y="5656"/>
                  <a:pt x="1131" y="5691"/>
                  <a:pt x="1214" y="5691"/>
                </a:cubicBezTo>
                <a:cubicBezTo>
                  <a:pt x="1310" y="5691"/>
                  <a:pt x="1381" y="5667"/>
                  <a:pt x="1453" y="5596"/>
                </a:cubicBezTo>
                <a:lnTo>
                  <a:pt x="1726" y="5322"/>
                </a:lnTo>
                <a:lnTo>
                  <a:pt x="2000" y="5477"/>
                </a:lnTo>
                <a:cubicBezTo>
                  <a:pt x="2060" y="5501"/>
                  <a:pt x="2107" y="5572"/>
                  <a:pt x="2107" y="5656"/>
                </a:cubicBezTo>
                <a:lnTo>
                  <a:pt x="2107" y="7382"/>
                </a:lnTo>
                <a:cubicBezTo>
                  <a:pt x="2107" y="7453"/>
                  <a:pt x="2096" y="7525"/>
                  <a:pt x="2048" y="7584"/>
                </a:cubicBezTo>
                <a:lnTo>
                  <a:pt x="1869" y="7858"/>
                </a:lnTo>
                <a:cubicBezTo>
                  <a:pt x="1798" y="7977"/>
                  <a:pt x="1750" y="8096"/>
                  <a:pt x="1750" y="8227"/>
                </a:cubicBezTo>
                <a:lnTo>
                  <a:pt x="1750" y="8942"/>
                </a:lnTo>
                <a:cubicBezTo>
                  <a:pt x="1750" y="9025"/>
                  <a:pt x="1822" y="9108"/>
                  <a:pt x="1917" y="9108"/>
                </a:cubicBezTo>
                <a:cubicBezTo>
                  <a:pt x="2000" y="9108"/>
                  <a:pt x="2084" y="9025"/>
                  <a:pt x="2084" y="8942"/>
                </a:cubicBezTo>
                <a:lnTo>
                  <a:pt x="2084" y="8227"/>
                </a:lnTo>
                <a:cubicBezTo>
                  <a:pt x="2084" y="8156"/>
                  <a:pt x="2096" y="8073"/>
                  <a:pt x="2143" y="8013"/>
                </a:cubicBezTo>
                <a:lnTo>
                  <a:pt x="2322" y="7751"/>
                </a:lnTo>
                <a:cubicBezTo>
                  <a:pt x="2393" y="7632"/>
                  <a:pt x="2441" y="7513"/>
                  <a:pt x="2441" y="7382"/>
                </a:cubicBezTo>
                <a:lnTo>
                  <a:pt x="2441" y="5656"/>
                </a:lnTo>
                <a:cubicBezTo>
                  <a:pt x="2441" y="5453"/>
                  <a:pt x="2334" y="5275"/>
                  <a:pt x="2155" y="5191"/>
                </a:cubicBezTo>
                <a:lnTo>
                  <a:pt x="1738" y="4977"/>
                </a:lnTo>
                <a:lnTo>
                  <a:pt x="1726" y="4965"/>
                </a:lnTo>
                <a:lnTo>
                  <a:pt x="1726" y="4703"/>
                </a:lnTo>
                <a:cubicBezTo>
                  <a:pt x="1929" y="4536"/>
                  <a:pt x="2084" y="4298"/>
                  <a:pt x="2084" y="4012"/>
                </a:cubicBezTo>
                <a:lnTo>
                  <a:pt x="2084" y="3655"/>
                </a:lnTo>
                <a:cubicBezTo>
                  <a:pt x="2084" y="3405"/>
                  <a:pt x="1929" y="3179"/>
                  <a:pt x="1726" y="3060"/>
                </a:cubicBezTo>
                <a:lnTo>
                  <a:pt x="1726" y="2643"/>
                </a:lnTo>
                <a:cubicBezTo>
                  <a:pt x="1726" y="2572"/>
                  <a:pt x="1762" y="2512"/>
                  <a:pt x="1822" y="2465"/>
                </a:cubicBezTo>
                <a:lnTo>
                  <a:pt x="2107" y="2322"/>
                </a:lnTo>
                <a:lnTo>
                  <a:pt x="2381" y="2584"/>
                </a:lnTo>
                <a:cubicBezTo>
                  <a:pt x="2441" y="2643"/>
                  <a:pt x="2524" y="2691"/>
                  <a:pt x="2619" y="2691"/>
                </a:cubicBezTo>
                <a:cubicBezTo>
                  <a:pt x="2703" y="2691"/>
                  <a:pt x="2774" y="2655"/>
                  <a:pt x="2858" y="2584"/>
                </a:cubicBezTo>
                <a:lnTo>
                  <a:pt x="3119" y="2322"/>
                </a:lnTo>
                <a:lnTo>
                  <a:pt x="3405" y="2465"/>
                </a:lnTo>
                <a:cubicBezTo>
                  <a:pt x="3465" y="2500"/>
                  <a:pt x="3512" y="2572"/>
                  <a:pt x="3512" y="2643"/>
                </a:cubicBezTo>
                <a:lnTo>
                  <a:pt x="3512" y="3060"/>
                </a:lnTo>
                <a:cubicBezTo>
                  <a:pt x="3298" y="3179"/>
                  <a:pt x="3155" y="3405"/>
                  <a:pt x="3155" y="3655"/>
                </a:cubicBezTo>
                <a:lnTo>
                  <a:pt x="3155" y="4012"/>
                </a:lnTo>
                <a:cubicBezTo>
                  <a:pt x="3155" y="4298"/>
                  <a:pt x="3286" y="4548"/>
                  <a:pt x="3512" y="4703"/>
                </a:cubicBezTo>
                <a:lnTo>
                  <a:pt x="3512" y="4953"/>
                </a:lnTo>
                <a:cubicBezTo>
                  <a:pt x="3512" y="4953"/>
                  <a:pt x="3512" y="4965"/>
                  <a:pt x="3489" y="4965"/>
                </a:cubicBezTo>
                <a:lnTo>
                  <a:pt x="3072" y="5179"/>
                </a:lnTo>
                <a:cubicBezTo>
                  <a:pt x="2893" y="5263"/>
                  <a:pt x="2798" y="5441"/>
                  <a:pt x="2798" y="5632"/>
                </a:cubicBezTo>
                <a:lnTo>
                  <a:pt x="2798" y="7358"/>
                </a:lnTo>
                <a:cubicBezTo>
                  <a:pt x="2798" y="7501"/>
                  <a:pt x="2834" y="7632"/>
                  <a:pt x="2917" y="7739"/>
                </a:cubicBezTo>
                <a:lnTo>
                  <a:pt x="3096" y="8001"/>
                </a:lnTo>
                <a:cubicBezTo>
                  <a:pt x="3131" y="8061"/>
                  <a:pt x="3155" y="8132"/>
                  <a:pt x="3155" y="8215"/>
                </a:cubicBezTo>
                <a:lnTo>
                  <a:pt x="3155" y="8930"/>
                </a:lnTo>
                <a:cubicBezTo>
                  <a:pt x="3155" y="9013"/>
                  <a:pt x="3227" y="9085"/>
                  <a:pt x="3310" y="9085"/>
                </a:cubicBezTo>
                <a:cubicBezTo>
                  <a:pt x="3405" y="9085"/>
                  <a:pt x="3477" y="9013"/>
                  <a:pt x="3477" y="8930"/>
                </a:cubicBezTo>
                <a:lnTo>
                  <a:pt x="3477" y="8215"/>
                </a:lnTo>
                <a:cubicBezTo>
                  <a:pt x="3477" y="8073"/>
                  <a:pt x="3429" y="7942"/>
                  <a:pt x="3358" y="7834"/>
                </a:cubicBezTo>
                <a:lnTo>
                  <a:pt x="3179" y="7572"/>
                </a:lnTo>
                <a:cubicBezTo>
                  <a:pt x="3131" y="7513"/>
                  <a:pt x="3119" y="7441"/>
                  <a:pt x="3119" y="7358"/>
                </a:cubicBezTo>
                <a:lnTo>
                  <a:pt x="3119" y="5632"/>
                </a:lnTo>
                <a:cubicBezTo>
                  <a:pt x="3119" y="5560"/>
                  <a:pt x="3167" y="5501"/>
                  <a:pt x="3227" y="5453"/>
                </a:cubicBezTo>
                <a:lnTo>
                  <a:pt x="3512" y="5310"/>
                </a:lnTo>
                <a:lnTo>
                  <a:pt x="3774" y="5572"/>
                </a:lnTo>
                <a:cubicBezTo>
                  <a:pt x="3834" y="5632"/>
                  <a:pt x="3929" y="5679"/>
                  <a:pt x="4012" y="5679"/>
                </a:cubicBezTo>
                <a:cubicBezTo>
                  <a:pt x="4108" y="5679"/>
                  <a:pt x="4179" y="5656"/>
                  <a:pt x="4251" y="5572"/>
                </a:cubicBezTo>
                <a:lnTo>
                  <a:pt x="4524" y="5310"/>
                </a:lnTo>
                <a:lnTo>
                  <a:pt x="4798" y="5453"/>
                </a:lnTo>
                <a:cubicBezTo>
                  <a:pt x="4858" y="5489"/>
                  <a:pt x="4905" y="5560"/>
                  <a:pt x="4905" y="5632"/>
                </a:cubicBezTo>
                <a:lnTo>
                  <a:pt x="4905" y="7358"/>
                </a:lnTo>
                <a:cubicBezTo>
                  <a:pt x="4905" y="7441"/>
                  <a:pt x="4893" y="7513"/>
                  <a:pt x="4846" y="7572"/>
                </a:cubicBezTo>
                <a:lnTo>
                  <a:pt x="4667" y="7834"/>
                </a:lnTo>
                <a:cubicBezTo>
                  <a:pt x="4596" y="7953"/>
                  <a:pt x="4548" y="8073"/>
                  <a:pt x="4548" y="8215"/>
                </a:cubicBezTo>
                <a:lnTo>
                  <a:pt x="4548" y="8930"/>
                </a:lnTo>
                <a:cubicBezTo>
                  <a:pt x="4548" y="9013"/>
                  <a:pt x="4620" y="9085"/>
                  <a:pt x="4715" y="9085"/>
                </a:cubicBezTo>
                <a:cubicBezTo>
                  <a:pt x="4798" y="9085"/>
                  <a:pt x="4882" y="9013"/>
                  <a:pt x="4882" y="8930"/>
                </a:cubicBezTo>
                <a:lnTo>
                  <a:pt x="4882" y="8215"/>
                </a:lnTo>
                <a:cubicBezTo>
                  <a:pt x="4882" y="8132"/>
                  <a:pt x="4893" y="8061"/>
                  <a:pt x="4941" y="8001"/>
                </a:cubicBezTo>
                <a:lnTo>
                  <a:pt x="5120" y="7739"/>
                </a:lnTo>
                <a:cubicBezTo>
                  <a:pt x="5191" y="7620"/>
                  <a:pt x="5239" y="7501"/>
                  <a:pt x="5239" y="7358"/>
                </a:cubicBezTo>
                <a:lnTo>
                  <a:pt x="5239" y="5632"/>
                </a:lnTo>
                <a:cubicBezTo>
                  <a:pt x="5239" y="5441"/>
                  <a:pt x="5132" y="5263"/>
                  <a:pt x="4953" y="5179"/>
                </a:cubicBezTo>
                <a:lnTo>
                  <a:pt x="4536" y="4965"/>
                </a:lnTo>
                <a:lnTo>
                  <a:pt x="4524" y="4953"/>
                </a:lnTo>
                <a:lnTo>
                  <a:pt x="4524" y="4703"/>
                </a:lnTo>
                <a:cubicBezTo>
                  <a:pt x="4727" y="4536"/>
                  <a:pt x="4882" y="4298"/>
                  <a:pt x="4882" y="4012"/>
                </a:cubicBezTo>
                <a:lnTo>
                  <a:pt x="4882" y="3655"/>
                </a:lnTo>
                <a:cubicBezTo>
                  <a:pt x="4882" y="3405"/>
                  <a:pt x="4727" y="3179"/>
                  <a:pt x="4524" y="3060"/>
                </a:cubicBezTo>
                <a:lnTo>
                  <a:pt x="4524" y="2643"/>
                </a:lnTo>
                <a:cubicBezTo>
                  <a:pt x="4524" y="2572"/>
                  <a:pt x="4560" y="2512"/>
                  <a:pt x="4620" y="2465"/>
                </a:cubicBezTo>
                <a:lnTo>
                  <a:pt x="4905" y="2322"/>
                </a:lnTo>
                <a:lnTo>
                  <a:pt x="5179" y="2584"/>
                </a:lnTo>
                <a:cubicBezTo>
                  <a:pt x="5239" y="2643"/>
                  <a:pt x="5322" y="2691"/>
                  <a:pt x="5417" y="2691"/>
                </a:cubicBezTo>
                <a:cubicBezTo>
                  <a:pt x="5501" y="2691"/>
                  <a:pt x="5572" y="2655"/>
                  <a:pt x="5655" y="2584"/>
                </a:cubicBezTo>
                <a:lnTo>
                  <a:pt x="5917" y="2322"/>
                </a:lnTo>
                <a:lnTo>
                  <a:pt x="6203" y="2465"/>
                </a:lnTo>
                <a:cubicBezTo>
                  <a:pt x="6263" y="2500"/>
                  <a:pt x="6310" y="2572"/>
                  <a:pt x="6310" y="2643"/>
                </a:cubicBezTo>
                <a:lnTo>
                  <a:pt x="6310" y="3060"/>
                </a:lnTo>
                <a:cubicBezTo>
                  <a:pt x="6096" y="3179"/>
                  <a:pt x="5953" y="3405"/>
                  <a:pt x="5953" y="3655"/>
                </a:cubicBezTo>
                <a:lnTo>
                  <a:pt x="5953" y="4012"/>
                </a:lnTo>
                <a:cubicBezTo>
                  <a:pt x="5953" y="4298"/>
                  <a:pt x="6084" y="4548"/>
                  <a:pt x="6310" y="4703"/>
                </a:cubicBezTo>
                <a:lnTo>
                  <a:pt x="6310" y="4953"/>
                </a:lnTo>
                <a:cubicBezTo>
                  <a:pt x="6310" y="4953"/>
                  <a:pt x="6310" y="4965"/>
                  <a:pt x="6287" y="4965"/>
                </a:cubicBezTo>
                <a:lnTo>
                  <a:pt x="5870" y="5179"/>
                </a:lnTo>
                <a:cubicBezTo>
                  <a:pt x="5691" y="5263"/>
                  <a:pt x="5596" y="5441"/>
                  <a:pt x="5596" y="5632"/>
                </a:cubicBezTo>
                <a:lnTo>
                  <a:pt x="5596" y="7358"/>
                </a:lnTo>
                <a:cubicBezTo>
                  <a:pt x="5596" y="7501"/>
                  <a:pt x="5632" y="7632"/>
                  <a:pt x="5715" y="7739"/>
                </a:cubicBezTo>
                <a:lnTo>
                  <a:pt x="5894" y="8001"/>
                </a:lnTo>
                <a:cubicBezTo>
                  <a:pt x="5929" y="8061"/>
                  <a:pt x="5953" y="8132"/>
                  <a:pt x="5953" y="8215"/>
                </a:cubicBezTo>
                <a:lnTo>
                  <a:pt x="5953" y="8930"/>
                </a:lnTo>
                <a:cubicBezTo>
                  <a:pt x="5953" y="9013"/>
                  <a:pt x="6025" y="9085"/>
                  <a:pt x="6108" y="9085"/>
                </a:cubicBezTo>
                <a:cubicBezTo>
                  <a:pt x="6203" y="9085"/>
                  <a:pt x="6275" y="9013"/>
                  <a:pt x="6275" y="8930"/>
                </a:cubicBezTo>
                <a:lnTo>
                  <a:pt x="6275" y="8215"/>
                </a:lnTo>
                <a:cubicBezTo>
                  <a:pt x="6275" y="8073"/>
                  <a:pt x="6227" y="7942"/>
                  <a:pt x="6156" y="7834"/>
                </a:cubicBezTo>
                <a:lnTo>
                  <a:pt x="5977" y="7572"/>
                </a:lnTo>
                <a:cubicBezTo>
                  <a:pt x="5929" y="7513"/>
                  <a:pt x="5917" y="7441"/>
                  <a:pt x="5917" y="7358"/>
                </a:cubicBezTo>
                <a:lnTo>
                  <a:pt x="5917" y="5632"/>
                </a:lnTo>
                <a:cubicBezTo>
                  <a:pt x="5917" y="5560"/>
                  <a:pt x="5965" y="5501"/>
                  <a:pt x="6025" y="5453"/>
                </a:cubicBezTo>
                <a:lnTo>
                  <a:pt x="6310" y="5310"/>
                </a:lnTo>
                <a:lnTo>
                  <a:pt x="6572" y="5572"/>
                </a:lnTo>
                <a:cubicBezTo>
                  <a:pt x="6632" y="5632"/>
                  <a:pt x="6727" y="5679"/>
                  <a:pt x="6810" y="5679"/>
                </a:cubicBezTo>
                <a:cubicBezTo>
                  <a:pt x="6906" y="5679"/>
                  <a:pt x="6977" y="5656"/>
                  <a:pt x="7049" y="5572"/>
                </a:cubicBezTo>
                <a:lnTo>
                  <a:pt x="7322" y="5310"/>
                </a:lnTo>
                <a:lnTo>
                  <a:pt x="7596" y="5453"/>
                </a:lnTo>
                <a:cubicBezTo>
                  <a:pt x="7656" y="5489"/>
                  <a:pt x="7703" y="5560"/>
                  <a:pt x="7703" y="5632"/>
                </a:cubicBezTo>
                <a:lnTo>
                  <a:pt x="7703" y="7358"/>
                </a:lnTo>
                <a:cubicBezTo>
                  <a:pt x="7703" y="7441"/>
                  <a:pt x="7691" y="7513"/>
                  <a:pt x="7644" y="7572"/>
                </a:cubicBezTo>
                <a:lnTo>
                  <a:pt x="7465" y="7834"/>
                </a:lnTo>
                <a:cubicBezTo>
                  <a:pt x="7394" y="7953"/>
                  <a:pt x="7346" y="8073"/>
                  <a:pt x="7346" y="8215"/>
                </a:cubicBezTo>
                <a:lnTo>
                  <a:pt x="7346" y="8930"/>
                </a:lnTo>
                <a:cubicBezTo>
                  <a:pt x="7346" y="9013"/>
                  <a:pt x="7418" y="9085"/>
                  <a:pt x="7513" y="9085"/>
                </a:cubicBezTo>
                <a:cubicBezTo>
                  <a:pt x="7596" y="9085"/>
                  <a:pt x="7680" y="9013"/>
                  <a:pt x="7680" y="8930"/>
                </a:cubicBezTo>
                <a:lnTo>
                  <a:pt x="7680" y="8215"/>
                </a:lnTo>
                <a:cubicBezTo>
                  <a:pt x="7680" y="8132"/>
                  <a:pt x="7691" y="8061"/>
                  <a:pt x="7739" y="8001"/>
                </a:cubicBezTo>
                <a:lnTo>
                  <a:pt x="7918" y="7739"/>
                </a:lnTo>
                <a:cubicBezTo>
                  <a:pt x="7989" y="7620"/>
                  <a:pt x="8037" y="7501"/>
                  <a:pt x="8037" y="7358"/>
                </a:cubicBezTo>
                <a:lnTo>
                  <a:pt x="8037" y="5632"/>
                </a:lnTo>
                <a:cubicBezTo>
                  <a:pt x="8037" y="5441"/>
                  <a:pt x="7930" y="5263"/>
                  <a:pt x="7751" y="5179"/>
                </a:cubicBezTo>
                <a:lnTo>
                  <a:pt x="7334" y="4965"/>
                </a:lnTo>
                <a:lnTo>
                  <a:pt x="7322" y="4953"/>
                </a:lnTo>
                <a:lnTo>
                  <a:pt x="7322" y="4703"/>
                </a:lnTo>
                <a:cubicBezTo>
                  <a:pt x="7525" y="4536"/>
                  <a:pt x="7680" y="4298"/>
                  <a:pt x="7680" y="4012"/>
                </a:cubicBezTo>
                <a:lnTo>
                  <a:pt x="7680" y="3655"/>
                </a:lnTo>
                <a:cubicBezTo>
                  <a:pt x="7680" y="3405"/>
                  <a:pt x="7525" y="3179"/>
                  <a:pt x="7322" y="3060"/>
                </a:cubicBezTo>
                <a:lnTo>
                  <a:pt x="7322" y="2643"/>
                </a:lnTo>
                <a:cubicBezTo>
                  <a:pt x="7322" y="2572"/>
                  <a:pt x="7358" y="2512"/>
                  <a:pt x="7418" y="2465"/>
                </a:cubicBezTo>
                <a:lnTo>
                  <a:pt x="7703" y="2322"/>
                </a:lnTo>
                <a:lnTo>
                  <a:pt x="7977" y="2584"/>
                </a:lnTo>
                <a:cubicBezTo>
                  <a:pt x="8037" y="2643"/>
                  <a:pt x="8120" y="2691"/>
                  <a:pt x="8215" y="2691"/>
                </a:cubicBezTo>
                <a:cubicBezTo>
                  <a:pt x="8299" y="2691"/>
                  <a:pt x="8370" y="2655"/>
                  <a:pt x="8453" y="2584"/>
                </a:cubicBezTo>
                <a:lnTo>
                  <a:pt x="8715" y="2322"/>
                </a:lnTo>
                <a:lnTo>
                  <a:pt x="9001" y="2465"/>
                </a:lnTo>
                <a:cubicBezTo>
                  <a:pt x="9061" y="2500"/>
                  <a:pt x="9108" y="2572"/>
                  <a:pt x="9108" y="2643"/>
                </a:cubicBezTo>
                <a:lnTo>
                  <a:pt x="9108" y="3060"/>
                </a:lnTo>
                <a:cubicBezTo>
                  <a:pt x="8894" y="3179"/>
                  <a:pt x="8751" y="3405"/>
                  <a:pt x="8751" y="3655"/>
                </a:cubicBezTo>
                <a:lnTo>
                  <a:pt x="8751" y="4012"/>
                </a:lnTo>
                <a:cubicBezTo>
                  <a:pt x="8751" y="4298"/>
                  <a:pt x="8882" y="4548"/>
                  <a:pt x="9108" y="4703"/>
                </a:cubicBezTo>
                <a:lnTo>
                  <a:pt x="9108" y="4953"/>
                </a:lnTo>
                <a:cubicBezTo>
                  <a:pt x="9108" y="4953"/>
                  <a:pt x="9108" y="4965"/>
                  <a:pt x="9084" y="4965"/>
                </a:cubicBezTo>
                <a:lnTo>
                  <a:pt x="8668" y="5179"/>
                </a:lnTo>
                <a:cubicBezTo>
                  <a:pt x="8489" y="5263"/>
                  <a:pt x="8394" y="5441"/>
                  <a:pt x="8394" y="5632"/>
                </a:cubicBezTo>
                <a:lnTo>
                  <a:pt x="8394" y="7358"/>
                </a:lnTo>
                <a:cubicBezTo>
                  <a:pt x="8394" y="7501"/>
                  <a:pt x="8430" y="7632"/>
                  <a:pt x="8513" y="7739"/>
                </a:cubicBezTo>
                <a:lnTo>
                  <a:pt x="8692" y="8001"/>
                </a:lnTo>
                <a:cubicBezTo>
                  <a:pt x="8727" y="8061"/>
                  <a:pt x="8751" y="8132"/>
                  <a:pt x="8751" y="8215"/>
                </a:cubicBezTo>
                <a:lnTo>
                  <a:pt x="8751" y="8930"/>
                </a:lnTo>
                <a:cubicBezTo>
                  <a:pt x="8751" y="9013"/>
                  <a:pt x="8823" y="9085"/>
                  <a:pt x="8906" y="9085"/>
                </a:cubicBezTo>
                <a:cubicBezTo>
                  <a:pt x="9001" y="9085"/>
                  <a:pt x="9073" y="9013"/>
                  <a:pt x="9073" y="8930"/>
                </a:cubicBezTo>
                <a:lnTo>
                  <a:pt x="9073" y="8215"/>
                </a:lnTo>
                <a:cubicBezTo>
                  <a:pt x="9073" y="8073"/>
                  <a:pt x="9025" y="7942"/>
                  <a:pt x="8954" y="7834"/>
                </a:cubicBezTo>
                <a:lnTo>
                  <a:pt x="8775" y="7572"/>
                </a:lnTo>
                <a:cubicBezTo>
                  <a:pt x="8727" y="7513"/>
                  <a:pt x="8715" y="7441"/>
                  <a:pt x="8715" y="7358"/>
                </a:cubicBezTo>
                <a:lnTo>
                  <a:pt x="8715" y="5632"/>
                </a:lnTo>
                <a:cubicBezTo>
                  <a:pt x="8715" y="5560"/>
                  <a:pt x="8763" y="5501"/>
                  <a:pt x="8823" y="5453"/>
                </a:cubicBezTo>
                <a:lnTo>
                  <a:pt x="9108" y="5310"/>
                </a:lnTo>
                <a:lnTo>
                  <a:pt x="9370" y="5572"/>
                </a:lnTo>
                <a:cubicBezTo>
                  <a:pt x="9430" y="5632"/>
                  <a:pt x="9525" y="5679"/>
                  <a:pt x="9608" y="5679"/>
                </a:cubicBezTo>
                <a:cubicBezTo>
                  <a:pt x="9704" y="5679"/>
                  <a:pt x="9775" y="5656"/>
                  <a:pt x="9846" y="5572"/>
                </a:cubicBezTo>
                <a:lnTo>
                  <a:pt x="10120" y="5310"/>
                </a:lnTo>
                <a:lnTo>
                  <a:pt x="10394" y="5453"/>
                </a:lnTo>
                <a:cubicBezTo>
                  <a:pt x="10454" y="5489"/>
                  <a:pt x="10501" y="5560"/>
                  <a:pt x="10501" y="5632"/>
                </a:cubicBezTo>
                <a:lnTo>
                  <a:pt x="10501" y="7358"/>
                </a:lnTo>
                <a:cubicBezTo>
                  <a:pt x="10501" y="7441"/>
                  <a:pt x="10489" y="7513"/>
                  <a:pt x="10442" y="7572"/>
                </a:cubicBezTo>
                <a:lnTo>
                  <a:pt x="10263" y="7834"/>
                </a:lnTo>
                <a:cubicBezTo>
                  <a:pt x="10192" y="7953"/>
                  <a:pt x="10144" y="8073"/>
                  <a:pt x="10144" y="8215"/>
                </a:cubicBezTo>
                <a:lnTo>
                  <a:pt x="10144" y="8930"/>
                </a:lnTo>
                <a:cubicBezTo>
                  <a:pt x="10144" y="9013"/>
                  <a:pt x="10216" y="9085"/>
                  <a:pt x="10311" y="9085"/>
                </a:cubicBezTo>
                <a:cubicBezTo>
                  <a:pt x="10394" y="9085"/>
                  <a:pt x="10478" y="9013"/>
                  <a:pt x="10478" y="8930"/>
                </a:cubicBezTo>
                <a:lnTo>
                  <a:pt x="10478" y="8215"/>
                </a:lnTo>
                <a:cubicBezTo>
                  <a:pt x="10478" y="8132"/>
                  <a:pt x="10489" y="8061"/>
                  <a:pt x="10537" y="8001"/>
                </a:cubicBezTo>
                <a:lnTo>
                  <a:pt x="10716" y="7739"/>
                </a:lnTo>
                <a:cubicBezTo>
                  <a:pt x="10787" y="7620"/>
                  <a:pt x="10835" y="7501"/>
                  <a:pt x="10835" y="7358"/>
                </a:cubicBezTo>
                <a:lnTo>
                  <a:pt x="10835" y="5632"/>
                </a:lnTo>
                <a:cubicBezTo>
                  <a:pt x="10918" y="5429"/>
                  <a:pt x="10811" y="5251"/>
                  <a:pt x="10632" y="5155"/>
                </a:cubicBezTo>
                <a:lnTo>
                  <a:pt x="10216" y="4953"/>
                </a:lnTo>
                <a:lnTo>
                  <a:pt x="10204" y="4941"/>
                </a:lnTo>
                <a:lnTo>
                  <a:pt x="10204" y="4703"/>
                </a:lnTo>
                <a:cubicBezTo>
                  <a:pt x="10418" y="4536"/>
                  <a:pt x="10561" y="4298"/>
                  <a:pt x="10561" y="4012"/>
                </a:cubicBezTo>
                <a:lnTo>
                  <a:pt x="10561" y="3655"/>
                </a:lnTo>
                <a:cubicBezTo>
                  <a:pt x="10561" y="3286"/>
                  <a:pt x="10251" y="2977"/>
                  <a:pt x="9882" y="2977"/>
                </a:cubicBezTo>
                <a:lnTo>
                  <a:pt x="9501" y="2977"/>
                </a:lnTo>
                <a:lnTo>
                  <a:pt x="9501" y="2643"/>
                </a:lnTo>
                <a:cubicBezTo>
                  <a:pt x="9501" y="2453"/>
                  <a:pt x="9406" y="2274"/>
                  <a:pt x="9227" y="2179"/>
                </a:cubicBezTo>
                <a:lnTo>
                  <a:pt x="8811" y="1977"/>
                </a:lnTo>
                <a:lnTo>
                  <a:pt x="8787" y="1953"/>
                </a:lnTo>
                <a:lnTo>
                  <a:pt x="8787" y="1726"/>
                </a:lnTo>
                <a:cubicBezTo>
                  <a:pt x="9001" y="1560"/>
                  <a:pt x="9144" y="1322"/>
                  <a:pt x="9144" y="1036"/>
                </a:cubicBezTo>
                <a:lnTo>
                  <a:pt x="9144" y="679"/>
                </a:lnTo>
                <a:cubicBezTo>
                  <a:pt x="9144" y="310"/>
                  <a:pt x="8834" y="0"/>
                  <a:pt x="8465" y="0"/>
                </a:cubicBezTo>
                <a:lnTo>
                  <a:pt x="8108" y="0"/>
                </a:lnTo>
                <a:cubicBezTo>
                  <a:pt x="7739" y="0"/>
                  <a:pt x="7418" y="310"/>
                  <a:pt x="7418" y="679"/>
                </a:cubicBezTo>
                <a:lnTo>
                  <a:pt x="7418" y="1036"/>
                </a:lnTo>
                <a:cubicBezTo>
                  <a:pt x="7418" y="1322"/>
                  <a:pt x="7560" y="1572"/>
                  <a:pt x="7775" y="1726"/>
                </a:cubicBezTo>
                <a:lnTo>
                  <a:pt x="7775" y="1977"/>
                </a:lnTo>
                <a:cubicBezTo>
                  <a:pt x="7775" y="1977"/>
                  <a:pt x="7775" y="1988"/>
                  <a:pt x="7763" y="1988"/>
                </a:cubicBezTo>
                <a:lnTo>
                  <a:pt x="7346" y="2203"/>
                </a:lnTo>
                <a:cubicBezTo>
                  <a:pt x="7168" y="2286"/>
                  <a:pt x="7060" y="2465"/>
                  <a:pt x="7060" y="2655"/>
                </a:cubicBezTo>
                <a:lnTo>
                  <a:pt x="7060" y="2989"/>
                </a:lnTo>
                <a:lnTo>
                  <a:pt x="6679" y="2989"/>
                </a:lnTo>
                <a:lnTo>
                  <a:pt x="6679" y="2655"/>
                </a:lnTo>
                <a:cubicBezTo>
                  <a:pt x="6679" y="2465"/>
                  <a:pt x="6572" y="2286"/>
                  <a:pt x="6394" y="2203"/>
                </a:cubicBezTo>
                <a:lnTo>
                  <a:pt x="5977" y="1988"/>
                </a:lnTo>
                <a:lnTo>
                  <a:pt x="5965" y="1977"/>
                </a:lnTo>
                <a:lnTo>
                  <a:pt x="5965" y="1726"/>
                </a:lnTo>
                <a:cubicBezTo>
                  <a:pt x="6167" y="1560"/>
                  <a:pt x="6322" y="1322"/>
                  <a:pt x="6322" y="1036"/>
                </a:cubicBezTo>
                <a:lnTo>
                  <a:pt x="6322" y="679"/>
                </a:lnTo>
                <a:cubicBezTo>
                  <a:pt x="6322" y="310"/>
                  <a:pt x="6013" y="0"/>
                  <a:pt x="5632" y="0"/>
                </a:cubicBezTo>
                <a:lnTo>
                  <a:pt x="5274" y="0"/>
                </a:lnTo>
                <a:cubicBezTo>
                  <a:pt x="4905" y="0"/>
                  <a:pt x="4596" y="310"/>
                  <a:pt x="4596" y="679"/>
                </a:cubicBezTo>
                <a:lnTo>
                  <a:pt x="4596" y="1036"/>
                </a:lnTo>
                <a:cubicBezTo>
                  <a:pt x="4596" y="1322"/>
                  <a:pt x="4727" y="1572"/>
                  <a:pt x="4953" y="1726"/>
                </a:cubicBezTo>
                <a:lnTo>
                  <a:pt x="4953" y="1977"/>
                </a:lnTo>
                <a:cubicBezTo>
                  <a:pt x="4953" y="1977"/>
                  <a:pt x="4953" y="1988"/>
                  <a:pt x="4941" y="1988"/>
                </a:cubicBezTo>
                <a:lnTo>
                  <a:pt x="4524" y="2203"/>
                </a:lnTo>
                <a:cubicBezTo>
                  <a:pt x="4346" y="2286"/>
                  <a:pt x="4239" y="2465"/>
                  <a:pt x="4239" y="2655"/>
                </a:cubicBezTo>
                <a:lnTo>
                  <a:pt x="4239" y="2989"/>
                </a:lnTo>
                <a:lnTo>
                  <a:pt x="3846" y="2989"/>
                </a:lnTo>
                <a:lnTo>
                  <a:pt x="3846" y="2655"/>
                </a:lnTo>
                <a:cubicBezTo>
                  <a:pt x="3846" y="2465"/>
                  <a:pt x="3750" y="2286"/>
                  <a:pt x="3572" y="2203"/>
                </a:cubicBezTo>
                <a:lnTo>
                  <a:pt x="3155" y="1988"/>
                </a:lnTo>
                <a:lnTo>
                  <a:pt x="3131" y="1977"/>
                </a:lnTo>
                <a:lnTo>
                  <a:pt x="3131" y="1726"/>
                </a:lnTo>
                <a:cubicBezTo>
                  <a:pt x="3346" y="1560"/>
                  <a:pt x="3489" y="1322"/>
                  <a:pt x="3489" y="1036"/>
                </a:cubicBezTo>
                <a:lnTo>
                  <a:pt x="3489" y="679"/>
                </a:lnTo>
                <a:cubicBezTo>
                  <a:pt x="3489" y="310"/>
                  <a:pt x="3179" y="0"/>
                  <a:pt x="2810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2"/>
          <p:cNvSpPr/>
          <p:nvPr/>
        </p:nvSpPr>
        <p:spPr>
          <a:xfrm>
            <a:off x="311204" y="3269626"/>
            <a:ext cx="715250" cy="713705"/>
          </a:xfrm>
          <a:custGeom>
            <a:avLst/>
            <a:gdLst/>
            <a:ahLst/>
            <a:cxnLst/>
            <a:rect l="l" t="t" r="r" b="b"/>
            <a:pathLst>
              <a:path w="9574" h="9553" extrusionOk="0">
                <a:moveTo>
                  <a:pt x="4811" y="290"/>
                </a:moveTo>
                <a:lnTo>
                  <a:pt x="8157" y="2230"/>
                </a:lnTo>
                <a:lnTo>
                  <a:pt x="7573" y="2230"/>
                </a:lnTo>
                <a:lnTo>
                  <a:pt x="4918" y="671"/>
                </a:lnTo>
                <a:cubicBezTo>
                  <a:pt x="4876" y="647"/>
                  <a:pt x="4838" y="635"/>
                  <a:pt x="4800" y="635"/>
                </a:cubicBezTo>
                <a:cubicBezTo>
                  <a:pt x="4763" y="635"/>
                  <a:pt x="4728" y="647"/>
                  <a:pt x="4692" y="671"/>
                </a:cubicBezTo>
                <a:lnTo>
                  <a:pt x="3989" y="1087"/>
                </a:lnTo>
                <a:cubicBezTo>
                  <a:pt x="3930" y="1135"/>
                  <a:pt x="3906" y="1206"/>
                  <a:pt x="3942" y="1278"/>
                </a:cubicBezTo>
                <a:cubicBezTo>
                  <a:pt x="3974" y="1318"/>
                  <a:pt x="4017" y="1348"/>
                  <a:pt x="4067" y="1348"/>
                </a:cubicBezTo>
                <a:cubicBezTo>
                  <a:pt x="4092" y="1348"/>
                  <a:pt x="4117" y="1341"/>
                  <a:pt x="4144" y="1326"/>
                </a:cubicBezTo>
                <a:lnTo>
                  <a:pt x="4811" y="933"/>
                </a:lnTo>
                <a:lnTo>
                  <a:pt x="7025" y="2230"/>
                </a:lnTo>
                <a:lnTo>
                  <a:pt x="2572" y="2230"/>
                </a:lnTo>
                <a:lnTo>
                  <a:pt x="3561" y="1671"/>
                </a:lnTo>
                <a:cubicBezTo>
                  <a:pt x="3620" y="1623"/>
                  <a:pt x="3644" y="1552"/>
                  <a:pt x="3608" y="1480"/>
                </a:cubicBezTo>
                <a:cubicBezTo>
                  <a:pt x="3576" y="1440"/>
                  <a:pt x="3533" y="1411"/>
                  <a:pt x="3483" y="1411"/>
                </a:cubicBezTo>
                <a:cubicBezTo>
                  <a:pt x="3459" y="1411"/>
                  <a:pt x="3433" y="1417"/>
                  <a:pt x="3406" y="1433"/>
                </a:cubicBezTo>
                <a:lnTo>
                  <a:pt x="2013" y="2254"/>
                </a:lnTo>
                <a:lnTo>
                  <a:pt x="1429" y="2254"/>
                </a:lnTo>
                <a:lnTo>
                  <a:pt x="4811" y="290"/>
                </a:lnTo>
                <a:close/>
                <a:moveTo>
                  <a:pt x="8621" y="2528"/>
                </a:moveTo>
                <a:lnTo>
                  <a:pt x="8621" y="3207"/>
                </a:lnTo>
                <a:lnTo>
                  <a:pt x="965" y="3207"/>
                </a:lnTo>
                <a:lnTo>
                  <a:pt x="965" y="2528"/>
                </a:lnTo>
                <a:close/>
                <a:moveTo>
                  <a:pt x="2644" y="3469"/>
                </a:moveTo>
                <a:cubicBezTo>
                  <a:pt x="2692" y="3469"/>
                  <a:pt x="2727" y="3481"/>
                  <a:pt x="2751" y="3516"/>
                </a:cubicBezTo>
                <a:cubicBezTo>
                  <a:pt x="2787" y="3540"/>
                  <a:pt x="2799" y="3576"/>
                  <a:pt x="2799" y="3623"/>
                </a:cubicBezTo>
                <a:cubicBezTo>
                  <a:pt x="2799" y="3695"/>
                  <a:pt x="2739" y="3754"/>
                  <a:pt x="2668" y="3754"/>
                </a:cubicBezTo>
                <a:cubicBezTo>
                  <a:pt x="2620" y="3754"/>
                  <a:pt x="2596" y="3731"/>
                  <a:pt x="2561" y="3707"/>
                </a:cubicBezTo>
                <a:cubicBezTo>
                  <a:pt x="2528" y="3666"/>
                  <a:pt x="2479" y="3648"/>
                  <a:pt x="2432" y="3648"/>
                </a:cubicBezTo>
                <a:cubicBezTo>
                  <a:pt x="2410" y="3648"/>
                  <a:pt x="2389" y="3652"/>
                  <a:pt x="2370" y="3659"/>
                </a:cubicBezTo>
                <a:cubicBezTo>
                  <a:pt x="2299" y="3695"/>
                  <a:pt x="2251" y="3754"/>
                  <a:pt x="2251" y="3826"/>
                </a:cubicBezTo>
                <a:lnTo>
                  <a:pt x="2251" y="7707"/>
                </a:lnTo>
                <a:lnTo>
                  <a:pt x="1703" y="7707"/>
                </a:lnTo>
                <a:lnTo>
                  <a:pt x="1703" y="3826"/>
                </a:lnTo>
                <a:cubicBezTo>
                  <a:pt x="1703" y="3754"/>
                  <a:pt x="1656" y="3683"/>
                  <a:pt x="1584" y="3659"/>
                </a:cubicBezTo>
                <a:cubicBezTo>
                  <a:pt x="1568" y="3653"/>
                  <a:pt x="1551" y="3650"/>
                  <a:pt x="1532" y="3650"/>
                </a:cubicBezTo>
                <a:cubicBezTo>
                  <a:pt x="1482" y="3650"/>
                  <a:pt x="1425" y="3672"/>
                  <a:pt x="1382" y="3707"/>
                </a:cubicBezTo>
                <a:cubicBezTo>
                  <a:pt x="1358" y="3742"/>
                  <a:pt x="1322" y="3754"/>
                  <a:pt x="1287" y="3754"/>
                </a:cubicBezTo>
                <a:cubicBezTo>
                  <a:pt x="1239" y="3754"/>
                  <a:pt x="1203" y="3731"/>
                  <a:pt x="1179" y="3707"/>
                </a:cubicBezTo>
                <a:cubicBezTo>
                  <a:pt x="1144" y="3683"/>
                  <a:pt x="1132" y="3647"/>
                  <a:pt x="1132" y="3600"/>
                </a:cubicBezTo>
                <a:cubicBezTo>
                  <a:pt x="1132" y="3528"/>
                  <a:pt x="1203" y="3469"/>
                  <a:pt x="1287" y="3469"/>
                </a:cubicBezTo>
                <a:close/>
                <a:moveTo>
                  <a:pt x="5537" y="3481"/>
                </a:moveTo>
                <a:cubicBezTo>
                  <a:pt x="5573" y="3481"/>
                  <a:pt x="5609" y="3504"/>
                  <a:pt x="5644" y="3528"/>
                </a:cubicBezTo>
                <a:cubicBezTo>
                  <a:pt x="5668" y="3564"/>
                  <a:pt x="5692" y="3588"/>
                  <a:pt x="5692" y="3635"/>
                </a:cubicBezTo>
                <a:cubicBezTo>
                  <a:pt x="5692" y="3707"/>
                  <a:pt x="5632" y="3766"/>
                  <a:pt x="5549" y="3766"/>
                </a:cubicBezTo>
                <a:cubicBezTo>
                  <a:pt x="5513" y="3766"/>
                  <a:pt x="5478" y="3754"/>
                  <a:pt x="5454" y="3719"/>
                </a:cubicBezTo>
                <a:cubicBezTo>
                  <a:pt x="5424" y="3681"/>
                  <a:pt x="5376" y="3663"/>
                  <a:pt x="5329" y="3663"/>
                </a:cubicBezTo>
                <a:cubicBezTo>
                  <a:pt x="5301" y="3663"/>
                  <a:pt x="5274" y="3670"/>
                  <a:pt x="5251" y="3683"/>
                </a:cubicBezTo>
                <a:cubicBezTo>
                  <a:pt x="5180" y="3707"/>
                  <a:pt x="5132" y="3766"/>
                  <a:pt x="5132" y="3838"/>
                </a:cubicBezTo>
                <a:lnTo>
                  <a:pt x="5132" y="7731"/>
                </a:lnTo>
                <a:lnTo>
                  <a:pt x="4585" y="7731"/>
                </a:lnTo>
                <a:lnTo>
                  <a:pt x="4585" y="3838"/>
                </a:lnTo>
                <a:cubicBezTo>
                  <a:pt x="4585" y="3766"/>
                  <a:pt x="4537" y="3695"/>
                  <a:pt x="4466" y="3683"/>
                </a:cubicBezTo>
                <a:cubicBezTo>
                  <a:pt x="4439" y="3670"/>
                  <a:pt x="4412" y="3663"/>
                  <a:pt x="4386" y="3663"/>
                </a:cubicBezTo>
                <a:cubicBezTo>
                  <a:pt x="4344" y="3663"/>
                  <a:pt x="4305" y="3681"/>
                  <a:pt x="4275" y="3719"/>
                </a:cubicBezTo>
                <a:cubicBezTo>
                  <a:pt x="4239" y="3754"/>
                  <a:pt x="4216" y="3766"/>
                  <a:pt x="4168" y="3766"/>
                </a:cubicBezTo>
                <a:cubicBezTo>
                  <a:pt x="4120" y="3766"/>
                  <a:pt x="4096" y="3754"/>
                  <a:pt x="4061" y="3719"/>
                </a:cubicBezTo>
                <a:cubicBezTo>
                  <a:pt x="4037" y="3695"/>
                  <a:pt x="4025" y="3659"/>
                  <a:pt x="4025" y="3623"/>
                </a:cubicBezTo>
                <a:cubicBezTo>
                  <a:pt x="4025" y="3540"/>
                  <a:pt x="4096" y="3481"/>
                  <a:pt x="4168" y="3481"/>
                </a:cubicBezTo>
                <a:close/>
                <a:moveTo>
                  <a:pt x="8395" y="3481"/>
                </a:moveTo>
                <a:cubicBezTo>
                  <a:pt x="8442" y="3481"/>
                  <a:pt x="8466" y="3492"/>
                  <a:pt x="8502" y="3528"/>
                </a:cubicBezTo>
                <a:cubicBezTo>
                  <a:pt x="8526" y="3552"/>
                  <a:pt x="8538" y="3588"/>
                  <a:pt x="8538" y="3635"/>
                </a:cubicBezTo>
                <a:cubicBezTo>
                  <a:pt x="8526" y="3695"/>
                  <a:pt x="8466" y="3754"/>
                  <a:pt x="8407" y="3754"/>
                </a:cubicBezTo>
                <a:cubicBezTo>
                  <a:pt x="8371" y="3754"/>
                  <a:pt x="8335" y="3742"/>
                  <a:pt x="8311" y="3707"/>
                </a:cubicBezTo>
                <a:cubicBezTo>
                  <a:pt x="8279" y="3666"/>
                  <a:pt x="8224" y="3648"/>
                  <a:pt x="8174" y="3648"/>
                </a:cubicBezTo>
                <a:cubicBezTo>
                  <a:pt x="8150" y="3648"/>
                  <a:pt x="8128" y="3652"/>
                  <a:pt x="8109" y="3659"/>
                </a:cubicBezTo>
                <a:cubicBezTo>
                  <a:pt x="8037" y="3695"/>
                  <a:pt x="7990" y="3754"/>
                  <a:pt x="7990" y="3826"/>
                </a:cubicBezTo>
                <a:lnTo>
                  <a:pt x="7990" y="7707"/>
                </a:lnTo>
                <a:lnTo>
                  <a:pt x="7442" y="7707"/>
                </a:lnTo>
                <a:lnTo>
                  <a:pt x="7442" y="6314"/>
                </a:lnTo>
                <a:cubicBezTo>
                  <a:pt x="7442" y="6243"/>
                  <a:pt x="7383" y="6183"/>
                  <a:pt x="7311" y="6183"/>
                </a:cubicBezTo>
                <a:cubicBezTo>
                  <a:pt x="7240" y="6183"/>
                  <a:pt x="7180" y="6243"/>
                  <a:pt x="7180" y="6314"/>
                </a:cubicBezTo>
                <a:lnTo>
                  <a:pt x="7180" y="7743"/>
                </a:lnTo>
                <a:cubicBezTo>
                  <a:pt x="7097" y="7791"/>
                  <a:pt x="7061" y="7862"/>
                  <a:pt x="7061" y="7945"/>
                </a:cubicBezTo>
                <a:lnTo>
                  <a:pt x="7061" y="8148"/>
                </a:lnTo>
                <a:lnTo>
                  <a:pt x="5549" y="8148"/>
                </a:lnTo>
                <a:lnTo>
                  <a:pt x="5549" y="7969"/>
                </a:lnTo>
                <a:cubicBezTo>
                  <a:pt x="5549" y="7874"/>
                  <a:pt x="5513" y="7803"/>
                  <a:pt x="5430" y="7755"/>
                </a:cubicBezTo>
                <a:lnTo>
                  <a:pt x="5430" y="4016"/>
                </a:lnTo>
                <a:cubicBezTo>
                  <a:pt x="5465" y="4034"/>
                  <a:pt x="5500" y="4045"/>
                  <a:pt x="5535" y="4045"/>
                </a:cubicBezTo>
                <a:cubicBezTo>
                  <a:pt x="5547" y="4045"/>
                  <a:pt x="5560" y="4043"/>
                  <a:pt x="5573" y="4040"/>
                </a:cubicBezTo>
                <a:cubicBezTo>
                  <a:pt x="5787" y="4040"/>
                  <a:pt x="5966" y="3862"/>
                  <a:pt x="5966" y="3635"/>
                </a:cubicBezTo>
                <a:cubicBezTo>
                  <a:pt x="5966" y="3576"/>
                  <a:pt x="5966" y="3528"/>
                  <a:pt x="5954" y="3481"/>
                </a:cubicBezTo>
                <a:lnTo>
                  <a:pt x="6656" y="3481"/>
                </a:lnTo>
                <a:cubicBezTo>
                  <a:pt x="6633" y="3516"/>
                  <a:pt x="6633" y="3564"/>
                  <a:pt x="6621" y="3600"/>
                </a:cubicBezTo>
                <a:cubicBezTo>
                  <a:pt x="6621" y="3719"/>
                  <a:pt x="6656" y="3826"/>
                  <a:pt x="6740" y="3921"/>
                </a:cubicBezTo>
                <a:cubicBezTo>
                  <a:pt x="6811" y="4004"/>
                  <a:pt x="6942" y="4052"/>
                  <a:pt x="7037" y="4052"/>
                </a:cubicBezTo>
                <a:cubicBezTo>
                  <a:pt x="7085" y="4052"/>
                  <a:pt x="7133" y="4028"/>
                  <a:pt x="7168" y="4016"/>
                </a:cubicBezTo>
                <a:lnTo>
                  <a:pt x="7168" y="5636"/>
                </a:lnTo>
                <a:cubicBezTo>
                  <a:pt x="7168" y="5719"/>
                  <a:pt x="7228" y="5778"/>
                  <a:pt x="7311" y="5778"/>
                </a:cubicBezTo>
                <a:cubicBezTo>
                  <a:pt x="7383" y="5778"/>
                  <a:pt x="7442" y="5719"/>
                  <a:pt x="7442" y="5636"/>
                </a:cubicBezTo>
                <a:lnTo>
                  <a:pt x="7442" y="3838"/>
                </a:lnTo>
                <a:cubicBezTo>
                  <a:pt x="7442" y="3766"/>
                  <a:pt x="7395" y="3695"/>
                  <a:pt x="7323" y="3671"/>
                </a:cubicBezTo>
                <a:cubicBezTo>
                  <a:pt x="7301" y="3667"/>
                  <a:pt x="7278" y="3665"/>
                  <a:pt x="7255" y="3665"/>
                </a:cubicBezTo>
                <a:cubicBezTo>
                  <a:pt x="7205" y="3665"/>
                  <a:pt x="7157" y="3678"/>
                  <a:pt x="7133" y="3719"/>
                </a:cubicBezTo>
                <a:cubicBezTo>
                  <a:pt x="7097" y="3754"/>
                  <a:pt x="7073" y="3766"/>
                  <a:pt x="7025" y="3766"/>
                </a:cubicBezTo>
                <a:cubicBezTo>
                  <a:pt x="6978" y="3766"/>
                  <a:pt x="6954" y="3754"/>
                  <a:pt x="6918" y="3719"/>
                </a:cubicBezTo>
                <a:cubicBezTo>
                  <a:pt x="6894" y="3695"/>
                  <a:pt x="6871" y="3659"/>
                  <a:pt x="6871" y="3612"/>
                </a:cubicBezTo>
                <a:cubicBezTo>
                  <a:pt x="6871" y="3540"/>
                  <a:pt x="6954" y="3481"/>
                  <a:pt x="7025" y="3481"/>
                </a:cubicBezTo>
                <a:close/>
                <a:moveTo>
                  <a:pt x="2382" y="7993"/>
                </a:moveTo>
                <a:lnTo>
                  <a:pt x="2382" y="8160"/>
                </a:lnTo>
                <a:lnTo>
                  <a:pt x="1572" y="8160"/>
                </a:lnTo>
                <a:lnTo>
                  <a:pt x="1572" y="7993"/>
                </a:lnTo>
                <a:close/>
                <a:moveTo>
                  <a:pt x="3751" y="3481"/>
                </a:moveTo>
                <a:cubicBezTo>
                  <a:pt x="3739" y="3516"/>
                  <a:pt x="3739" y="3564"/>
                  <a:pt x="3715" y="3600"/>
                </a:cubicBezTo>
                <a:cubicBezTo>
                  <a:pt x="3715" y="3719"/>
                  <a:pt x="3751" y="3826"/>
                  <a:pt x="3835" y="3921"/>
                </a:cubicBezTo>
                <a:cubicBezTo>
                  <a:pt x="3918" y="4004"/>
                  <a:pt x="4037" y="4052"/>
                  <a:pt x="4132" y="4052"/>
                </a:cubicBezTo>
                <a:cubicBezTo>
                  <a:pt x="4180" y="4052"/>
                  <a:pt x="4227" y="4028"/>
                  <a:pt x="4275" y="4016"/>
                </a:cubicBezTo>
                <a:lnTo>
                  <a:pt x="4275" y="7755"/>
                </a:lnTo>
                <a:cubicBezTo>
                  <a:pt x="4192" y="7803"/>
                  <a:pt x="4156" y="7874"/>
                  <a:pt x="4156" y="7957"/>
                </a:cubicBezTo>
                <a:lnTo>
                  <a:pt x="4156" y="8160"/>
                </a:lnTo>
                <a:lnTo>
                  <a:pt x="2644" y="8160"/>
                </a:lnTo>
                <a:lnTo>
                  <a:pt x="2644" y="7969"/>
                </a:lnTo>
                <a:cubicBezTo>
                  <a:pt x="2668" y="7874"/>
                  <a:pt x="2608" y="7803"/>
                  <a:pt x="2537" y="7755"/>
                </a:cubicBezTo>
                <a:lnTo>
                  <a:pt x="2537" y="4016"/>
                </a:lnTo>
                <a:cubicBezTo>
                  <a:pt x="2563" y="4034"/>
                  <a:pt x="2595" y="4045"/>
                  <a:pt x="2630" y="4045"/>
                </a:cubicBezTo>
                <a:cubicBezTo>
                  <a:pt x="2642" y="4045"/>
                  <a:pt x="2655" y="4043"/>
                  <a:pt x="2668" y="4040"/>
                </a:cubicBezTo>
                <a:cubicBezTo>
                  <a:pt x="2894" y="4040"/>
                  <a:pt x="3073" y="3862"/>
                  <a:pt x="3073" y="3635"/>
                </a:cubicBezTo>
                <a:cubicBezTo>
                  <a:pt x="3073" y="3576"/>
                  <a:pt x="3073" y="3528"/>
                  <a:pt x="3049" y="3481"/>
                </a:cubicBezTo>
                <a:close/>
                <a:moveTo>
                  <a:pt x="5251" y="7993"/>
                </a:moveTo>
                <a:lnTo>
                  <a:pt x="5251" y="8160"/>
                </a:lnTo>
                <a:lnTo>
                  <a:pt x="4454" y="8160"/>
                </a:lnTo>
                <a:lnTo>
                  <a:pt x="4454" y="7993"/>
                </a:lnTo>
                <a:close/>
                <a:moveTo>
                  <a:pt x="8109" y="7993"/>
                </a:moveTo>
                <a:lnTo>
                  <a:pt x="8109" y="8160"/>
                </a:lnTo>
                <a:lnTo>
                  <a:pt x="7311" y="8160"/>
                </a:lnTo>
                <a:lnTo>
                  <a:pt x="7311" y="7993"/>
                </a:lnTo>
                <a:close/>
                <a:moveTo>
                  <a:pt x="8454" y="8445"/>
                </a:moveTo>
                <a:cubicBezTo>
                  <a:pt x="8526" y="8445"/>
                  <a:pt x="8573" y="8505"/>
                  <a:pt x="8573" y="8565"/>
                </a:cubicBezTo>
                <a:lnTo>
                  <a:pt x="8573" y="8719"/>
                </a:lnTo>
                <a:lnTo>
                  <a:pt x="4001" y="8719"/>
                </a:lnTo>
                <a:cubicBezTo>
                  <a:pt x="3930" y="8719"/>
                  <a:pt x="3870" y="8779"/>
                  <a:pt x="3870" y="8862"/>
                </a:cubicBezTo>
                <a:cubicBezTo>
                  <a:pt x="3870" y="8934"/>
                  <a:pt x="3930" y="8993"/>
                  <a:pt x="4001" y="8993"/>
                </a:cubicBezTo>
                <a:lnTo>
                  <a:pt x="8728" y="8993"/>
                </a:lnTo>
                <a:cubicBezTo>
                  <a:pt x="8799" y="8993"/>
                  <a:pt x="8859" y="9053"/>
                  <a:pt x="8859" y="9124"/>
                </a:cubicBezTo>
                <a:lnTo>
                  <a:pt x="8859" y="9279"/>
                </a:lnTo>
                <a:lnTo>
                  <a:pt x="715" y="9279"/>
                </a:lnTo>
                <a:lnTo>
                  <a:pt x="715" y="9136"/>
                </a:lnTo>
                <a:cubicBezTo>
                  <a:pt x="715" y="9065"/>
                  <a:pt x="775" y="9005"/>
                  <a:pt x="846" y="9005"/>
                </a:cubicBezTo>
                <a:lnTo>
                  <a:pt x="3323" y="9005"/>
                </a:lnTo>
                <a:cubicBezTo>
                  <a:pt x="3394" y="9005"/>
                  <a:pt x="3454" y="8946"/>
                  <a:pt x="3454" y="8874"/>
                </a:cubicBezTo>
                <a:cubicBezTo>
                  <a:pt x="3454" y="8803"/>
                  <a:pt x="3394" y="8743"/>
                  <a:pt x="3323" y="8743"/>
                </a:cubicBezTo>
                <a:lnTo>
                  <a:pt x="1013" y="8743"/>
                </a:lnTo>
                <a:lnTo>
                  <a:pt x="1013" y="8565"/>
                </a:lnTo>
                <a:cubicBezTo>
                  <a:pt x="1013" y="8481"/>
                  <a:pt x="1072" y="8445"/>
                  <a:pt x="1132" y="8445"/>
                </a:cubicBezTo>
                <a:close/>
                <a:moveTo>
                  <a:pt x="4781" y="1"/>
                </a:moveTo>
                <a:cubicBezTo>
                  <a:pt x="4736" y="1"/>
                  <a:pt x="4692" y="10"/>
                  <a:pt x="4656" y="28"/>
                </a:cubicBezTo>
                <a:lnTo>
                  <a:pt x="810" y="2278"/>
                </a:lnTo>
                <a:cubicBezTo>
                  <a:pt x="787" y="2278"/>
                  <a:pt x="775" y="2290"/>
                  <a:pt x="775" y="2314"/>
                </a:cubicBezTo>
                <a:cubicBezTo>
                  <a:pt x="715" y="2349"/>
                  <a:pt x="667" y="2445"/>
                  <a:pt x="667" y="2516"/>
                </a:cubicBezTo>
                <a:lnTo>
                  <a:pt x="667" y="3219"/>
                </a:lnTo>
                <a:cubicBezTo>
                  <a:pt x="667" y="3350"/>
                  <a:pt x="763" y="3457"/>
                  <a:pt x="882" y="3481"/>
                </a:cubicBezTo>
                <a:cubicBezTo>
                  <a:pt x="858" y="3528"/>
                  <a:pt x="846" y="3564"/>
                  <a:pt x="846" y="3600"/>
                </a:cubicBezTo>
                <a:cubicBezTo>
                  <a:pt x="846" y="3719"/>
                  <a:pt x="882" y="3826"/>
                  <a:pt x="965" y="3921"/>
                </a:cubicBezTo>
                <a:cubicBezTo>
                  <a:pt x="1048" y="4004"/>
                  <a:pt x="1168" y="4052"/>
                  <a:pt x="1263" y="4052"/>
                </a:cubicBezTo>
                <a:cubicBezTo>
                  <a:pt x="1310" y="4052"/>
                  <a:pt x="1358" y="4028"/>
                  <a:pt x="1406" y="4016"/>
                </a:cubicBezTo>
                <a:lnTo>
                  <a:pt x="1406" y="7755"/>
                </a:lnTo>
                <a:cubicBezTo>
                  <a:pt x="1322" y="7803"/>
                  <a:pt x="1287" y="7874"/>
                  <a:pt x="1287" y="7957"/>
                </a:cubicBezTo>
                <a:lnTo>
                  <a:pt x="1287" y="8160"/>
                </a:lnTo>
                <a:lnTo>
                  <a:pt x="1120" y="8160"/>
                </a:lnTo>
                <a:cubicBezTo>
                  <a:pt x="894" y="8160"/>
                  <a:pt x="715" y="8338"/>
                  <a:pt x="715" y="8553"/>
                </a:cubicBezTo>
                <a:lnTo>
                  <a:pt x="715" y="8743"/>
                </a:lnTo>
                <a:cubicBezTo>
                  <a:pt x="548" y="8791"/>
                  <a:pt x="417" y="8946"/>
                  <a:pt x="417" y="9136"/>
                </a:cubicBezTo>
                <a:lnTo>
                  <a:pt x="417" y="9291"/>
                </a:lnTo>
                <a:lnTo>
                  <a:pt x="132" y="9291"/>
                </a:lnTo>
                <a:cubicBezTo>
                  <a:pt x="60" y="9291"/>
                  <a:pt x="1" y="9350"/>
                  <a:pt x="1" y="9422"/>
                </a:cubicBezTo>
                <a:cubicBezTo>
                  <a:pt x="1" y="9493"/>
                  <a:pt x="60" y="9553"/>
                  <a:pt x="132" y="9553"/>
                </a:cubicBezTo>
                <a:lnTo>
                  <a:pt x="9442" y="9553"/>
                </a:lnTo>
                <a:cubicBezTo>
                  <a:pt x="9514" y="9553"/>
                  <a:pt x="9573" y="9493"/>
                  <a:pt x="9573" y="9422"/>
                </a:cubicBezTo>
                <a:cubicBezTo>
                  <a:pt x="9573" y="9350"/>
                  <a:pt x="9514" y="9291"/>
                  <a:pt x="9442" y="9291"/>
                </a:cubicBezTo>
                <a:lnTo>
                  <a:pt x="9157" y="9291"/>
                </a:lnTo>
                <a:lnTo>
                  <a:pt x="9157" y="9136"/>
                </a:lnTo>
                <a:cubicBezTo>
                  <a:pt x="9157" y="8957"/>
                  <a:pt x="9038" y="8803"/>
                  <a:pt x="8859" y="8743"/>
                </a:cubicBezTo>
                <a:lnTo>
                  <a:pt x="8859" y="8565"/>
                </a:lnTo>
                <a:cubicBezTo>
                  <a:pt x="8859" y="8338"/>
                  <a:pt x="8680" y="8160"/>
                  <a:pt x="8454" y="8160"/>
                </a:cubicBezTo>
                <a:lnTo>
                  <a:pt x="8395" y="8160"/>
                </a:lnTo>
                <a:lnTo>
                  <a:pt x="8395" y="7969"/>
                </a:lnTo>
                <a:cubicBezTo>
                  <a:pt x="8395" y="7874"/>
                  <a:pt x="8347" y="7803"/>
                  <a:pt x="8276" y="7755"/>
                </a:cubicBezTo>
                <a:lnTo>
                  <a:pt x="8276" y="4016"/>
                </a:lnTo>
                <a:cubicBezTo>
                  <a:pt x="8310" y="4034"/>
                  <a:pt x="8345" y="4045"/>
                  <a:pt x="8375" y="4045"/>
                </a:cubicBezTo>
                <a:cubicBezTo>
                  <a:pt x="8387" y="4045"/>
                  <a:pt x="8397" y="4043"/>
                  <a:pt x="8407" y="4040"/>
                </a:cubicBezTo>
                <a:cubicBezTo>
                  <a:pt x="8633" y="4040"/>
                  <a:pt x="8811" y="3862"/>
                  <a:pt x="8811" y="3635"/>
                </a:cubicBezTo>
                <a:cubicBezTo>
                  <a:pt x="8811" y="3564"/>
                  <a:pt x="8799" y="3504"/>
                  <a:pt x="8764" y="3421"/>
                </a:cubicBezTo>
                <a:cubicBezTo>
                  <a:pt x="8835" y="3385"/>
                  <a:pt x="8883" y="3290"/>
                  <a:pt x="8883" y="3207"/>
                </a:cubicBezTo>
                <a:lnTo>
                  <a:pt x="8883" y="2504"/>
                </a:lnTo>
                <a:cubicBezTo>
                  <a:pt x="8883" y="2397"/>
                  <a:pt x="8823" y="2314"/>
                  <a:pt x="8740" y="2266"/>
                </a:cubicBezTo>
                <a:lnTo>
                  <a:pt x="4906" y="28"/>
                </a:lnTo>
                <a:cubicBezTo>
                  <a:pt x="4870" y="10"/>
                  <a:pt x="4826" y="1"/>
                  <a:pt x="4781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94F35-D2C6-D841-A4EE-C5EE6CF04E38}"/>
              </a:ext>
            </a:extLst>
          </p:cNvPr>
          <p:cNvSpPr txBox="1"/>
          <p:nvPr/>
        </p:nvSpPr>
        <p:spPr>
          <a:xfrm>
            <a:off x="2442575" y="264299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" grpId="0" build="p"/>
      <p:bldP spid="843" grpId="0"/>
      <p:bldP spid="844" grpId="0"/>
      <p:bldP spid="845" grpId="0"/>
      <p:bldP spid="846" grpId="0" build="p"/>
      <p:bldP spid="847" grpId="0" build="p"/>
      <p:bldP spid="848" grpId="0"/>
      <p:bldP spid="849" grpId="0" build="p"/>
      <p:bldP spid="850" grpId="0" animBg="1"/>
      <p:bldP spid="865" grpId="0" animBg="1"/>
      <p:bldP spid="8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3"/>
          <p:cNvSpPr txBox="1">
            <a:spLocks noGrp="1"/>
          </p:cNvSpPr>
          <p:nvPr>
            <p:ph type="subTitle" idx="1"/>
          </p:nvPr>
        </p:nvSpPr>
        <p:spPr>
          <a:xfrm flipH="1">
            <a:off x="3375705" y="2022278"/>
            <a:ext cx="5246319" cy="95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Don't Be Poor, </a:t>
            </a:r>
            <a:endParaRPr sz="3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No One Will Give You Money </a:t>
            </a:r>
            <a:endParaRPr sz="3000" b="1" dirty="0"/>
          </a:p>
        </p:txBody>
      </p:sp>
      <p:sp>
        <p:nvSpPr>
          <p:cNvPr id="872" name="Google Shape;872;p33"/>
          <p:cNvSpPr txBox="1">
            <a:spLocks noGrp="1"/>
          </p:cNvSpPr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r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900" dirty="0"/>
              <a:t>Chinese Proverbs </a:t>
            </a:r>
            <a:endParaRPr sz="1900" dirty="0"/>
          </a:p>
        </p:txBody>
      </p:sp>
      <p:grpSp>
        <p:nvGrpSpPr>
          <p:cNvPr id="873" name="Google Shape;873;p33"/>
          <p:cNvGrpSpPr/>
          <p:nvPr/>
        </p:nvGrpSpPr>
        <p:grpSpPr>
          <a:xfrm>
            <a:off x="182200" y="785921"/>
            <a:ext cx="3030013" cy="3929999"/>
            <a:chOff x="509250" y="566571"/>
            <a:chExt cx="3030013" cy="3929999"/>
          </a:xfrm>
        </p:grpSpPr>
        <p:grpSp>
          <p:nvGrpSpPr>
            <p:cNvPr id="874" name="Google Shape;874;p33"/>
            <p:cNvGrpSpPr/>
            <p:nvPr/>
          </p:nvGrpSpPr>
          <p:grpSpPr>
            <a:xfrm>
              <a:off x="2088401" y="1444628"/>
              <a:ext cx="1000385" cy="883233"/>
              <a:chOff x="6472501" y="1326053"/>
              <a:chExt cx="1000385" cy="883233"/>
            </a:xfrm>
          </p:grpSpPr>
          <p:sp>
            <p:nvSpPr>
              <p:cNvPr id="875" name="Google Shape;875;p33"/>
              <p:cNvSpPr/>
              <p:nvPr/>
            </p:nvSpPr>
            <p:spPr>
              <a:xfrm>
                <a:off x="6472501" y="1326053"/>
                <a:ext cx="1000385" cy="883233"/>
              </a:xfrm>
              <a:custGeom>
                <a:avLst/>
                <a:gdLst/>
                <a:ahLst/>
                <a:cxnLst/>
                <a:rect l="l" t="t" r="r" b="b"/>
                <a:pathLst>
                  <a:path w="22535" h="19896" extrusionOk="0">
                    <a:moveTo>
                      <a:pt x="11255" y="0"/>
                    </a:moveTo>
                    <a:cubicBezTo>
                      <a:pt x="8227" y="0"/>
                      <a:pt x="5239" y="1376"/>
                      <a:pt x="3289" y="3985"/>
                    </a:cubicBezTo>
                    <a:cubicBezTo>
                      <a:pt x="1" y="8378"/>
                      <a:pt x="913" y="14612"/>
                      <a:pt x="5316" y="17907"/>
                    </a:cubicBezTo>
                    <a:cubicBezTo>
                      <a:pt x="7110" y="19248"/>
                      <a:pt x="9206" y="19895"/>
                      <a:pt x="11284" y="19895"/>
                    </a:cubicBezTo>
                    <a:cubicBezTo>
                      <a:pt x="14312" y="19895"/>
                      <a:pt x="17299" y="18520"/>
                      <a:pt x="19247" y="15912"/>
                    </a:cubicBezTo>
                    <a:cubicBezTo>
                      <a:pt x="22535" y="11515"/>
                      <a:pt x="21627" y="5281"/>
                      <a:pt x="17219" y="1986"/>
                    </a:cubicBezTo>
                    <a:cubicBezTo>
                      <a:pt x="15426" y="647"/>
                      <a:pt x="13331" y="0"/>
                      <a:pt x="11255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3"/>
              <p:cNvSpPr/>
              <p:nvPr/>
            </p:nvSpPr>
            <p:spPr>
              <a:xfrm>
                <a:off x="6591559" y="1431083"/>
                <a:ext cx="762308" cy="673123"/>
              </a:xfrm>
              <a:custGeom>
                <a:avLst/>
                <a:gdLst/>
                <a:ahLst/>
                <a:cxnLst/>
                <a:rect l="l" t="t" r="r" b="b"/>
                <a:pathLst>
                  <a:path w="17172" h="15163" extrusionOk="0">
                    <a:moveTo>
                      <a:pt x="8574" y="0"/>
                    </a:moveTo>
                    <a:cubicBezTo>
                      <a:pt x="6268" y="0"/>
                      <a:pt x="3991" y="1048"/>
                      <a:pt x="2505" y="3036"/>
                    </a:cubicBezTo>
                    <a:cubicBezTo>
                      <a:pt x="0" y="6385"/>
                      <a:pt x="693" y="11138"/>
                      <a:pt x="4052" y="13646"/>
                    </a:cubicBezTo>
                    <a:cubicBezTo>
                      <a:pt x="5418" y="14669"/>
                      <a:pt x="7014" y="15162"/>
                      <a:pt x="8596" y="15162"/>
                    </a:cubicBezTo>
                    <a:cubicBezTo>
                      <a:pt x="10903" y="15162"/>
                      <a:pt x="13180" y="14113"/>
                      <a:pt x="14666" y="12124"/>
                    </a:cubicBezTo>
                    <a:cubicBezTo>
                      <a:pt x="17171" y="8776"/>
                      <a:pt x="16479" y="4023"/>
                      <a:pt x="13119" y="1515"/>
                    </a:cubicBezTo>
                    <a:cubicBezTo>
                      <a:pt x="11753" y="494"/>
                      <a:pt x="10157" y="0"/>
                      <a:pt x="857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>
                <a:off x="6695435" y="1419230"/>
                <a:ext cx="625446" cy="541722"/>
              </a:xfrm>
              <a:custGeom>
                <a:avLst/>
                <a:gdLst/>
                <a:ahLst/>
                <a:cxnLst/>
                <a:rect l="l" t="t" r="r" b="b"/>
                <a:pathLst>
                  <a:path w="14089" h="12203" extrusionOk="0">
                    <a:moveTo>
                      <a:pt x="6307" y="1"/>
                    </a:moveTo>
                    <a:cubicBezTo>
                      <a:pt x="6282" y="1"/>
                      <a:pt x="6257" y="1"/>
                      <a:pt x="6231" y="1"/>
                    </a:cubicBezTo>
                    <a:cubicBezTo>
                      <a:pt x="5492" y="8"/>
                      <a:pt x="4795" y="127"/>
                      <a:pt x="4167" y="306"/>
                    </a:cubicBezTo>
                    <a:cubicBezTo>
                      <a:pt x="3539" y="490"/>
                      <a:pt x="2983" y="737"/>
                      <a:pt x="2502" y="1013"/>
                    </a:cubicBezTo>
                    <a:cubicBezTo>
                      <a:pt x="1540" y="1566"/>
                      <a:pt x="909" y="2216"/>
                      <a:pt x="528" y="2690"/>
                    </a:cubicBezTo>
                    <a:cubicBezTo>
                      <a:pt x="147" y="3170"/>
                      <a:pt x="1" y="3480"/>
                      <a:pt x="29" y="3497"/>
                    </a:cubicBezTo>
                    <a:cubicBezTo>
                      <a:pt x="31" y="3498"/>
                      <a:pt x="33" y="3499"/>
                      <a:pt x="35" y="3499"/>
                    </a:cubicBezTo>
                    <a:cubicBezTo>
                      <a:pt x="85" y="3499"/>
                      <a:pt x="292" y="3245"/>
                      <a:pt x="693" y="2844"/>
                    </a:cubicBezTo>
                    <a:cubicBezTo>
                      <a:pt x="1116" y="2428"/>
                      <a:pt x="1767" y="1853"/>
                      <a:pt x="2700" y="1376"/>
                    </a:cubicBezTo>
                    <a:cubicBezTo>
                      <a:pt x="3166" y="1136"/>
                      <a:pt x="3701" y="924"/>
                      <a:pt x="4297" y="770"/>
                    </a:cubicBezTo>
                    <a:cubicBezTo>
                      <a:pt x="4863" y="630"/>
                      <a:pt x="5480" y="539"/>
                      <a:pt x="6128" y="539"/>
                    </a:cubicBezTo>
                    <a:cubicBezTo>
                      <a:pt x="6162" y="539"/>
                      <a:pt x="6197" y="539"/>
                      <a:pt x="6231" y="540"/>
                    </a:cubicBezTo>
                    <a:cubicBezTo>
                      <a:pt x="6576" y="543"/>
                      <a:pt x="6928" y="565"/>
                      <a:pt x="7283" y="622"/>
                    </a:cubicBezTo>
                    <a:cubicBezTo>
                      <a:pt x="7638" y="680"/>
                      <a:pt x="7997" y="755"/>
                      <a:pt x="8357" y="869"/>
                    </a:cubicBezTo>
                    <a:cubicBezTo>
                      <a:pt x="8712" y="981"/>
                      <a:pt x="9067" y="1114"/>
                      <a:pt x="9412" y="1286"/>
                    </a:cubicBezTo>
                    <a:cubicBezTo>
                      <a:pt x="9760" y="1459"/>
                      <a:pt x="10097" y="1656"/>
                      <a:pt x="10424" y="1882"/>
                    </a:cubicBezTo>
                    <a:cubicBezTo>
                      <a:pt x="10747" y="2112"/>
                      <a:pt x="11049" y="2360"/>
                      <a:pt x="11324" y="2625"/>
                    </a:cubicBezTo>
                    <a:cubicBezTo>
                      <a:pt x="11604" y="2890"/>
                      <a:pt x="11856" y="3182"/>
                      <a:pt x="12082" y="3475"/>
                    </a:cubicBezTo>
                    <a:cubicBezTo>
                      <a:pt x="12311" y="3773"/>
                      <a:pt x="12505" y="4083"/>
                      <a:pt x="12678" y="4398"/>
                    </a:cubicBezTo>
                    <a:cubicBezTo>
                      <a:pt x="12853" y="4714"/>
                      <a:pt x="12997" y="5034"/>
                      <a:pt x="13120" y="5357"/>
                    </a:cubicBezTo>
                    <a:cubicBezTo>
                      <a:pt x="13363" y="5999"/>
                      <a:pt x="13499" y="6645"/>
                      <a:pt x="13564" y="7255"/>
                    </a:cubicBezTo>
                    <a:cubicBezTo>
                      <a:pt x="13625" y="7865"/>
                      <a:pt x="13607" y="8443"/>
                      <a:pt x="13547" y="8960"/>
                    </a:cubicBezTo>
                    <a:cubicBezTo>
                      <a:pt x="13418" y="10005"/>
                      <a:pt x="13098" y="10812"/>
                      <a:pt x="12853" y="11351"/>
                    </a:cubicBezTo>
                    <a:cubicBezTo>
                      <a:pt x="12603" y="11889"/>
                      <a:pt x="12430" y="12176"/>
                      <a:pt x="12466" y="12202"/>
                    </a:cubicBezTo>
                    <a:cubicBezTo>
                      <a:pt x="12467" y="12202"/>
                      <a:pt x="12468" y="12202"/>
                      <a:pt x="12469" y="12202"/>
                    </a:cubicBezTo>
                    <a:cubicBezTo>
                      <a:pt x="12511" y="12202"/>
                      <a:pt x="12743" y="11961"/>
                      <a:pt x="13055" y="11455"/>
                    </a:cubicBezTo>
                    <a:cubicBezTo>
                      <a:pt x="13367" y="10934"/>
                      <a:pt x="13762" y="10116"/>
                      <a:pt x="13952" y="9025"/>
                    </a:cubicBezTo>
                    <a:cubicBezTo>
                      <a:pt x="14046" y="8479"/>
                      <a:pt x="14089" y="7869"/>
                      <a:pt x="14046" y="7216"/>
                    </a:cubicBezTo>
                    <a:cubicBezTo>
                      <a:pt x="13999" y="6566"/>
                      <a:pt x="13873" y="5870"/>
                      <a:pt x="13622" y="5173"/>
                    </a:cubicBezTo>
                    <a:cubicBezTo>
                      <a:pt x="13499" y="4829"/>
                      <a:pt x="13353" y="4477"/>
                      <a:pt x="13169" y="4136"/>
                    </a:cubicBezTo>
                    <a:cubicBezTo>
                      <a:pt x="12987" y="3795"/>
                      <a:pt x="12782" y="3458"/>
                      <a:pt x="12538" y="3135"/>
                    </a:cubicBezTo>
                    <a:cubicBezTo>
                      <a:pt x="12293" y="2815"/>
                      <a:pt x="12028" y="2499"/>
                      <a:pt x="11730" y="2212"/>
                    </a:cubicBezTo>
                    <a:cubicBezTo>
                      <a:pt x="11429" y="1921"/>
                      <a:pt x="11102" y="1652"/>
                      <a:pt x="10754" y="1404"/>
                    </a:cubicBezTo>
                    <a:cubicBezTo>
                      <a:pt x="10403" y="1164"/>
                      <a:pt x="10040" y="949"/>
                      <a:pt x="9663" y="766"/>
                    </a:cubicBezTo>
                    <a:cubicBezTo>
                      <a:pt x="9290" y="583"/>
                      <a:pt x="8905" y="443"/>
                      <a:pt x="8518" y="324"/>
                    </a:cubicBezTo>
                    <a:cubicBezTo>
                      <a:pt x="8134" y="206"/>
                      <a:pt x="7746" y="127"/>
                      <a:pt x="7362" y="73"/>
                    </a:cubicBezTo>
                    <a:cubicBezTo>
                      <a:pt x="7005" y="23"/>
                      <a:pt x="6653" y="1"/>
                      <a:pt x="630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3"/>
              <p:cNvSpPr/>
              <p:nvPr/>
            </p:nvSpPr>
            <p:spPr>
              <a:xfrm>
                <a:off x="6758560" y="1569362"/>
                <a:ext cx="413028" cy="429586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9677" extrusionOk="0">
                    <a:moveTo>
                      <a:pt x="5325" y="2199"/>
                    </a:moveTo>
                    <a:cubicBezTo>
                      <a:pt x="5490" y="2199"/>
                      <a:pt x="5679" y="2241"/>
                      <a:pt x="5893" y="2333"/>
                    </a:cubicBezTo>
                    <a:lnTo>
                      <a:pt x="4910" y="3690"/>
                    </a:lnTo>
                    <a:cubicBezTo>
                      <a:pt x="4587" y="3252"/>
                      <a:pt x="4429" y="2861"/>
                      <a:pt x="4673" y="2527"/>
                    </a:cubicBezTo>
                    <a:cubicBezTo>
                      <a:pt x="4819" y="2326"/>
                      <a:pt x="5035" y="2199"/>
                      <a:pt x="5325" y="2199"/>
                    </a:cubicBezTo>
                    <a:close/>
                    <a:moveTo>
                      <a:pt x="4673" y="6027"/>
                    </a:moveTo>
                    <a:cubicBezTo>
                      <a:pt x="4978" y="6468"/>
                      <a:pt x="5126" y="6849"/>
                      <a:pt x="4881" y="7186"/>
                    </a:cubicBezTo>
                    <a:cubicBezTo>
                      <a:pt x="4747" y="7373"/>
                      <a:pt x="4548" y="7482"/>
                      <a:pt x="4286" y="7482"/>
                    </a:cubicBezTo>
                    <a:cubicBezTo>
                      <a:pt x="4121" y="7482"/>
                      <a:pt x="3930" y="7438"/>
                      <a:pt x="3715" y="7344"/>
                    </a:cubicBezTo>
                    <a:lnTo>
                      <a:pt x="4673" y="6027"/>
                    </a:lnTo>
                    <a:close/>
                    <a:moveTo>
                      <a:pt x="7584" y="0"/>
                    </a:moveTo>
                    <a:lnTo>
                      <a:pt x="6816" y="1059"/>
                    </a:lnTo>
                    <a:cubicBezTo>
                      <a:pt x="6155" y="686"/>
                      <a:pt x="5538" y="519"/>
                      <a:pt x="4989" y="519"/>
                    </a:cubicBezTo>
                    <a:cubicBezTo>
                      <a:pt x="4180" y="519"/>
                      <a:pt x="3518" y="883"/>
                      <a:pt x="3080" y="1486"/>
                    </a:cubicBezTo>
                    <a:cubicBezTo>
                      <a:pt x="2089" y="2854"/>
                      <a:pt x="3015" y="4067"/>
                      <a:pt x="3890" y="5094"/>
                    </a:cubicBezTo>
                    <a:lnTo>
                      <a:pt x="2731" y="6691"/>
                    </a:lnTo>
                    <a:cubicBezTo>
                      <a:pt x="2093" y="6123"/>
                      <a:pt x="1594" y="5366"/>
                      <a:pt x="1371" y="4667"/>
                    </a:cubicBezTo>
                    <a:lnTo>
                      <a:pt x="0" y="5452"/>
                    </a:lnTo>
                    <a:cubicBezTo>
                      <a:pt x="226" y="6246"/>
                      <a:pt x="918" y="7200"/>
                      <a:pt x="1823" y="7944"/>
                    </a:cubicBezTo>
                    <a:lnTo>
                      <a:pt x="1069" y="8984"/>
                    </a:lnTo>
                    <a:lnTo>
                      <a:pt x="2024" y="9677"/>
                    </a:lnTo>
                    <a:lnTo>
                      <a:pt x="2800" y="8608"/>
                    </a:lnTo>
                    <a:cubicBezTo>
                      <a:pt x="3458" y="8973"/>
                      <a:pt x="4071" y="9136"/>
                      <a:pt x="4614" y="9136"/>
                    </a:cubicBezTo>
                    <a:cubicBezTo>
                      <a:pt x="5419" y="9136"/>
                      <a:pt x="6073" y="8778"/>
                      <a:pt x="6504" y="8187"/>
                    </a:cubicBezTo>
                    <a:cubicBezTo>
                      <a:pt x="7480" y="6838"/>
                      <a:pt x="6572" y="5639"/>
                      <a:pt x="5692" y="4620"/>
                    </a:cubicBezTo>
                    <a:lnTo>
                      <a:pt x="6870" y="2997"/>
                    </a:lnTo>
                    <a:cubicBezTo>
                      <a:pt x="7308" y="3399"/>
                      <a:pt x="7684" y="3923"/>
                      <a:pt x="7972" y="4556"/>
                    </a:cubicBezTo>
                    <a:lnTo>
                      <a:pt x="9304" y="3726"/>
                    </a:lnTo>
                    <a:cubicBezTo>
                      <a:pt x="9019" y="3008"/>
                      <a:pt x="8459" y="2311"/>
                      <a:pt x="7785" y="1734"/>
                    </a:cubicBezTo>
                    <a:lnTo>
                      <a:pt x="8539" y="693"/>
                    </a:lnTo>
                    <a:lnTo>
                      <a:pt x="758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9" name="Google Shape;879;p33"/>
            <p:cNvGrpSpPr/>
            <p:nvPr/>
          </p:nvGrpSpPr>
          <p:grpSpPr>
            <a:xfrm>
              <a:off x="737571" y="2278324"/>
              <a:ext cx="519733" cy="485268"/>
              <a:chOff x="4694531" y="2250235"/>
              <a:chExt cx="1090502" cy="1018186"/>
            </a:xfrm>
          </p:grpSpPr>
          <p:sp>
            <p:nvSpPr>
              <p:cNvPr id="880" name="Google Shape;880;p33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22936" extrusionOk="0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3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avLst/>
                <a:gdLst/>
                <a:ahLst/>
                <a:cxnLst/>
                <a:rect l="l" t="t" r="r" b="b"/>
                <a:pathLst>
                  <a:path w="18723" h="17479" extrusionOk="0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3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avLst/>
                <a:gdLst/>
                <a:ahLst/>
                <a:cxnLst/>
                <a:rect l="l" t="t" r="r" b="b"/>
                <a:pathLst>
                  <a:path w="17627" h="10605" extrusionOk="0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avLst/>
                <a:gdLst/>
                <a:ahLst/>
                <a:cxnLst/>
                <a:rect l="l" t="t" r="r" b="b"/>
                <a:pathLst>
                  <a:path w="8712" h="12858" extrusionOk="0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4" name="Google Shape;884;p33"/>
            <p:cNvGrpSpPr/>
            <p:nvPr/>
          </p:nvGrpSpPr>
          <p:grpSpPr>
            <a:xfrm>
              <a:off x="1447127" y="1709640"/>
              <a:ext cx="180369" cy="168408"/>
              <a:chOff x="4694531" y="2250235"/>
              <a:chExt cx="1090502" cy="1018186"/>
            </a:xfrm>
          </p:grpSpPr>
          <p:sp>
            <p:nvSpPr>
              <p:cNvPr id="885" name="Google Shape;885;p33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22936" extrusionOk="0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avLst/>
                <a:gdLst/>
                <a:ahLst/>
                <a:cxnLst/>
                <a:rect l="l" t="t" r="r" b="b"/>
                <a:pathLst>
                  <a:path w="18723" h="17479" extrusionOk="0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avLst/>
                <a:gdLst/>
                <a:ahLst/>
                <a:cxnLst/>
                <a:rect l="l" t="t" r="r" b="b"/>
                <a:pathLst>
                  <a:path w="17627" h="10605" extrusionOk="0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avLst/>
                <a:gdLst/>
                <a:ahLst/>
                <a:cxnLst/>
                <a:rect l="l" t="t" r="r" b="b"/>
                <a:pathLst>
                  <a:path w="8712" h="12858" extrusionOk="0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9" name="Google Shape;889;p33"/>
            <p:cNvGrpSpPr/>
            <p:nvPr/>
          </p:nvGrpSpPr>
          <p:grpSpPr>
            <a:xfrm>
              <a:off x="1529971" y="3813574"/>
              <a:ext cx="519733" cy="485268"/>
              <a:chOff x="4694531" y="2250235"/>
              <a:chExt cx="1090502" cy="1018186"/>
            </a:xfrm>
          </p:grpSpPr>
          <p:sp>
            <p:nvSpPr>
              <p:cNvPr id="890" name="Google Shape;890;p33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22936" extrusionOk="0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avLst/>
                <a:gdLst/>
                <a:ahLst/>
                <a:cxnLst/>
                <a:rect l="l" t="t" r="r" b="b"/>
                <a:pathLst>
                  <a:path w="18723" h="17479" extrusionOk="0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avLst/>
                <a:gdLst/>
                <a:ahLst/>
                <a:cxnLst/>
                <a:rect l="l" t="t" r="r" b="b"/>
                <a:pathLst>
                  <a:path w="17627" h="10605" extrusionOk="0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avLst/>
                <a:gdLst/>
                <a:ahLst/>
                <a:cxnLst/>
                <a:rect l="l" t="t" r="r" b="b"/>
                <a:pathLst>
                  <a:path w="8712" h="12858" extrusionOk="0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4" name="Google Shape;894;p33"/>
            <p:cNvSpPr/>
            <p:nvPr/>
          </p:nvSpPr>
          <p:spPr>
            <a:xfrm>
              <a:off x="3388750" y="2496459"/>
              <a:ext cx="150513" cy="150579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3222671" y="1071688"/>
              <a:ext cx="92578" cy="92582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 rot="10800000">
              <a:off x="2768536" y="4345991"/>
              <a:ext cx="150513" cy="150579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 rot="10800000">
              <a:off x="889350" y="4253421"/>
              <a:ext cx="92578" cy="92582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509250" y="566571"/>
              <a:ext cx="150513" cy="150579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732296" y="772838"/>
              <a:ext cx="92578" cy="92582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33"/>
          <p:cNvSpPr txBox="1"/>
          <p:nvPr/>
        </p:nvSpPr>
        <p:spPr>
          <a:xfrm>
            <a:off x="1590625" y="566575"/>
            <a:ext cx="70314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err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不要贫穷,没有人给你钱</a:t>
            </a:r>
            <a:endParaRPr sz="50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01" name="Google Shape;901;p33"/>
          <p:cNvSpPr txBox="1"/>
          <p:nvPr/>
        </p:nvSpPr>
        <p:spPr>
          <a:xfrm>
            <a:off x="2883925" y="1441975"/>
            <a:ext cx="57381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ID" sz="2400" dirty="0" err="1">
                <a:solidFill>
                  <a:srgbClr val="5F6368"/>
                </a:solidFill>
              </a:rPr>
              <a:t>Bù</a:t>
            </a:r>
            <a:r>
              <a:rPr lang="en-ID" sz="2400" dirty="0">
                <a:solidFill>
                  <a:srgbClr val="5F6368"/>
                </a:solidFill>
              </a:rPr>
              <a:t> </a:t>
            </a:r>
            <a:r>
              <a:rPr lang="en-ID" sz="2400" dirty="0" err="1">
                <a:solidFill>
                  <a:srgbClr val="5F6368"/>
                </a:solidFill>
              </a:rPr>
              <a:t>yào</a:t>
            </a:r>
            <a:r>
              <a:rPr lang="en-ID" sz="2400" dirty="0">
                <a:solidFill>
                  <a:srgbClr val="5F6368"/>
                </a:solidFill>
              </a:rPr>
              <a:t> </a:t>
            </a:r>
            <a:r>
              <a:rPr lang="en-ID" sz="2400" dirty="0" err="1">
                <a:solidFill>
                  <a:srgbClr val="5F6368"/>
                </a:solidFill>
              </a:rPr>
              <a:t>pín</a:t>
            </a:r>
            <a:r>
              <a:rPr lang="en-ID" sz="2400" dirty="0">
                <a:solidFill>
                  <a:srgbClr val="5F6368"/>
                </a:solidFill>
              </a:rPr>
              <a:t> </a:t>
            </a:r>
            <a:r>
              <a:rPr lang="en-ID" sz="2400" dirty="0" err="1">
                <a:solidFill>
                  <a:srgbClr val="5F6368"/>
                </a:solidFill>
              </a:rPr>
              <a:t>qióng</a:t>
            </a:r>
            <a:r>
              <a:rPr lang="en-ID" sz="2400" dirty="0">
                <a:solidFill>
                  <a:srgbClr val="5F6368"/>
                </a:solidFill>
              </a:rPr>
              <a:t>, </a:t>
            </a:r>
            <a:r>
              <a:rPr lang="en-ID" sz="2400" dirty="0" err="1">
                <a:solidFill>
                  <a:srgbClr val="5F6368"/>
                </a:solidFill>
              </a:rPr>
              <a:t>méi</a:t>
            </a:r>
            <a:r>
              <a:rPr lang="en-ID" sz="2400" dirty="0">
                <a:solidFill>
                  <a:srgbClr val="5F6368"/>
                </a:solidFill>
              </a:rPr>
              <a:t> </a:t>
            </a:r>
            <a:r>
              <a:rPr lang="en-ID" sz="2400" dirty="0" err="1">
                <a:solidFill>
                  <a:srgbClr val="5F6368"/>
                </a:solidFill>
              </a:rPr>
              <a:t>yǒu</a:t>
            </a:r>
            <a:r>
              <a:rPr lang="en-ID" sz="2400" dirty="0">
                <a:solidFill>
                  <a:srgbClr val="5F6368"/>
                </a:solidFill>
              </a:rPr>
              <a:t> </a:t>
            </a:r>
            <a:r>
              <a:rPr lang="en-ID" sz="2400" dirty="0" err="1">
                <a:solidFill>
                  <a:srgbClr val="5F6368"/>
                </a:solidFill>
              </a:rPr>
              <a:t>rén</a:t>
            </a:r>
            <a:r>
              <a:rPr lang="en-ID" sz="2400" dirty="0">
                <a:solidFill>
                  <a:srgbClr val="5F6368"/>
                </a:solidFill>
              </a:rPr>
              <a:t> </a:t>
            </a:r>
            <a:r>
              <a:rPr lang="en-ID" sz="2400" dirty="0" err="1">
                <a:solidFill>
                  <a:srgbClr val="5F6368"/>
                </a:solidFill>
              </a:rPr>
              <a:t>gěi</a:t>
            </a:r>
            <a:r>
              <a:rPr lang="en-ID" sz="2400" dirty="0">
                <a:solidFill>
                  <a:srgbClr val="5F6368"/>
                </a:solidFill>
              </a:rPr>
              <a:t> </a:t>
            </a:r>
            <a:r>
              <a:rPr lang="en-ID" sz="2400" dirty="0" err="1">
                <a:solidFill>
                  <a:srgbClr val="5F6368"/>
                </a:solidFill>
              </a:rPr>
              <a:t>nǐ</a:t>
            </a:r>
            <a:r>
              <a:rPr lang="en-ID" sz="2400" dirty="0">
                <a:solidFill>
                  <a:srgbClr val="5F6368"/>
                </a:solidFill>
              </a:rPr>
              <a:t> </a:t>
            </a:r>
            <a:r>
              <a:rPr lang="en-ID" sz="2400" dirty="0" err="1">
                <a:solidFill>
                  <a:srgbClr val="5F6368"/>
                </a:solidFill>
              </a:rPr>
              <a:t>qián</a:t>
            </a:r>
            <a:endParaRPr lang="en-ID" sz="2400" dirty="0">
              <a:solidFill>
                <a:srgbClr val="5F636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" grpId="0" build="p"/>
      <p:bldP spid="872" grpId="0"/>
      <p:bldP spid="9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" name="Google Shape;906;p34"/>
          <p:cNvGrpSpPr/>
          <p:nvPr/>
        </p:nvGrpSpPr>
        <p:grpSpPr>
          <a:xfrm>
            <a:off x="4237331" y="1731885"/>
            <a:ext cx="1090502" cy="1018186"/>
            <a:chOff x="4694531" y="2250235"/>
            <a:chExt cx="1090502" cy="1018186"/>
          </a:xfrm>
        </p:grpSpPr>
        <p:sp>
          <p:nvSpPr>
            <p:cNvPr id="907" name="Google Shape;907;p34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1" name="Google Shape;911;p34"/>
          <p:cNvSpPr txBox="1">
            <a:spLocks noGrp="1"/>
          </p:cNvSpPr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grpSp>
        <p:nvGrpSpPr>
          <p:cNvPr id="913" name="Google Shape;913;p34"/>
          <p:cNvGrpSpPr/>
          <p:nvPr/>
        </p:nvGrpSpPr>
        <p:grpSpPr>
          <a:xfrm rot="756199">
            <a:off x="8106510" y="1734345"/>
            <a:ext cx="502396" cy="423275"/>
            <a:chOff x="2681574" y="1237063"/>
            <a:chExt cx="340338" cy="314998"/>
          </a:xfrm>
        </p:grpSpPr>
        <p:sp>
          <p:nvSpPr>
            <p:cNvPr id="914" name="Google Shape;914;p34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34"/>
          <p:cNvGrpSpPr/>
          <p:nvPr/>
        </p:nvGrpSpPr>
        <p:grpSpPr>
          <a:xfrm>
            <a:off x="6472501" y="1281478"/>
            <a:ext cx="1000385" cy="883233"/>
            <a:chOff x="6472501" y="1326053"/>
            <a:chExt cx="1000385" cy="883233"/>
          </a:xfrm>
        </p:grpSpPr>
        <p:sp>
          <p:nvSpPr>
            <p:cNvPr id="919" name="Google Shape;919;p34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3" name="Google Shape;923;p34"/>
          <p:cNvGrpSpPr/>
          <p:nvPr/>
        </p:nvGrpSpPr>
        <p:grpSpPr>
          <a:xfrm>
            <a:off x="6256625" y="936264"/>
            <a:ext cx="546250" cy="503056"/>
            <a:chOff x="6256625" y="616414"/>
            <a:chExt cx="546250" cy="503056"/>
          </a:xfrm>
        </p:grpSpPr>
        <p:sp>
          <p:nvSpPr>
            <p:cNvPr id="924" name="Google Shape;924;p34"/>
            <p:cNvSpPr/>
            <p:nvPr/>
          </p:nvSpPr>
          <p:spPr>
            <a:xfrm>
              <a:off x="6256625" y="616414"/>
              <a:ext cx="546250" cy="503056"/>
            </a:xfrm>
            <a:custGeom>
              <a:avLst/>
              <a:gdLst/>
              <a:ahLst/>
              <a:cxnLst/>
              <a:rect l="l" t="t" r="r" b="b"/>
              <a:pathLst>
                <a:path w="12305" h="11332" extrusionOk="0">
                  <a:moveTo>
                    <a:pt x="6142" y="0"/>
                  </a:moveTo>
                  <a:cubicBezTo>
                    <a:pt x="3460" y="0"/>
                    <a:pt x="1077" y="1903"/>
                    <a:pt x="571" y="4630"/>
                  </a:cubicBezTo>
                  <a:cubicBezTo>
                    <a:pt x="1" y="7706"/>
                    <a:pt x="2035" y="10663"/>
                    <a:pt x="5119" y="11234"/>
                  </a:cubicBezTo>
                  <a:cubicBezTo>
                    <a:pt x="5471" y="11300"/>
                    <a:pt x="5822" y="11332"/>
                    <a:pt x="6167" y="11332"/>
                  </a:cubicBezTo>
                  <a:cubicBezTo>
                    <a:pt x="8847" y="11332"/>
                    <a:pt x="11228" y="9429"/>
                    <a:pt x="11733" y="6705"/>
                  </a:cubicBezTo>
                  <a:cubicBezTo>
                    <a:pt x="12305" y="3629"/>
                    <a:pt x="10269" y="671"/>
                    <a:pt x="7186" y="97"/>
                  </a:cubicBezTo>
                  <a:cubicBezTo>
                    <a:pt x="6835" y="32"/>
                    <a:pt x="6486" y="0"/>
                    <a:pt x="6142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6321659" y="676342"/>
              <a:ext cx="416224" cy="383285"/>
            </a:xfrm>
            <a:custGeom>
              <a:avLst/>
              <a:gdLst/>
              <a:ahLst/>
              <a:cxnLst/>
              <a:rect l="l" t="t" r="r" b="b"/>
              <a:pathLst>
                <a:path w="9376" h="8634" extrusionOk="0">
                  <a:moveTo>
                    <a:pt x="4678" y="0"/>
                  </a:moveTo>
                  <a:cubicBezTo>
                    <a:pt x="2635" y="0"/>
                    <a:pt x="819" y="1451"/>
                    <a:pt x="434" y="3528"/>
                  </a:cubicBezTo>
                  <a:cubicBezTo>
                    <a:pt x="0" y="5872"/>
                    <a:pt x="1551" y="8125"/>
                    <a:pt x="3898" y="8559"/>
                  </a:cubicBezTo>
                  <a:cubicBezTo>
                    <a:pt x="4167" y="8610"/>
                    <a:pt x="4434" y="8634"/>
                    <a:pt x="4698" y="8634"/>
                  </a:cubicBezTo>
                  <a:cubicBezTo>
                    <a:pt x="6741" y="8634"/>
                    <a:pt x="8556" y="7183"/>
                    <a:pt x="8941" y="5107"/>
                  </a:cubicBezTo>
                  <a:cubicBezTo>
                    <a:pt x="9375" y="2763"/>
                    <a:pt x="7825" y="509"/>
                    <a:pt x="5477" y="74"/>
                  </a:cubicBezTo>
                  <a:cubicBezTo>
                    <a:pt x="5209" y="24"/>
                    <a:pt x="4942" y="0"/>
                    <a:pt x="4678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6339016" y="668929"/>
              <a:ext cx="386881" cy="228266"/>
            </a:xfrm>
            <a:custGeom>
              <a:avLst/>
              <a:gdLst/>
              <a:ahLst/>
              <a:cxnLst/>
              <a:rect l="l" t="t" r="r" b="b"/>
              <a:pathLst>
                <a:path w="8715" h="5142" extrusionOk="0">
                  <a:moveTo>
                    <a:pt x="4257" y="1"/>
                  </a:moveTo>
                  <a:cubicBezTo>
                    <a:pt x="4020" y="4"/>
                    <a:pt x="3787" y="26"/>
                    <a:pt x="3561" y="66"/>
                  </a:cubicBezTo>
                  <a:cubicBezTo>
                    <a:pt x="3335" y="102"/>
                    <a:pt x="3115" y="159"/>
                    <a:pt x="2908" y="227"/>
                  </a:cubicBezTo>
                  <a:cubicBezTo>
                    <a:pt x="2696" y="296"/>
                    <a:pt x="2498" y="382"/>
                    <a:pt x="2312" y="478"/>
                  </a:cubicBezTo>
                  <a:cubicBezTo>
                    <a:pt x="1935" y="665"/>
                    <a:pt x="1608" y="902"/>
                    <a:pt x="1332" y="1154"/>
                  </a:cubicBezTo>
                  <a:cubicBezTo>
                    <a:pt x="1059" y="1404"/>
                    <a:pt x="837" y="1674"/>
                    <a:pt x="660" y="1936"/>
                  </a:cubicBezTo>
                  <a:cubicBezTo>
                    <a:pt x="309" y="2459"/>
                    <a:pt x="148" y="2951"/>
                    <a:pt x="72" y="3289"/>
                  </a:cubicBezTo>
                  <a:cubicBezTo>
                    <a:pt x="0" y="3630"/>
                    <a:pt x="0" y="3824"/>
                    <a:pt x="22" y="3827"/>
                  </a:cubicBezTo>
                  <a:cubicBezTo>
                    <a:pt x="22" y="3827"/>
                    <a:pt x="22" y="3827"/>
                    <a:pt x="23" y="3827"/>
                  </a:cubicBezTo>
                  <a:cubicBezTo>
                    <a:pt x="48" y="3827"/>
                    <a:pt x="91" y="3641"/>
                    <a:pt x="198" y="3325"/>
                  </a:cubicBezTo>
                  <a:cubicBezTo>
                    <a:pt x="309" y="3006"/>
                    <a:pt x="496" y="2550"/>
                    <a:pt x="851" y="2068"/>
                  </a:cubicBezTo>
                  <a:cubicBezTo>
                    <a:pt x="1031" y="1828"/>
                    <a:pt x="1249" y="1584"/>
                    <a:pt x="1515" y="1358"/>
                  </a:cubicBezTo>
                  <a:cubicBezTo>
                    <a:pt x="1780" y="1132"/>
                    <a:pt x="2093" y="920"/>
                    <a:pt x="2448" y="751"/>
                  </a:cubicBezTo>
                  <a:cubicBezTo>
                    <a:pt x="2624" y="665"/>
                    <a:pt x="2810" y="590"/>
                    <a:pt x="3004" y="529"/>
                  </a:cubicBezTo>
                  <a:cubicBezTo>
                    <a:pt x="3201" y="468"/>
                    <a:pt x="3403" y="418"/>
                    <a:pt x="3615" y="385"/>
                  </a:cubicBezTo>
                  <a:cubicBezTo>
                    <a:pt x="3826" y="353"/>
                    <a:pt x="4041" y="332"/>
                    <a:pt x="4261" y="332"/>
                  </a:cubicBezTo>
                  <a:cubicBezTo>
                    <a:pt x="4480" y="332"/>
                    <a:pt x="4702" y="349"/>
                    <a:pt x="4929" y="382"/>
                  </a:cubicBezTo>
                  <a:cubicBezTo>
                    <a:pt x="5151" y="418"/>
                    <a:pt x="5366" y="468"/>
                    <a:pt x="5578" y="532"/>
                  </a:cubicBezTo>
                  <a:cubicBezTo>
                    <a:pt x="5786" y="600"/>
                    <a:pt x="5987" y="683"/>
                    <a:pt x="6178" y="780"/>
                  </a:cubicBezTo>
                  <a:cubicBezTo>
                    <a:pt x="6367" y="870"/>
                    <a:pt x="6547" y="981"/>
                    <a:pt x="6716" y="1099"/>
                  </a:cubicBezTo>
                  <a:cubicBezTo>
                    <a:pt x="6884" y="1215"/>
                    <a:pt x="7039" y="1344"/>
                    <a:pt x="7182" y="1477"/>
                  </a:cubicBezTo>
                  <a:cubicBezTo>
                    <a:pt x="7470" y="1745"/>
                    <a:pt x="7699" y="2040"/>
                    <a:pt x="7889" y="2335"/>
                  </a:cubicBezTo>
                  <a:cubicBezTo>
                    <a:pt x="8073" y="2632"/>
                    <a:pt x="8209" y="2930"/>
                    <a:pt x="8310" y="3213"/>
                  </a:cubicBezTo>
                  <a:cubicBezTo>
                    <a:pt x="8504" y="3777"/>
                    <a:pt x="8547" y="4273"/>
                    <a:pt x="8557" y="4606"/>
                  </a:cubicBezTo>
                  <a:cubicBezTo>
                    <a:pt x="8564" y="4947"/>
                    <a:pt x="8547" y="5138"/>
                    <a:pt x="8575" y="5141"/>
                  </a:cubicBezTo>
                  <a:cubicBezTo>
                    <a:pt x="8575" y="5141"/>
                    <a:pt x="8575" y="5141"/>
                    <a:pt x="8576" y="5141"/>
                  </a:cubicBezTo>
                  <a:cubicBezTo>
                    <a:pt x="8594" y="5141"/>
                    <a:pt x="8655" y="4954"/>
                    <a:pt x="8686" y="4613"/>
                  </a:cubicBezTo>
                  <a:cubicBezTo>
                    <a:pt x="8715" y="4265"/>
                    <a:pt x="8708" y="3748"/>
                    <a:pt x="8532" y="3142"/>
                  </a:cubicBezTo>
                  <a:cubicBezTo>
                    <a:pt x="8442" y="2840"/>
                    <a:pt x="8310" y="2517"/>
                    <a:pt x="8123" y="2194"/>
                  </a:cubicBezTo>
                  <a:cubicBezTo>
                    <a:pt x="7936" y="1875"/>
                    <a:pt x="7695" y="1552"/>
                    <a:pt x="7394" y="1258"/>
                  </a:cubicBezTo>
                  <a:cubicBezTo>
                    <a:pt x="7243" y="1110"/>
                    <a:pt x="7078" y="970"/>
                    <a:pt x="6899" y="841"/>
                  </a:cubicBezTo>
                  <a:cubicBezTo>
                    <a:pt x="6719" y="712"/>
                    <a:pt x="6529" y="594"/>
                    <a:pt x="6324" y="489"/>
                  </a:cubicBezTo>
                  <a:cubicBezTo>
                    <a:pt x="6120" y="385"/>
                    <a:pt x="5905" y="292"/>
                    <a:pt x="5678" y="220"/>
                  </a:cubicBezTo>
                  <a:cubicBezTo>
                    <a:pt x="5452" y="148"/>
                    <a:pt x="5219" y="91"/>
                    <a:pt x="4979" y="55"/>
                  </a:cubicBezTo>
                  <a:cubicBezTo>
                    <a:pt x="4735" y="19"/>
                    <a:pt x="4494" y="1"/>
                    <a:pt x="425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6431261" y="735693"/>
              <a:ext cx="191864" cy="281937"/>
            </a:xfrm>
            <a:custGeom>
              <a:avLst/>
              <a:gdLst/>
              <a:ahLst/>
              <a:cxnLst/>
              <a:rect l="l" t="t" r="r" b="b"/>
              <a:pathLst>
                <a:path w="4322" h="6351" extrusionOk="0">
                  <a:moveTo>
                    <a:pt x="2226" y="1620"/>
                  </a:moveTo>
                  <a:lnTo>
                    <a:pt x="2064" y="2560"/>
                  </a:lnTo>
                  <a:cubicBezTo>
                    <a:pt x="1791" y="2420"/>
                    <a:pt x="1612" y="2259"/>
                    <a:pt x="1651" y="2025"/>
                  </a:cubicBezTo>
                  <a:cubicBezTo>
                    <a:pt x="1691" y="1807"/>
                    <a:pt x="1863" y="1638"/>
                    <a:pt x="2226" y="1620"/>
                  </a:cubicBezTo>
                  <a:close/>
                  <a:moveTo>
                    <a:pt x="2534" y="3816"/>
                  </a:moveTo>
                  <a:cubicBezTo>
                    <a:pt x="2803" y="3964"/>
                    <a:pt x="2972" y="4121"/>
                    <a:pt x="2932" y="4355"/>
                  </a:cubicBezTo>
                  <a:cubicBezTo>
                    <a:pt x="2897" y="4567"/>
                    <a:pt x="2721" y="4714"/>
                    <a:pt x="2377" y="4732"/>
                  </a:cubicBezTo>
                  <a:lnTo>
                    <a:pt x="2534" y="3816"/>
                  </a:lnTo>
                  <a:close/>
                  <a:moveTo>
                    <a:pt x="2502" y="1"/>
                  </a:moveTo>
                  <a:lnTo>
                    <a:pt x="2377" y="737"/>
                  </a:lnTo>
                  <a:cubicBezTo>
                    <a:pt x="2323" y="734"/>
                    <a:pt x="2270" y="732"/>
                    <a:pt x="2218" y="732"/>
                  </a:cubicBezTo>
                  <a:cubicBezTo>
                    <a:pt x="1249" y="732"/>
                    <a:pt x="691" y="1228"/>
                    <a:pt x="575" y="1896"/>
                  </a:cubicBezTo>
                  <a:cubicBezTo>
                    <a:pt x="413" y="2847"/>
                    <a:pt x="1192" y="3231"/>
                    <a:pt x="1899" y="3536"/>
                  </a:cubicBezTo>
                  <a:lnTo>
                    <a:pt x="1709" y="4646"/>
                  </a:lnTo>
                  <a:cubicBezTo>
                    <a:pt x="1239" y="4517"/>
                    <a:pt x="793" y="4255"/>
                    <a:pt x="503" y="3953"/>
                  </a:cubicBezTo>
                  <a:lnTo>
                    <a:pt x="0" y="4699"/>
                  </a:lnTo>
                  <a:cubicBezTo>
                    <a:pt x="316" y="5047"/>
                    <a:pt x="912" y="5360"/>
                    <a:pt x="1562" y="5514"/>
                  </a:cubicBezTo>
                  <a:lnTo>
                    <a:pt x="1440" y="6236"/>
                  </a:lnTo>
                  <a:lnTo>
                    <a:pt x="2100" y="6351"/>
                  </a:lnTo>
                  <a:lnTo>
                    <a:pt x="2229" y="5607"/>
                  </a:lnTo>
                  <a:cubicBezTo>
                    <a:pt x="2278" y="5610"/>
                    <a:pt x="2326" y="5611"/>
                    <a:pt x="2373" y="5611"/>
                  </a:cubicBezTo>
                  <a:cubicBezTo>
                    <a:pt x="3346" y="5611"/>
                    <a:pt x="3904" y="5116"/>
                    <a:pt x="4017" y="4459"/>
                  </a:cubicBezTo>
                  <a:cubicBezTo>
                    <a:pt x="4175" y="3523"/>
                    <a:pt x="3406" y="3138"/>
                    <a:pt x="2700" y="2840"/>
                  </a:cubicBezTo>
                  <a:lnTo>
                    <a:pt x="2894" y="1714"/>
                  </a:lnTo>
                  <a:cubicBezTo>
                    <a:pt x="3220" y="1810"/>
                    <a:pt x="3543" y="1982"/>
                    <a:pt x="3848" y="2230"/>
                  </a:cubicBezTo>
                  <a:lnTo>
                    <a:pt x="4322" y="1472"/>
                  </a:lnTo>
                  <a:cubicBezTo>
                    <a:pt x="3995" y="1179"/>
                    <a:pt x="3532" y="963"/>
                    <a:pt x="3044" y="837"/>
                  </a:cubicBezTo>
                  <a:lnTo>
                    <a:pt x="3166" y="11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34"/>
          <p:cNvGrpSpPr/>
          <p:nvPr/>
        </p:nvGrpSpPr>
        <p:grpSpPr>
          <a:xfrm flipH="1">
            <a:off x="7934272" y="3156168"/>
            <a:ext cx="921144" cy="1561106"/>
            <a:chOff x="4321997" y="3141168"/>
            <a:chExt cx="921144" cy="1561106"/>
          </a:xfrm>
        </p:grpSpPr>
        <p:sp>
          <p:nvSpPr>
            <p:cNvPr id="929" name="Google Shape;929;p34"/>
            <p:cNvSpPr/>
            <p:nvPr/>
          </p:nvSpPr>
          <p:spPr>
            <a:xfrm>
              <a:off x="4321997" y="3141168"/>
              <a:ext cx="921144" cy="1187366"/>
            </a:xfrm>
            <a:custGeom>
              <a:avLst/>
              <a:gdLst/>
              <a:ahLst/>
              <a:cxnLst/>
              <a:rect l="l" t="t" r="r" b="b"/>
              <a:pathLst>
                <a:path w="20750" h="26747" extrusionOk="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4380949" y="3168602"/>
              <a:ext cx="665088" cy="1533672"/>
            </a:xfrm>
            <a:custGeom>
              <a:avLst/>
              <a:gdLst/>
              <a:ahLst/>
              <a:cxnLst/>
              <a:rect l="l" t="t" r="r" b="b"/>
              <a:pathLst>
                <a:path w="14982" h="34548" extrusionOk="0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4797120" y="3348164"/>
              <a:ext cx="48477" cy="359002"/>
            </a:xfrm>
            <a:custGeom>
              <a:avLst/>
              <a:gdLst/>
              <a:ahLst/>
              <a:cxnLst/>
              <a:rect l="l" t="t" r="r" b="b"/>
              <a:pathLst>
                <a:path w="1092" h="8087" extrusionOk="0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4377886" y="3628362"/>
              <a:ext cx="419731" cy="78930"/>
            </a:xfrm>
            <a:custGeom>
              <a:avLst/>
              <a:gdLst/>
              <a:ahLst/>
              <a:cxnLst/>
              <a:rect l="l" t="t" r="r" b="b"/>
              <a:pathLst>
                <a:path w="9455" h="1778" extrusionOk="0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4980013" y="3637507"/>
              <a:ext cx="211663" cy="535906"/>
            </a:xfrm>
            <a:custGeom>
              <a:avLst/>
              <a:gdLst/>
              <a:ahLst/>
              <a:cxnLst/>
              <a:rect l="l" t="t" r="r" b="b"/>
              <a:pathLst>
                <a:path w="4768" h="12072" extrusionOk="0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4422677" y="3993702"/>
              <a:ext cx="557747" cy="179790"/>
            </a:xfrm>
            <a:custGeom>
              <a:avLst/>
              <a:gdLst/>
              <a:ahLst/>
              <a:cxnLst/>
              <a:rect l="l" t="t" r="r" b="b"/>
              <a:pathLst>
                <a:path w="12564" h="4050" extrusionOk="0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34"/>
          <p:cNvGrpSpPr/>
          <p:nvPr/>
        </p:nvGrpSpPr>
        <p:grpSpPr>
          <a:xfrm>
            <a:off x="4980432" y="915866"/>
            <a:ext cx="773384" cy="715644"/>
            <a:chOff x="2681574" y="1237063"/>
            <a:chExt cx="340338" cy="314998"/>
          </a:xfrm>
        </p:grpSpPr>
        <p:sp>
          <p:nvSpPr>
            <p:cNvPr id="936" name="Google Shape;936;p34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4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941" name="Google Shape;941;p34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946;p34"/>
          <p:cNvGrpSpPr/>
          <p:nvPr/>
        </p:nvGrpSpPr>
        <p:grpSpPr>
          <a:xfrm rot="-721003">
            <a:off x="4854784" y="1530565"/>
            <a:ext cx="1961438" cy="2825117"/>
            <a:chOff x="4937611" y="1161749"/>
            <a:chExt cx="1961412" cy="2825079"/>
          </a:xfrm>
        </p:grpSpPr>
        <p:sp>
          <p:nvSpPr>
            <p:cNvPr id="947" name="Google Shape;947;p34"/>
            <p:cNvSpPr/>
            <p:nvPr/>
          </p:nvSpPr>
          <p:spPr>
            <a:xfrm>
              <a:off x="5456776" y="1161749"/>
              <a:ext cx="1117961" cy="499117"/>
            </a:xfrm>
            <a:custGeom>
              <a:avLst/>
              <a:gdLst/>
              <a:ahLst/>
              <a:cxnLst/>
              <a:rect l="l" t="t" r="r" b="b"/>
              <a:pathLst>
                <a:path w="34909" h="15584" extrusionOk="0">
                  <a:moveTo>
                    <a:pt x="1" y="0"/>
                  </a:moveTo>
                  <a:cubicBezTo>
                    <a:pt x="8550" y="5252"/>
                    <a:pt x="8348" y="15583"/>
                    <a:pt x="8348" y="15583"/>
                  </a:cubicBezTo>
                  <a:lnTo>
                    <a:pt x="34909" y="15583"/>
                  </a:lnTo>
                  <a:cubicBezTo>
                    <a:pt x="34846" y="6279"/>
                    <a:pt x="27099" y="0"/>
                    <a:pt x="270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815749" y="1280498"/>
              <a:ext cx="442746" cy="3875"/>
            </a:xfrm>
            <a:custGeom>
              <a:avLst/>
              <a:gdLst/>
              <a:ahLst/>
              <a:cxnLst/>
              <a:rect l="l" t="t" r="r" b="b"/>
              <a:pathLst>
                <a:path w="13825" h="121" extrusionOk="0">
                  <a:moveTo>
                    <a:pt x="6910" y="1"/>
                  </a:moveTo>
                  <a:cubicBezTo>
                    <a:pt x="3093" y="1"/>
                    <a:pt x="1" y="27"/>
                    <a:pt x="1" y="61"/>
                  </a:cubicBezTo>
                  <a:cubicBezTo>
                    <a:pt x="1" y="94"/>
                    <a:pt x="3093" y="120"/>
                    <a:pt x="6910" y="120"/>
                  </a:cubicBezTo>
                  <a:cubicBezTo>
                    <a:pt x="10728" y="120"/>
                    <a:pt x="13825" y="94"/>
                    <a:pt x="13825" y="61"/>
                  </a:cubicBezTo>
                  <a:cubicBezTo>
                    <a:pt x="13825" y="27"/>
                    <a:pt x="10728" y="1"/>
                    <a:pt x="69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5766462" y="1340321"/>
              <a:ext cx="586762" cy="3875"/>
            </a:xfrm>
            <a:custGeom>
              <a:avLst/>
              <a:gdLst/>
              <a:ahLst/>
              <a:cxnLst/>
              <a:rect l="l" t="t" r="r" b="b"/>
              <a:pathLst>
                <a:path w="18322" h="121" extrusionOk="0">
                  <a:moveTo>
                    <a:pt x="9159" y="0"/>
                  </a:moveTo>
                  <a:cubicBezTo>
                    <a:pt x="4102" y="0"/>
                    <a:pt x="1" y="27"/>
                    <a:pt x="1" y="60"/>
                  </a:cubicBezTo>
                  <a:cubicBezTo>
                    <a:pt x="1" y="94"/>
                    <a:pt x="4102" y="120"/>
                    <a:pt x="9159" y="120"/>
                  </a:cubicBezTo>
                  <a:cubicBezTo>
                    <a:pt x="14221" y="120"/>
                    <a:pt x="18322" y="94"/>
                    <a:pt x="18322" y="60"/>
                  </a:cubicBezTo>
                  <a:cubicBezTo>
                    <a:pt x="18322" y="27"/>
                    <a:pt x="14221" y="0"/>
                    <a:pt x="9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5815749" y="1491737"/>
              <a:ext cx="586762" cy="4003"/>
            </a:xfrm>
            <a:custGeom>
              <a:avLst/>
              <a:gdLst/>
              <a:ahLst/>
              <a:cxnLst/>
              <a:rect l="l" t="t" r="r" b="b"/>
              <a:pathLst>
                <a:path w="18322" h="125" extrusionOk="0">
                  <a:moveTo>
                    <a:pt x="9160" y="1"/>
                  </a:moveTo>
                  <a:cubicBezTo>
                    <a:pt x="4102" y="1"/>
                    <a:pt x="1" y="31"/>
                    <a:pt x="1" y="65"/>
                  </a:cubicBezTo>
                  <a:cubicBezTo>
                    <a:pt x="1" y="95"/>
                    <a:pt x="4102" y="125"/>
                    <a:pt x="9160" y="125"/>
                  </a:cubicBezTo>
                  <a:cubicBezTo>
                    <a:pt x="14220" y="125"/>
                    <a:pt x="18321" y="95"/>
                    <a:pt x="18321" y="65"/>
                  </a:cubicBezTo>
                  <a:cubicBezTo>
                    <a:pt x="18321" y="31"/>
                    <a:pt x="14220" y="1"/>
                    <a:pt x="91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5790033" y="1409368"/>
              <a:ext cx="305903" cy="3843"/>
            </a:xfrm>
            <a:custGeom>
              <a:avLst/>
              <a:gdLst/>
              <a:ahLst/>
              <a:cxnLst/>
              <a:rect l="l" t="t" r="r" b="b"/>
              <a:pathLst>
                <a:path w="9552" h="120" extrusionOk="0">
                  <a:moveTo>
                    <a:pt x="4778" y="0"/>
                  </a:moveTo>
                  <a:cubicBezTo>
                    <a:pt x="3459" y="0"/>
                    <a:pt x="2264" y="7"/>
                    <a:pt x="1402" y="18"/>
                  </a:cubicBezTo>
                  <a:cubicBezTo>
                    <a:pt x="983" y="26"/>
                    <a:pt x="640" y="30"/>
                    <a:pt x="378" y="37"/>
                  </a:cubicBezTo>
                  <a:cubicBezTo>
                    <a:pt x="135" y="45"/>
                    <a:pt x="1" y="52"/>
                    <a:pt x="1" y="59"/>
                  </a:cubicBezTo>
                  <a:cubicBezTo>
                    <a:pt x="1" y="67"/>
                    <a:pt x="135" y="75"/>
                    <a:pt x="378" y="82"/>
                  </a:cubicBezTo>
                  <a:cubicBezTo>
                    <a:pt x="640" y="90"/>
                    <a:pt x="983" y="93"/>
                    <a:pt x="1402" y="101"/>
                  </a:cubicBezTo>
                  <a:cubicBezTo>
                    <a:pt x="2264" y="112"/>
                    <a:pt x="3459" y="119"/>
                    <a:pt x="4778" y="119"/>
                  </a:cubicBezTo>
                  <a:cubicBezTo>
                    <a:pt x="6096" y="119"/>
                    <a:pt x="7291" y="112"/>
                    <a:pt x="8154" y="101"/>
                  </a:cubicBezTo>
                  <a:cubicBezTo>
                    <a:pt x="8569" y="93"/>
                    <a:pt x="8916" y="90"/>
                    <a:pt x="9178" y="82"/>
                  </a:cubicBezTo>
                  <a:cubicBezTo>
                    <a:pt x="9420" y="75"/>
                    <a:pt x="9551" y="67"/>
                    <a:pt x="9551" y="59"/>
                  </a:cubicBezTo>
                  <a:cubicBezTo>
                    <a:pt x="9551" y="52"/>
                    <a:pt x="9420" y="45"/>
                    <a:pt x="9178" y="37"/>
                  </a:cubicBezTo>
                  <a:cubicBezTo>
                    <a:pt x="8916" y="30"/>
                    <a:pt x="8569" y="26"/>
                    <a:pt x="8154" y="18"/>
                  </a:cubicBezTo>
                  <a:cubicBezTo>
                    <a:pt x="7291" y="7"/>
                    <a:pt x="6096" y="0"/>
                    <a:pt x="47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6127260" y="1409368"/>
              <a:ext cx="225968" cy="3843"/>
            </a:xfrm>
            <a:custGeom>
              <a:avLst/>
              <a:gdLst/>
              <a:ahLst/>
              <a:cxnLst/>
              <a:rect l="l" t="t" r="r" b="b"/>
              <a:pathLst>
                <a:path w="7056" h="120" extrusionOk="0">
                  <a:moveTo>
                    <a:pt x="3526" y="0"/>
                  </a:moveTo>
                  <a:cubicBezTo>
                    <a:pt x="2551" y="0"/>
                    <a:pt x="1669" y="7"/>
                    <a:pt x="1031" y="18"/>
                  </a:cubicBezTo>
                  <a:cubicBezTo>
                    <a:pt x="732" y="26"/>
                    <a:pt x="478" y="30"/>
                    <a:pt x="276" y="37"/>
                  </a:cubicBezTo>
                  <a:cubicBezTo>
                    <a:pt x="97" y="45"/>
                    <a:pt x="0" y="52"/>
                    <a:pt x="0" y="59"/>
                  </a:cubicBezTo>
                  <a:cubicBezTo>
                    <a:pt x="0" y="67"/>
                    <a:pt x="97" y="75"/>
                    <a:pt x="276" y="82"/>
                  </a:cubicBezTo>
                  <a:cubicBezTo>
                    <a:pt x="478" y="90"/>
                    <a:pt x="732" y="93"/>
                    <a:pt x="1031" y="101"/>
                  </a:cubicBezTo>
                  <a:cubicBezTo>
                    <a:pt x="1669" y="112"/>
                    <a:pt x="2551" y="119"/>
                    <a:pt x="3526" y="119"/>
                  </a:cubicBezTo>
                  <a:cubicBezTo>
                    <a:pt x="4501" y="119"/>
                    <a:pt x="5382" y="112"/>
                    <a:pt x="6021" y="101"/>
                  </a:cubicBezTo>
                  <a:cubicBezTo>
                    <a:pt x="6320" y="93"/>
                    <a:pt x="6574" y="90"/>
                    <a:pt x="6775" y="82"/>
                  </a:cubicBezTo>
                  <a:cubicBezTo>
                    <a:pt x="6954" y="75"/>
                    <a:pt x="7056" y="67"/>
                    <a:pt x="7056" y="59"/>
                  </a:cubicBezTo>
                  <a:cubicBezTo>
                    <a:pt x="7056" y="52"/>
                    <a:pt x="6954" y="45"/>
                    <a:pt x="6775" y="37"/>
                  </a:cubicBezTo>
                  <a:cubicBezTo>
                    <a:pt x="6574" y="30"/>
                    <a:pt x="6320" y="26"/>
                    <a:pt x="6021" y="18"/>
                  </a:cubicBezTo>
                  <a:cubicBezTo>
                    <a:pt x="5382" y="7"/>
                    <a:pt x="4501" y="0"/>
                    <a:pt x="35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5844476" y="1572985"/>
              <a:ext cx="305871" cy="3971"/>
            </a:xfrm>
            <a:custGeom>
              <a:avLst/>
              <a:gdLst/>
              <a:ahLst/>
              <a:cxnLst/>
              <a:rect l="l" t="t" r="r" b="b"/>
              <a:pathLst>
                <a:path w="9551" h="124" extrusionOk="0">
                  <a:moveTo>
                    <a:pt x="4777" y="1"/>
                  </a:moveTo>
                  <a:cubicBezTo>
                    <a:pt x="3459" y="1"/>
                    <a:pt x="2264" y="8"/>
                    <a:pt x="1400" y="19"/>
                  </a:cubicBezTo>
                  <a:cubicBezTo>
                    <a:pt x="983" y="27"/>
                    <a:pt x="638" y="34"/>
                    <a:pt x="378" y="38"/>
                  </a:cubicBezTo>
                  <a:cubicBezTo>
                    <a:pt x="135" y="46"/>
                    <a:pt x="0" y="53"/>
                    <a:pt x="0" y="60"/>
                  </a:cubicBezTo>
                  <a:cubicBezTo>
                    <a:pt x="0" y="72"/>
                    <a:pt x="135" y="79"/>
                    <a:pt x="378" y="86"/>
                  </a:cubicBezTo>
                  <a:cubicBezTo>
                    <a:pt x="638" y="90"/>
                    <a:pt x="983" y="98"/>
                    <a:pt x="1400" y="105"/>
                  </a:cubicBezTo>
                  <a:cubicBezTo>
                    <a:pt x="2264" y="116"/>
                    <a:pt x="3459" y="124"/>
                    <a:pt x="4777" y="124"/>
                  </a:cubicBezTo>
                  <a:cubicBezTo>
                    <a:pt x="6096" y="124"/>
                    <a:pt x="7287" y="116"/>
                    <a:pt x="8154" y="105"/>
                  </a:cubicBezTo>
                  <a:cubicBezTo>
                    <a:pt x="8568" y="98"/>
                    <a:pt x="8912" y="90"/>
                    <a:pt x="9177" y="86"/>
                  </a:cubicBezTo>
                  <a:cubicBezTo>
                    <a:pt x="9416" y="79"/>
                    <a:pt x="9551" y="72"/>
                    <a:pt x="9551" y="60"/>
                  </a:cubicBezTo>
                  <a:cubicBezTo>
                    <a:pt x="9551" y="53"/>
                    <a:pt x="9416" y="46"/>
                    <a:pt x="9177" y="38"/>
                  </a:cubicBezTo>
                  <a:cubicBezTo>
                    <a:pt x="8912" y="34"/>
                    <a:pt x="8568" y="27"/>
                    <a:pt x="8154" y="19"/>
                  </a:cubicBezTo>
                  <a:cubicBezTo>
                    <a:pt x="7287" y="8"/>
                    <a:pt x="6096" y="1"/>
                    <a:pt x="47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181672" y="1572985"/>
              <a:ext cx="225840" cy="3971"/>
            </a:xfrm>
            <a:custGeom>
              <a:avLst/>
              <a:gdLst/>
              <a:ahLst/>
              <a:cxnLst/>
              <a:rect l="l" t="t" r="r" b="b"/>
              <a:pathLst>
                <a:path w="7052" h="124" extrusionOk="0">
                  <a:moveTo>
                    <a:pt x="3526" y="1"/>
                  </a:moveTo>
                  <a:cubicBezTo>
                    <a:pt x="2552" y="1"/>
                    <a:pt x="1670" y="8"/>
                    <a:pt x="1032" y="19"/>
                  </a:cubicBezTo>
                  <a:cubicBezTo>
                    <a:pt x="732" y="27"/>
                    <a:pt x="478" y="34"/>
                    <a:pt x="277" y="38"/>
                  </a:cubicBezTo>
                  <a:cubicBezTo>
                    <a:pt x="97" y="46"/>
                    <a:pt x="1" y="53"/>
                    <a:pt x="1" y="60"/>
                  </a:cubicBezTo>
                  <a:cubicBezTo>
                    <a:pt x="1" y="72"/>
                    <a:pt x="97" y="79"/>
                    <a:pt x="277" y="86"/>
                  </a:cubicBezTo>
                  <a:cubicBezTo>
                    <a:pt x="478" y="90"/>
                    <a:pt x="732" y="98"/>
                    <a:pt x="1032" y="105"/>
                  </a:cubicBezTo>
                  <a:cubicBezTo>
                    <a:pt x="1670" y="116"/>
                    <a:pt x="2552" y="124"/>
                    <a:pt x="3526" y="124"/>
                  </a:cubicBezTo>
                  <a:cubicBezTo>
                    <a:pt x="4502" y="124"/>
                    <a:pt x="5383" y="116"/>
                    <a:pt x="6021" y="105"/>
                  </a:cubicBezTo>
                  <a:cubicBezTo>
                    <a:pt x="6320" y="98"/>
                    <a:pt x="6574" y="90"/>
                    <a:pt x="6776" y="86"/>
                  </a:cubicBezTo>
                  <a:cubicBezTo>
                    <a:pt x="6955" y="79"/>
                    <a:pt x="7052" y="72"/>
                    <a:pt x="7052" y="60"/>
                  </a:cubicBezTo>
                  <a:cubicBezTo>
                    <a:pt x="7052" y="53"/>
                    <a:pt x="6955" y="46"/>
                    <a:pt x="6776" y="38"/>
                  </a:cubicBezTo>
                  <a:cubicBezTo>
                    <a:pt x="6574" y="34"/>
                    <a:pt x="6320" y="27"/>
                    <a:pt x="6021" y="19"/>
                  </a:cubicBezTo>
                  <a:cubicBezTo>
                    <a:pt x="5383" y="8"/>
                    <a:pt x="4502" y="1"/>
                    <a:pt x="35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4937611" y="1651447"/>
              <a:ext cx="1961307" cy="2335381"/>
            </a:xfrm>
            <a:custGeom>
              <a:avLst/>
              <a:gdLst/>
              <a:ahLst/>
              <a:cxnLst/>
              <a:rect l="l" t="t" r="r" b="b"/>
              <a:pathLst>
                <a:path w="61243" h="72918" extrusionOk="0">
                  <a:moveTo>
                    <a:pt x="19020" y="1"/>
                  </a:moveTo>
                  <a:cubicBezTo>
                    <a:pt x="740" y="1"/>
                    <a:pt x="192" y="14190"/>
                    <a:pt x="192" y="14190"/>
                  </a:cubicBezTo>
                  <a:cubicBezTo>
                    <a:pt x="1" y="27323"/>
                    <a:pt x="11856" y="31629"/>
                    <a:pt x="11856" y="31629"/>
                  </a:cubicBezTo>
                  <a:lnTo>
                    <a:pt x="13780" y="70740"/>
                  </a:lnTo>
                  <a:cubicBezTo>
                    <a:pt x="13840" y="71958"/>
                    <a:pt x="14845" y="72918"/>
                    <a:pt x="16066" y="72918"/>
                  </a:cubicBezTo>
                  <a:lnTo>
                    <a:pt x="57638" y="72918"/>
                  </a:lnTo>
                  <a:cubicBezTo>
                    <a:pt x="59636" y="72918"/>
                    <a:pt x="61242" y="71263"/>
                    <a:pt x="61178" y="69265"/>
                  </a:cubicBezTo>
                  <a:lnTo>
                    <a:pt x="590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5560026" y="1651447"/>
              <a:ext cx="1338997" cy="2335029"/>
            </a:xfrm>
            <a:custGeom>
              <a:avLst/>
              <a:gdLst/>
              <a:ahLst/>
              <a:cxnLst/>
              <a:rect l="l" t="t" r="r" b="b"/>
              <a:pathLst>
                <a:path w="41811" h="72907" extrusionOk="0">
                  <a:moveTo>
                    <a:pt x="0" y="1"/>
                  </a:moveTo>
                  <a:lnTo>
                    <a:pt x="1744" y="72810"/>
                  </a:lnTo>
                  <a:lnTo>
                    <a:pt x="38688" y="72906"/>
                  </a:lnTo>
                  <a:cubicBezTo>
                    <a:pt x="38693" y="72906"/>
                    <a:pt x="38697" y="72906"/>
                    <a:pt x="38701" y="72906"/>
                  </a:cubicBezTo>
                  <a:cubicBezTo>
                    <a:pt x="40428" y="72906"/>
                    <a:pt x="41811" y="71475"/>
                    <a:pt x="41759" y="69746"/>
                  </a:cubicBezTo>
                  <a:lnTo>
                    <a:pt x="4101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5668848" y="1786497"/>
              <a:ext cx="1096088" cy="1085892"/>
            </a:xfrm>
            <a:custGeom>
              <a:avLst/>
              <a:gdLst/>
              <a:ahLst/>
              <a:cxnLst/>
              <a:rect l="l" t="t" r="r" b="b"/>
              <a:pathLst>
                <a:path w="34226" h="33905" extrusionOk="0">
                  <a:moveTo>
                    <a:pt x="1" y="0"/>
                  </a:moveTo>
                  <a:lnTo>
                    <a:pt x="834" y="33904"/>
                  </a:lnTo>
                  <a:lnTo>
                    <a:pt x="34225" y="33904"/>
                  </a:lnTo>
                  <a:lnTo>
                    <a:pt x="33777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5777959" y="1899130"/>
              <a:ext cx="200380" cy="36992"/>
            </a:xfrm>
            <a:custGeom>
              <a:avLst/>
              <a:gdLst/>
              <a:ahLst/>
              <a:cxnLst/>
              <a:rect l="l" t="t" r="r" b="b"/>
              <a:pathLst>
                <a:path w="6257" h="1155" extrusionOk="0">
                  <a:moveTo>
                    <a:pt x="2918" y="0"/>
                  </a:moveTo>
                  <a:cubicBezTo>
                    <a:pt x="2003" y="0"/>
                    <a:pt x="1095" y="65"/>
                    <a:pt x="291" y="283"/>
                  </a:cubicBezTo>
                  <a:cubicBezTo>
                    <a:pt x="0" y="361"/>
                    <a:pt x="0" y="794"/>
                    <a:pt x="291" y="872"/>
                  </a:cubicBezTo>
                  <a:cubicBezTo>
                    <a:pt x="1094" y="1090"/>
                    <a:pt x="2002" y="1154"/>
                    <a:pt x="2917" y="1154"/>
                  </a:cubicBezTo>
                  <a:cubicBezTo>
                    <a:pt x="3858" y="1154"/>
                    <a:pt x="4807" y="1086"/>
                    <a:pt x="5656" y="1045"/>
                  </a:cubicBezTo>
                  <a:cubicBezTo>
                    <a:pt x="6256" y="1014"/>
                    <a:pt x="6256" y="140"/>
                    <a:pt x="5656" y="110"/>
                  </a:cubicBezTo>
                  <a:cubicBezTo>
                    <a:pt x="4806" y="69"/>
                    <a:pt x="3858" y="0"/>
                    <a:pt x="291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041336" y="1896984"/>
              <a:ext cx="197914" cy="37632"/>
            </a:xfrm>
            <a:custGeom>
              <a:avLst/>
              <a:gdLst/>
              <a:ahLst/>
              <a:cxnLst/>
              <a:rect l="l" t="t" r="r" b="b"/>
              <a:pathLst>
                <a:path w="6180" h="1175" extrusionOk="0">
                  <a:moveTo>
                    <a:pt x="3181" y="0"/>
                  </a:moveTo>
                  <a:cubicBezTo>
                    <a:pt x="2172" y="0"/>
                    <a:pt x="1156" y="80"/>
                    <a:pt x="281" y="305"/>
                  </a:cubicBezTo>
                  <a:cubicBezTo>
                    <a:pt x="1" y="376"/>
                    <a:pt x="1" y="801"/>
                    <a:pt x="281" y="872"/>
                  </a:cubicBezTo>
                  <a:cubicBezTo>
                    <a:pt x="1159" y="1095"/>
                    <a:pt x="2177" y="1175"/>
                    <a:pt x="3186" y="1175"/>
                  </a:cubicBezTo>
                  <a:cubicBezTo>
                    <a:pt x="4019" y="1175"/>
                    <a:pt x="4847" y="1120"/>
                    <a:pt x="5585" y="1048"/>
                  </a:cubicBezTo>
                  <a:cubicBezTo>
                    <a:pt x="6179" y="991"/>
                    <a:pt x="6179" y="181"/>
                    <a:pt x="5585" y="125"/>
                  </a:cubicBezTo>
                  <a:cubicBezTo>
                    <a:pt x="4844" y="54"/>
                    <a:pt x="4015" y="0"/>
                    <a:pt x="318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301767" y="1896088"/>
              <a:ext cx="183888" cy="32060"/>
            </a:xfrm>
            <a:custGeom>
              <a:avLst/>
              <a:gdLst/>
              <a:ahLst/>
              <a:cxnLst/>
              <a:rect l="l" t="t" r="r" b="b"/>
              <a:pathLst>
                <a:path w="5742" h="1001" extrusionOk="0">
                  <a:moveTo>
                    <a:pt x="4094" y="2"/>
                  </a:moveTo>
                  <a:cubicBezTo>
                    <a:pt x="3650" y="2"/>
                    <a:pt x="3206" y="22"/>
                    <a:pt x="2764" y="30"/>
                  </a:cubicBezTo>
                  <a:cubicBezTo>
                    <a:pt x="1928" y="41"/>
                    <a:pt x="1061" y="0"/>
                    <a:pt x="254" y="243"/>
                  </a:cubicBezTo>
                  <a:cubicBezTo>
                    <a:pt x="0" y="321"/>
                    <a:pt x="0" y="680"/>
                    <a:pt x="254" y="754"/>
                  </a:cubicBezTo>
                  <a:cubicBezTo>
                    <a:pt x="1061" y="1001"/>
                    <a:pt x="1928" y="956"/>
                    <a:pt x="2764" y="971"/>
                  </a:cubicBezTo>
                  <a:cubicBezTo>
                    <a:pt x="3201" y="979"/>
                    <a:pt x="3640" y="997"/>
                    <a:pt x="4079" y="997"/>
                  </a:cubicBezTo>
                  <a:cubicBezTo>
                    <a:pt x="4495" y="997"/>
                    <a:pt x="4910" y="981"/>
                    <a:pt x="5323" y="923"/>
                  </a:cubicBezTo>
                  <a:cubicBezTo>
                    <a:pt x="5741" y="863"/>
                    <a:pt x="5741" y="138"/>
                    <a:pt x="5323" y="78"/>
                  </a:cubicBezTo>
                  <a:cubicBezTo>
                    <a:pt x="4915" y="19"/>
                    <a:pt x="4505" y="2"/>
                    <a:pt x="4094" y="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540869" y="1896600"/>
              <a:ext cx="139981" cy="31035"/>
            </a:xfrm>
            <a:custGeom>
              <a:avLst/>
              <a:gdLst/>
              <a:ahLst/>
              <a:cxnLst/>
              <a:rect l="l" t="t" r="r" b="b"/>
              <a:pathLst>
                <a:path w="4371" h="969" extrusionOk="0">
                  <a:moveTo>
                    <a:pt x="3171" y="1"/>
                  </a:moveTo>
                  <a:cubicBezTo>
                    <a:pt x="2824" y="1"/>
                    <a:pt x="2471" y="35"/>
                    <a:pt x="2133" y="43"/>
                  </a:cubicBezTo>
                  <a:cubicBezTo>
                    <a:pt x="1514" y="55"/>
                    <a:pt x="909" y="85"/>
                    <a:pt x="300" y="186"/>
                  </a:cubicBezTo>
                  <a:cubicBezTo>
                    <a:pt x="1" y="231"/>
                    <a:pt x="1" y="734"/>
                    <a:pt x="300" y="783"/>
                  </a:cubicBezTo>
                  <a:cubicBezTo>
                    <a:pt x="909" y="884"/>
                    <a:pt x="1514" y="910"/>
                    <a:pt x="2133" y="925"/>
                  </a:cubicBezTo>
                  <a:cubicBezTo>
                    <a:pt x="2471" y="933"/>
                    <a:pt x="2824" y="968"/>
                    <a:pt x="3171" y="968"/>
                  </a:cubicBezTo>
                  <a:cubicBezTo>
                    <a:pt x="3451" y="968"/>
                    <a:pt x="3727" y="946"/>
                    <a:pt x="3990" y="869"/>
                  </a:cubicBezTo>
                  <a:cubicBezTo>
                    <a:pt x="4371" y="760"/>
                    <a:pt x="4371" y="208"/>
                    <a:pt x="3990" y="100"/>
                  </a:cubicBezTo>
                  <a:cubicBezTo>
                    <a:pt x="3727" y="23"/>
                    <a:pt x="3451" y="1"/>
                    <a:pt x="31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5695782" y="3001343"/>
              <a:ext cx="310066" cy="221566"/>
            </a:xfrm>
            <a:custGeom>
              <a:avLst/>
              <a:gdLst/>
              <a:ahLst/>
              <a:cxnLst/>
              <a:rect l="l" t="t" r="r" b="b"/>
              <a:pathLst>
                <a:path w="9682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82" y="6918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5695782" y="3001343"/>
              <a:ext cx="56140" cy="221566"/>
            </a:xfrm>
            <a:custGeom>
              <a:avLst/>
              <a:gdLst/>
              <a:ahLst/>
              <a:cxnLst/>
              <a:rect l="l" t="t" r="r" b="b"/>
              <a:pathLst>
                <a:path w="1753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075443" y="3001343"/>
              <a:ext cx="309970" cy="221566"/>
            </a:xfrm>
            <a:custGeom>
              <a:avLst/>
              <a:gdLst/>
              <a:ahLst/>
              <a:cxnLst/>
              <a:rect l="l" t="t" r="r" b="b"/>
              <a:pathLst>
                <a:path w="9679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79" y="6918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6072209" y="3001343"/>
              <a:ext cx="56012" cy="221566"/>
            </a:xfrm>
            <a:custGeom>
              <a:avLst/>
              <a:gdLst/>
              <a:ahLst/>
              <a:cxnLst/>
              <a:rect l="l" t="t" r="r" b="b"/>
              <a:pathLst>
                <a:path w="1749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49" y="6918"/>
                  </a:lnTo>
                  <a:lnTo>
                    <a:pt x="17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455009" y="3001343"/>
              <a:ext cx="309938" cy="221566"/>
            </a:xfrm>
            <a:custGeom>
              <a:avLst/>
              <a:gdLst/>
              <a:ahLst/>
              <a:cxnLst/>
              <a:rect l="l" t="t" r="r" b="b"/>
              <a:pathLst>
                <a:path w="9678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77" y="6918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6446138" y="3001343"/>
              <a:ext cx="56140" cy="221566"/>
            </a:xfrm>
            <a:custGeom>
              <a:avLst/>
              <a:gdLst/>
              <a:ahLst/>
              <a:cxnLst/>
              <a:rect l="l" t="t" r="r" b="b"/>
              <a:pathLst>
                <a:path w="1753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455009" y="3296071"/>
              <a:ext cx="309938" cy="221598"/>
            </a:xfrm>
            <a:custGeom>
              <a:avLst/>
              <a:gdLst/>
              <a:ahLst/>
              <a:cxnLst/>
              <a:rect l="l" t="t" r="r" b="b"/>
              <a:pathLst>
                <a:path w="9678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9677" y="6918"/>
                  </a:lnTo>
                  <a:lnTo>
                    <a:pt x="967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6455009" y="3296071"/>
              <a:ext cx="57805" cy="221598"/>
            </a:xfrm>
            <a:custGeom>
              <a:avLst/>
              <a:gdLst/>
              <a:ahLst/>
              <a:cxnLst/>
              <a:rect l="l" t="t" r="r" b="b"/>
              <a:pathLst>
                <a:path w="1805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1804" y="6918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5695782" y="329607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9682" y="6918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5695782" y="3295719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5695782" y="358782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82" y="6919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5695782" y="358782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82" y="6919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5695782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073650" y="329607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0" y="0"/>
                  </a:moveTo>
                  <a:lnTo>
                    <a:pt x="0" y="6918"/>
                  </a:lnTo>
                  <a:lnTo>
                    <a:pt x="9682" y="6918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073650" y="3295719"/>
              <a:ext cx="56108" cy="221598"/>
            </a:xfrm>
            <a:custGeom>
              <a:avLst/>
              <a:gdLst/>
              <a:ahLst/>
              <a:cxnLst/>
              <a:rect l="l" t="t" r="r" b="b"/>
              <a:pathLst>
                <a:path w="1752" h="6919" extrusionOk="0">
                  <a:moveTo>
                    <a:pt x="0" y="1"/>
                  </a:moveTo>
                  <a:lnTo>
                    <a:pt x="0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075443" y="3587821"/>
              <a:ext cx="309970" cy="221598"/>
            </a:xfrm>
            <a:custGeom>
              <a:avLst/>
              <a:gdLst/>
              <a:ahLst/>
              <a:cxnLst/>
              <a:rect l="l" t="t" r="r" b="b"/>
              <a:pathLst>
                <a:path w="9679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9" y="6919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075443" y="3587821"/>
              <a:ext cx="309970" cy="221598"/>
            </a:xfrm>
            <a:custGeom>
              <a:avLst/>
              <a:gdLst/>
              <a:ahLst/>
              <a:cxnLst/>
              <a:rect l="l" t="t" r="r" b="b"/>
              <a:pathLst>
                <a:path w="9679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9" y="6919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6075443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6455009" y="3587821"/>
              <a:ext cx="309938" cy="221598"/>
            </a:xfrm>
            <a:custGeom>
              <a:avLst/>
              <a:gdLst/>
              <a:ahLst/>
              <a:cxnLst/>
              <a:rect l="l" t="t" r="r" b="b"/>
              <a:pathLst>
                <a:path w="9678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7" y="6919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6455009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5440987" y="1651447"/>
              <a:ext cx="78269" cy="2335381"/>
            </a:xfrm>
            <a:custGeom>
              <a:avLst/>
              <a:gdLst/>
              <a:ahLst/>
              <a:cxnLst/>
              <a:rect l="l" t="t" r="r" b="b"/>
              <a:pathLst>
                <a:path w="2444" h="72918" extrusionOk="0">
                  <a:moveTo>
                    <a:pt x="165" y="1"/>
                  </a:moveTo>
                  <a:cubicBezTo>
                    <a:pt x="165" y="1"/>
                    <a:pt x="165" y="1"/>
                    <a:pt x="165" y="1"/>
                  </a:cubicBezTo>
                  <a:cubicBezTo>
                    <a:pt x="1" y="4"/>
                    <a:pt x="337" y="16331"/>
                    <a:pt x="923" y="36470"/>
                  </a:cubicBezTo>
                  <a:cubicBezTo>
                    <a:pt x="1506" y="56601"/>
                    <a:pt x="2111" y="72918"/>
                    <a:pt x="2279" y="72918"/>
                  </a:cubicBezTo>
                  <a:cubicBezTo>
                    <a:pt x="2279" y="72918"/>
                    <a:pt x="2279" y="72918"/>
                    <a:pt x="2279" y="72918"/>
                  </a:cubicBezTo>
                  <a:cubicBezTo>
                    <a:pt x="2444" y="72910"/>
                    <a:pt x="2107" y="56584"/>
                    <a:pt x="1521" y="36451"/>
                  </a:cubicBezTo>
                  <a:cubicBezTo>
                    <a:pt x="939" y="16314"/>
                    <a:pt x="329" y="1"/>
                    <a:pt x="1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5374246" y="3717620"/>
              <a:ext cx="133640" cy="105659"/>
            </a:xfrm>
            <a:custGeom>
              <a:avLst/>
              <a:gdLst/>
              <a:ahLst/>
              <a:cxnLst/>
              <a:rect l="l" t="t" r="r" b="b"/>
              <a:pathLst>
                <a:path w="4173" h="3299" extrusionOk="0">
                  <a:moveTo>
                    <a:pt x="4083" y="1"/>
                  </a:moveTo>
                  <a:lnTo>
                    <a:pt x="60" y="1378"/>
                  </a:lnTo>
                  <a:lnTo>
                    <a:pt x="1" y="3299"/>
                  </a:lnTo>
                  <a:lnTo>
                    <a:pt x="4173" y="1830"/>
                  </a:lnTo>
                  <a:lnTo>
                    <a:pt x="4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34"/>
          <p:cNvGrpSpPr/>
          <p:nvPr/>
        </p:nvGrpSpPr>
        <p:grpSpPr>
          <a:xfrm rot="-721003">
            <a:off x="4427160" y="2856628"/>
            <a:ext cx="1122199" cy="1561317"/>
            <a:chOff x="4165807" y="3024617"/>
            <a:chExt cx="1122184" cy="1561296"/>
          </a:xfrm>
        </p:grpSpPr>
        <p:sp>
          <p:nvSpPr>
            <p:cNvPr id="985" name="Google Shape;985;p34"/>
            <p:cNvSpPr/>
            <p:nvPr/>
          </p:nvSpPr>
          <p:spPr>
            <a:xfrm>
              <a:off x="4165807" y="3024617"/>
              <a:ext cx="1115475" cy="1561296"/>
            </a:xfrm>
            <a:custGeom>
              <a:avLst/>
              <a:gdLst/>
              <a:ahLst/>
              <a:cxnLst/>
              <a:rect l="l" t="t" r="r" b="b"/>
              <a:pathLst>
                <a:path w="27215" h="38092" extrusionOk="0">
                  <a:moveTo>
                    <a:pt x="9103" y="6253"/>
                  </a:moveTo>
                  <a:lnTo>
                    <a:pt x="10441" y="10485"/>
                  </a:lnTo>
                  <a:lnTo>
                    <a:pt x="9663" y="10728"/>
                  </a:lnTo>
                  <a:lnTo>
                    <a:pt x="8326" y="6499"/>
                  </a:lnTo>
                  <a:lnTo>
                    <a:pt x="9103" y="6253"/>
                  </a:lnTo>
                  <a:close/>
                  <a:moveTo>
                    <a:pt x="11848" y="5334"/>
                  </a:moveTo>
                  <a:lnTo>
                    <a:pt x="14680" y="14298"/>
                  </a:lnTo>
                  <a:lnTo>
                    <a:pt x="13903" y="14541"/>
                  </a:lnTo>
                  <a:lnTo>
                    <a:pt x="11072" y="5581"/>
                  </a:lnTo>
                  <a:lnTo>
                    <a:pt x="11848" y="5334"/>
                  </a:lnTo>
                  <a:close/>
                  <a:moveTo>
                    <a:pt x="6555" y="7225"/>
                  </a:moveTo>
                  <a:lnTo>
                    <a:pt x="8849" y="14482"/>
                  </a:lnTo>
                  <a:lnTo>
                    <a:pt x="8072" y="14729"/>
                  </a:lnTo>
                  <a:lnTo>
                    <a:pt x="5779" y="7471"/>
                  </a:lnTo>
                  <a:lnTo>
                    <a:pt x="6555" y="7225"/>
                  </a:lnTo>
                  <a:close/>
                  <a:moveTo>
                    <a:pt x="10900" y="11621"/>
                  </a:moveTo>
                  <a:lnTo>
                    <a:pt x="12237" y="15849"/>
                  </a:lnTo>
                  <a:lnTo>
                    <a:pt x="11460" y="16096"/>
                  </a:lnTo>
                  <a:lnTo>
                    <a:pt x="10122" y="11864"/>
                  </a:lnTo>
                  <a:lnTo>
                    <a:pt x="10900" y="11621"/>
                  </a:lnTo>
                  <a:close/>
                  <a:moveTo>
                    <a:pt x="12696" y="16984"/>
                  </a:moveTo>
                  <a:lnTo>
                    <a:pt x="16394" y="28694"/>
                  </a:lnTo>
                  <a:lnTo>
                    <a:pt x="15621" y="28941"/>
                  </a:lnTo>
                  <a:lnTo>
                    <a:pt x="11920" y="17227"/>
                  </a:lnTo>
                  <a:lnTo>
                    <a:pt x="12696" y="16984"/>
                  </a:lnTo>
                  <a:close/>
                  <a:moveTo>
                    <a:pt x="15072" y="15774"/>
                  </a:moveTo>
                  <a:lnTo>
                    <a:pt x="19957" y="31227"/>
                  </a:lnTo>
                  <a:lnTo>
                    <a:pt x="19181" y="31469"/>
                  </a:lnTo>
                  <a:lnTo>
                    <a:pt x="14295" y="16017"/>
                  </a:lnTo>
                  <a:lnTo>
                    <a:pt x="15072" y="15774"/>
                  </a:lnTo>
                  <a:close/>
                  <a:moveTo>
                    <a:pt x="16756" y="29803"/>
                  </a:moveTo>
                  <a:lnTo>
                    <a:pt x="17548" y="32309"/>
                  </a:lnTo>
                  <a:lnTo>
                    <a:pt x="16771" y="32552"/>
                  </a:lnTo>
                  <a:lnTo>
                    <a:pt x="15980" y="30050"/>
                  </a:lnTo>
                  <a:lnTo>
                    <a:pt x="16756" y="29803"/>
                  </a:lnTo>
                  <a:close/>
                  <a:moveTo>
                    <a:pt x="19252" y="0"/>
                  </a:moveTo>
                  <a:cubicBezTo>
                    <a:pt x="19027" y="12"/>
                    <a:pt x="18814" y="86"/>
                    <a:pt x="18594" y="162"/>
                  </a:cubicBezTo>
                  <a:cubicBezTo>
                    <a:pt x="17716" y="457"/>
                    <a:pt x="16842" y="752"/>
                    <a:pt x="15976" y="1039"/>
                  </a:cubicBezTo>
                  <a:cubicBezTo>
                    <a:pt x="14242" y="1622"/>
                    <a:pt x="12532" y="2193"/>
                    <a:pt x="10855" y="2757"/>
                  </a:cubicBezTo>
                  <a:cubicBezTo>
                    <a:pt x="7497" y="3882"/>
                    <a:pt x="4259" y="4965"/>
                    <a:pt x="1173" y="5999"/>
                  </a:cubicBezTo>
                  <a:cubicBezTo>
                    <a:pt x="789" y="6108"/>
                    <a:pt x="453" y="6343"/>
                    <a:pt x="244" y="6675"/>
                  </a:cubicBezTo>
                  <a:cubicBezTo>
                    <a:pt x="82" y="6930"/>
                    <a:pt x="1" y="7225"/>
                    <a:pt x="1" y="7520"/>
                  </a:cubicBezTo>
                  <a:cubicBezTo>
                    <a:pt x="1" y="7609"/>
                    <a:pt x="8" y="7699"/>
                    <a:pt x="23" y="7789"/>
                  </a:cubicBezTo>
                  <a:cubicBezTo>
                    <a:pt x="56" y="7975"/>
                    <a:pt x="132" y="8158"/>
                    <a:pt x="191" y="8349"/>
                  </a:cubicBezTo>
                  <a:cubicBezTo>
                    <a:pt x="254" y="8535"/>
                    <a:pt x="318" y="8718"/>
                    <a:pt x="378" y="8905"/>
                  </a:cubicBezTo>
                  <a:cubicBezTo>
                    <a:pt x="501" y="9275"/>
                    <a:pt x="625" y="9645"/>
                    <a:pt x="748" y="10011"/>
                  </a:cubicBezTo>
                  <a:cubicBezTo>
                    <a:pt x="1237" y="11471"/>
                    <a:pt x="1711" y="12891"/>
                    <a:pt x="2171" y="14262"/>
                  </a:cubicBezTo>
                  <a:cubicBezTo>
                    <a:pt x="3090" y="17007"/>
                    <a:pt x="3941" y="19561"/>
                    <a:pt x="4721" y="21892"/>
                  </a:cubicBezTo>
                  <a:cubicBezTo>
                    <a:pt x="6279" y="26562"/>
                    <a:pt x="7538" y="30337"/>
                    <a:pt x="8408" y="32949"/>
                  </a:cubicBezTo>
                  <a:cubicBezTo>
                    <a:pt x="8841" y="34252"/>
                    <a:pt x="9178" y="35268"/>
                    <a:pt x="9405" y="35955"/>
                  </a:cubicBezTo>
                  <a:cubicBezTo>
                    <a:pt x="9517" y="36299"/>
                    <a:pt x="9603" y="36560"/>
                    <a:pt x="9663" y="36740"/>
                  </a:cubicBezTo>
                  <a:cubicBezTo>
                    <a:pt x="9719" y="36915"/>
                    <a:pt x="9746" y="37005"/>
                    <a:pt x="9746" y="37005"/>
                  </a:cubicBezTo>
                  <a:lnTo>
                    <a:pt x="9746" y="37009"/>
                  </a:lnTo>
                  <a:lnTo>
                    <a:pt x="9749" y="37009"/>
                  </a:lnTo>
                  <a:cubicBezTo>
                    <a:pt x="9753" y="37009"/>
                    <a:pt x="9775" y="37102"/>
                    <a:pt x="9865" y="37262"/>
                  </a:cubicBezTo>
                  <a:cubicBezTo>
                    <a:pt x="9955" y="37419"/>
                    <a:pt x="10115" y="37655"/>
                    <a:pt x="10422" y="37848"/>
                  </a:cubicBezTo>
                  <a:cubicBezTo>
                    <a:pt x="10634" y="37983"/>
                    <a:pt x="10934" y="38091"/>
                    <a:pt x="11273" y="38091"/>
                  </a:cubicBezTo>
                  <a:cubicBezTo>
                    <a:pt x="11408" y="38091"/>
                    <a:pt x="11553" y="38076"/>
                    <a:pt x="11699" y="38031"/>
                  </a:cubicBezTo>
                  <a:cubicBezTo>
                    <a:pt x="12203" y="37871"/>
                    <a:pt x="12778" y="37669"/>
                    <a:pt x="13432" y="37453"/>
                  </a:cubicBezTo>
                  <a:cubicBezTo>
                    <a:pt x="15774" y="36664"/>
                    <a:pt x="19050" y="35559"/>
                    <a:pt x="23065" y="34207"/>
                  </a:cubicBezTo>
                  <a:lnTo>
                    <a:pt x="22896" y="33680"/>
                  </a:lnTo>
                  <a:lnTo>
                    <a:pt x="12797" y="2115"/>
                  </a:lnTo>
                  <a:lnTo>
                    <a:pt x="17937" y="393"/>
                  </a:lnTo>
                  <a:lnTo>
                    <a:pt x="27215" y="28821"/>
                  </a:lnTo>
                  <a:lnTo>
                    <a:pt x="26808" y="18930"/>
                  </a:lnTo>
                  <a:cubicBezTo>
                    <a:pt x="26677" y="18542"/>
                    <a:pt x="26546" y="18153"/>
                    <a:pt x="26415" y="17761"/>
                  </a:cubicBezTo>
                  <a:cubicBezTo>
                    <a:pt x="24828" y="13025"/>
                    <a:pt x="23136" y="7979"/>
                    <a:pt x="21377" y="2734"/>
                  </a:cubicBezTo>
                  <a:cubicBezTo>
                    <a:pt x="21190" y="2179"/>
                    <a:pt x="21003" y="1626"/>
                    <a:pt x="20817" y="1065"/>
                  </a:cubicBezTo>
                  <a:cubicBezTo>
                    <a:pt x="20674" y="632"/>
                    <a:pt x="20331" y="277"/>
                    <a:pt x="19912" y="109"/>
                  </a:cubicBezTo>
                  <a:cubicBezTo>
                    <a:pt x="19729" y="34"/>
                    <a:pt x="19535" y="0"/>
                    <a:pt x="19341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4751709" y="3671092"/>
              <a:ext cx="232112" cy="643381"/>
            </a:xfrm>
            <a:custGeom>
              <a:avLst/>
              <a:gdLst/>
              <a:ahLst/>
              <a:cxnLst/>
              <a:rect l="l" t="t" r="r" b="b"/>
              <a:pathLst>
                <a:path w="5663" h="15697" extrusionOk="0">
                  <a:moveTo>
                    <a:pt x="777" y="1"/>
                  </a:moveTo>
                  <a:lnTo>
                    <a:pt x="0" y="244"/>
                  </a:lnTo>
                  <a:lnTo>
                    <a:pt x="4886" y="15696"/>
                  </a:lnTo>
                  <a:lnTo>
                    <a:pt x="5662" y="15454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4619569" y="3243237"/>
              <a:ext cx="147924" cy="377413"/>
            </a:xfrm>
            <a:custGeom>
              <a:avLst/>
              <a:gdLst/>
              <a:ahLst/>
              <a:cxnLst/>
              <a:rect l="l" t="t" r="r" b="b"/>
              <a:pathLst>
                <a:path w="3609" h="9208" extrusionOk="0">
                  <a:moveTo>
                    <a:pt x="777" y="0"/>
                  </a:moveTo>
                  <a:lnTo>
                    <a:pt x="1" y="247"/>
                  </a:lnTo>
                  <a:lnTo>
                    <a:pt x="2832" y="9207"/>
                  </a:lnTo>
                  <a:lnTo>
                    <a:pt x="3609" y="8964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4507020" y="3280863"/>
              <a:ext cx="86730" cy="183460"/>
            </a:xfrm>
            <a:custGeom>
              <a:avLst/>
              <a:gdLst/>
              <a:ahLst/>
              <a:cxnLst/>
              <a:rect l="l" t="t" r="r" b="b"/>
              <a:pathLst>
                <a:path w="2116" h="4476" extrusionOk="0">
                  <a:moveTo>
                    <a:pt x="778" y="1"/>
                  </a:moveTo>
                  <a:lnTo>
                    <a:pt x="1" y="247"/>
                  </a:lnTo>
                  <a:lnTo>
                    <a:pt x="1338" y="4476"/>
                  </a:lnTo>
                  <a:lnTo>
                    <a:pt x="2116" y="4233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4402668" y="3320701"/>
              <a:ext cx="125873" cy="307611"/>
            </a:xfrm>
            <a:custGeom>
              <a:avLst/>
              <a:gdLst/>
              <a:ahLst/>
              <a:cxnLst/>
              <a:rect l="l" t="t" r="r" b="b"/>
              <a:pathLst>
                <a:path w="3071" h="7505" extrusionOk="0">
                  <a:moveTo>
                    <a:pt x="776" y="1"/>
                  </a:moveTo>
                  <a:lnTo>
                    <a:pt x="0" y="247"/>
                  </a:lnTo>
                  <a:lnTo>
                    <a:pt x="2293" y="7505"/>
                  </a:lnTo>
                  <a:lnTo>
                    <a:pt x="3070" y="725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4820731" y="4246129"/>
              <a:ext cx="64350" cy="112716"/>
            </a:xfrm>
            <a:custGeom>
              <a:avLst/>
              <a:gdLst/>
              <a:ahLst/>
              <a:cxnLst/>
              <a:rect l="l" t="t" r="r" b="b"/>
              <a:pathLst>
                <a:path w="1570" h="2750" extrusionOk="0">
                  <a:moveTo>
                    <a:pt x="777" y="0"/>
                  </a:moveTo>
                  <a:lnTo>
                    <a:pt x="1" y="247"/>
                  </a:lnTo>
                  <a:lnTo>
                    <a:pt x="792" y="2749"/>
                  </a:lnTo>
                  <a:lnTo>
                    <a:pt x="1569" y="2506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4580673" y="3500877"/>
              <a:ext cx="86730" cy="183460"/>
            </a:xfrm>
            <a:custGeom>
              <a:avLst/>
              <a:gdLst/>
              <a:ahLst/>
              <a:cxnLst/>
              <a:rect l="l" t="t" r="r" b="b"/>
              <a:pathLst>
                <a:path w="2116" h="4476" extrusionOk="0">
                  <a:moveTo>
                    <a:pt x="778" y="1"/>
                  </a:moveTo>
                  <a:lnTo>
                    <a:pt x="0" y="244"/>
                  </a:lnTo>
                  <a:lnTo>
                    <a:pt x="1338" y="4476"/>
                  </a:lnTo>
                  <a:lnTo>
                    <a:pt x="2115" y="4229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4654325" y="3720727"/>
              <a:ext cx="183419" cy="490088"/>
            </a:xfrm>
            <a:custGeom>
              <a:avLst/>
              <a:gdLst/>
              <a:ahLst/>
              <a:cxnLst/>
              <a:rect l="l" t="t" r="r" b="b"/>
              <a:pathLst>
                <a:path w="4475" h="11957" extrusionOk="0">
                  <a:moveTo>
                    <a:pt x="777" y="0"/>
                  </a:moveTo>
                  <a:lnTo>
                    <a:pt x="1" y="243"/>
                  </a:lnTo>
                  <a:lnTo>
                    <a:pt x="3702" y="11957"/>
                  </a:lnTo>
                  <a:lnTo>
                    <a:pt x="4475" y="1171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4690311" y="3040725"/>
              <a:ext cx="597680" cy="1387345"/>
            </a:xfrm>
            <a:custGeom>
              <a:avLst/>
              <a:gdLst/>
              <a:ahLst/>
              <a:cxnLst/>
              <a:rect l="l" t="t" r="r" b="b"/>
              <a:pathLst>
                <a:path w="14582" h="33848" extrusionOk="0">
                  <a:moveTo>
                    <a:pt x="5140" y="0"/>
                  </a:moveTo>
                  <a:lnTo>
                    <a:pt x="0" y="1722"/>
                  </a:lnTo>
                  <a:lnTo>
                    <a:pt x="10268" y="33814"/>
                  </a:lnTo>
                  <a:lnTo>
                    <a:pt x="10279" y="33847"/>
                  </a:lnTo>
                  <a:lnTo>
                    <a:pt x="14582" y="32406"/>
                  </a:lnTo>
                  <a:lnTo>
                    <a:pt x="14418" y="28428"/>
                  </a:lnTo>
                  <a:lnTo>
                    <a:pt x="514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34"/>
          <p:cNvGrpSpPr/>
          <p:nvPr/>
        </p:nvGrpSpPr>
        <p:grpSpPr>
          <a:xfrm>
            <a:off x="5819039" y="915875"/>
            <a:ext cx="2360510" cy="3801392"/>
            <a:chOff x="5819039" y="912475"/>
            <a:chExt cx="2360510" cy="3801392"/>
          </a:xfrm>
        </p:grpSpPr>
        <p:sp>
          <p:nvSpPr>
            <p:cNvPr id="995" name="Google Shape;995;p34"/>
            <p:cNvSpPr/>
            <p:nvPr/>
          </p:nvSpPr>
          <p:spPr>
            <a:xfrm>
              <a:off x="7402881" y="2309654"/>
              <a:ext cx="45988" cy="10862"/>
            </a:xfrm>
            <a:custGeom>
              <a:avLst/>
              <a:gdLst/>
              <a:ahLst/>
              <a:cxnLst/>
              <a:rect l="l" t="t" r="r" b="b"/>
              <a:pathLst>
                <a:path w="1122" h="265" extrusionOk="0">
                  <a:moveTo>
                    <a:pt x="1052" y="1"/>
                  </a:moveTo>
                  <a:cubicBezTo>
                    <a:pt x="958" y="1"/>
                    <a:pt x="765" y="27"/>
                    <a:pt x="546" y="72"/>
                  </a:cubicBezTo>
                  <a:cubicBezTo>
                    <a:pt x="244" y="140"/>
                    <a:pt x="1" y="219"/>
                    <a:pt x="4" y="252"/>
                  </a:cubicBezTo>
                  <a:cubicBezTo>
                    <a:pt x="6" y="260"/>
                    <a:pt x="28" y="264"/>
                    <a:pt x="64" y="264"/>
                  </a:cubicBezTo>
                  <a:cubicBezTo>
                    <a:pt x="158" y="264"/>
                    <a:pt x="352" y="238"/>
                    <a:pt x="572" y="193"/>
                  </a:cubicBezTo>
                  <a:cubicBezTo>
                    <a:pt x="878" y="125"/>
                    <a:pt x="1121" y="46"/>
                    <a:pt x="1114" y="13"/>
                  </a:cubicBezTo>
                  <a:cubicBezTo>
                    <a:pt x="1112" y="5"/>
                    <a:pt x="1090" y="1"/>
                    <a:pt x="10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7492765" y="2281537"/>
              <a:ext cx="44717" cy="16354"/>
            </a:xfrm>
            <a:custGeom>
              <a:avLst/>
              <a:gdLst/>
              <a:ahLst/>
              <a:cxnLst/>
              <a:rect l="l" t="t" r="r" b="b"/>
              <a:pathLst>
                <a:path w="1091" h="399" extrusionOk="0">
                  <a:moveTo>
                    <a:pt x="1051" y="0"/>
                  </a:moveTo>
                  <a:cubicBezTo>
                    <a:pt x="976" y="0"/>
                    <a:pt x="766" y="56"/>
                    <a:pt x="523" y="143"/>
                  </a:cubicBezTo>
                  <a:cubicBezTo>
                    <a:pt x="232" y="247"/>
                    <a:pt x="0" y="359"/>
                    <a:pt x="11" y="389"/>
                  </a:cubicBezTo>
                  <a:cubicBezTo>
                    <a:pt x="13" y="395"/>
                    <a:pt x="24" y="398"/>
                    <a:pt x="42" y="398"/>
                  </a:cubicBezTo>
                  <a:cubicBezTo>
                    <a:pt x="117" y="398"/>
                    <a:pt x="325" y="343"/>
                    <a:pt x="564" y="258"/>
                  </a:cubicBezTo>
                  <a:cubicBezTo>
                    <a:pt x="859" y="150"/>
                    <a:pt x="1090" y="41"/>
                    <a:pt x="1080" y="8"/>
                  </a:cubicBezTo>
                  <a:cubicBezTo>
                    <a:pt x="1077" y="3"/>
                    <a:pt x="1067" y="0"/>
                    <a:pt x="10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7578959" y="2241699"/>
              <a:ext cx="42586" cy="21887"/>
            </a:xfrm>
            <a:custGeom>
              <a:avLst/>
              <a:gdLst/>
              <a:ahLst/>
              <a:cxnLst/>
              <a:rect l="l" t="t" r="r" b="b"/>
              <a:pathLst>
                <a:path w="1039" h="534" extrusionOk="0">
                  <a:moveTo>
                    <a:pt x="1006" y="1"/>
                  </a:moveTo>
                  <a:cubicBezTo>
                    <a:pt x="950" y="1"/>
                    <a:pt x="735" y="88"/>
                    <a:pt x="489" y="215"/>
                  </a:cubicBezTo>
                  <a:cubicBezTo>
                    <a:pt x="213" y="360"/>
                    <a:pt x="0" y="498"/>
                    <a:pt x="15" y="528"/>
                  </a:cubicBezTo>
                  <a:cubicBezTo>
                    <a:pt x="17" y="532"/>
                    <a:pt x="22" y="534"/>
                    <a:pt x="30" y="534"/>
                  </a:cubicBezTo>
                  <a:cubicBezTo>
                    <a:pt x="89" y="534"/>
                    <a:pt x="300" y="447"/>
                    <a:pt x="545" y="322"/>
                  </a:cubicBezTo>
                  <a:cubicBezTo>
                    <a:pt x="825" y="177"/>
                    <a:pt x="1038" y="35"/>
                    <a:pt x="1020" y="5"/>
                  </a:cubicBezTo>
                  <a:cubicBezTo>
                    <a:pt x="1018" y="2"/>
                    <a:pt x="1013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7659621" y="2190302"/>
              <a:ext cx="39225" cy="27462"/>
            </a:xfrm>
            <a:custGeom>
              <a:avLst/>
              <a:gdLst/>
              <a:ahLst/>
              <a:cxnLst/>
              <a:rect l="l" t="t" r="r" b="b"/>
              <a:pathLst>
                <a:path w="957" h="670" extrusionOk="0">
                  <a:moveTo>
                    <a:pt x="927" y="0"/>
                  </a:moveTo>
                  <a:cubicBezTo>
                    <a:pt x="877" y="0"/>
                    <a:pt x="673" y="121"/>
                    <a:pt x="441" y="284"/>
                  </a:cubicBezTo>
                  <a:cubicBezTo>
                    <a:pt x="191" y="467"/>
                    <a:pt x="0" y="639"/>
                    <a:pt x="19" y="665"/>
                  </a:cubicBezTo>
                  <a:cubicBezTo>
                    <a:pt x="21" y="668"/>
                    <a:pt x="24" y="670"/>
                    <a:pt x="30" y="670"/>
                  </a:cubicBezTo>
                  <a:cubicBezTo>
                    <a:pt x="81" y="670"/>
                    <a:pt x="283" y="550"/>
                    <a:pt x="512" y="381"/>
                  </a:cubicBezTo>
                  <a:cubicBezTo>
                    <a:pt x="766" y="198"/>
                    <a:pt x="957" y="26"/>
                    <a:pt x="938" y="4"/>
                  </a:cubicBezTo>
                  <a:cubicBezTo>
                    <a:pt x="936" y="2"/>
                    <a:pt x="932" y="0"/>
                    <a:pt x="9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7732495" y="2127347"/>
              <a:ext cx="34798" cy="33077"/>
            </a:xfrm>
            <a:custGeom>
              <a:avLst/>
              <a:gdLst/>
              <a:ahLst/>
              <a:cxnLst/>
              <a:rect l="l" t="t" r="r" b="b"/>
              <a:pathLst>
                <a:path w="849" h="807" extrusionOk="0">
                  <a:moveTo>
                    <a:pt x="816" y="0"/>
                  </a:moveTo>
                  <a:cubicBezTo>
                    <a:pt x="778" y="0"/>
                    <a:pt x="590" y="152"/>
                    <a:pt x="382" y="360"/>
                  </a:cubicBezTo>
                  <a:cubicBezTo>
                    <a:pt x="161" y="580"/>
                    <a:pt x="1" y="778"/>
                    <a:pt x="23" y="804"/>
                  </a:cubicBezTo>
                  <a:cubicBezTo>
                    <a:pt x="25" y="806"/>
                    <a:pt x="27" y="807"/>
                    <a:pt x="31" y="807"/>
                  </a:cubicBezTo>
                  <a:cubicBezTo>
                    <a:pt x="75" y="807"/>
                    <a:pt x="260" y="653"/>
                    <a:pt x="468" y="445"/>
                  </a:cubicBezTo>
                  <a:cubicBezTo>
                    <a:pt x="687" y="226"/>
                    <a:pt x="849" y="24"/>
                    <a:pt x="822" y="2"/>
                  </a:cubicBezTo>
                  <a:cubicBezTo>
                    <a:pt x="820" y="1"/>
                    <a:pt x="819" y="0"/>
                    <a:pt x="8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7795122" y="2053695"/>
              <a:ext cx="28773" cy="38282"/>
            </a:xfrm>
            <a:custGeom>
              <a:avLst/>
              <a:gdLst/>
              <a:ahLst/>
              <a:cxnLst/>
              <a:rect l="l" t="t" r="r" b="b"/>
              <a:pathLst>
                <a:path w="702" h="934" extrusionOk="0">
                  <a:moveTo>
                    <a:pt x="669" y="0"/>
                  </a:moveTo>
                  <a:cubicBezTo>
                    <a:pt x="634" y="0"/>
                    <a:pt x="472" y="186"/>
                    <a:pt x="299" y="432"/>
                  </a:cubicBezTo>
                  <a:cubicBezTo>
                    <a:pt x="123" y="689"/>
                    <a:pt x="0" y="913"/>
                    <a:pt x="26" y="932"/>
                  </a:cubicBezTo>
                  <a:cubicBezTo>
                    <a:pt x="27" y="933"/>
                    <a:pt x="29" y="934"/>
                    <a:pt x="31" y="934"/>
                  </a:cubicBezTo>
                  <a:cubicBezTo>
                    <a:pt x="70" y="934"/>
                    <a:pt x="230" y="746"/>
                    <a:pt x="400" y="502"/>
                  </a:cubicBezTo>
                  <a:cubicBezTo>
                    <a:pt x="579" y="244"/>
                    <a:pt x="702" y="20"/>
                    <a:pt x="672" y="1"/>
                  </a:cubicBezTo>
                  <a:cubicBezTo>
                    <a:pt x="671" y="1"/>
                    <a:pt x="670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7844429" y="1970739"/>
              <a:ext cx="21150" cy="42668"/>
            </a:xfrm>
            <a:custGeom>
              <a:avLst/>
              <a:gdLst/>
              <a:ahLst/>
              <a:cxnLst/>
              <a:rect l="l" t="t" r="r" b="b"/>
              <a:pathLst>
                <a:path w="516" h="1041" extrusionOk="0">
                  <a:moveTo>
                    <a:pt x="483" y="1"/>
                  </a:moveTo>
                  <a:cubicBezTo>
                    <a:pt x="446" y="1"/>
                    <a:pt x="325" y="221"/>
                    <a:pt x="202" y="498"/>
                  </a:cubicBezTo>
                  <a:cubicBezTo>
                    <a:pt x="78" y="782"/>
                    <a:pt x="0" y="1025"/>
                    <a:pt x="30" y="1039"/>
                  </a:cubicBezTo>
                  <a:cubicBezTo>
                    <a:pt x="31" y="1040"/>
                    <a:pt x="32" y="1040"/>
                    <a:pt x="34" y="1040"/>
                  </a:cubicBezTo>
                  <a:cubicBezTo>
                    <a:pt x="69" y="1040"/>
                    <a:pt x="192" y="823"/>
                    <a:pt x="314" y="546"/>
                  </a:cubicBezTo>
                  <a:cubicBezTo>
                    <a:pt x="437" y="259"/>
                    <a:pt x="516" y="16"/>
                    <a:pt x="485" y="1"/>
                  </a:cubicBezTo>
                  <a:cubicBezTo>
                    <a:pt x="484" y="1"/>
                    <a:pt x="48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7877300" y="1881348"/>
              <a:ext cx="12911" cy="45373"/>
            </a:xfrm>
            <a:custGeom>
              <a:avLst/>
              <a:gdLst/>
              <a:ahLst/>
              <a:cxnLst/>
              <a:rect l="l" t="t" r="r" b="b"/>
              <a:pathLst>
                <a:path w="315" h="1107" extrusionOk="0">
                  <a:moveTo>
                    <a:pt x="279" y="1"/>
                  </a:moveTo>
                  <a:cubicBezTo>
                    <a:pt x="249" y="1"/>
                    <a:pt x="168" y="241"/>
                    <a:pt x="98" y="539"/>
                  </a:cubicBezTo>
                  <a:cubicBezTo>
                    <a:pt x="31" y="845"/>
                    <a:pt x="0" y="1096"/>
                    <a:pt x="31" y="1106"/>
                  </a:cubicBezTo>
                  <a:cubicBezTo>
                    <a:pt x="31" y="1107"/>
                    <a:pt x="32" y="1107"/>
                    <a:pt x="32" y="1107"/>
                  </a:cubicBezTo>
                  <a:cubicBezTo>
                    <a:pt x="66" y="1107"/>
                    <a:pt x="147" y="871"/>
                    <a:pt x="214" y="569"/>
                  </a:cubicBezTo>
                  <a:cubicBezTo>
                    <a:pt x="285" y="258"/>
                    <a:pt x="314" y="8"/>
                    <a:pt x="281" y="1"/>
                  </a:cubicBezTo>
                  <a:cubicBezTo>
                    <a:pt x="280" y="1"/>
                    <a:pt x="280" y="1"/>
                    <a:pt x="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7893531" y="1789047"/>
              <a:ext cx="6640" cy="46439"/>
            </a:xfrm>
            <a:custGeom>
              <a:avLst/>
              <a:gdLst/>
              <a:ahLst/>
              <a:cxnLst/>
              <a:rect l="l" t="t" r="r" b="b"/>
              <a:pathLst>
                <a:path w="162" h="1133" extrusionOk="0">
                  <a:moveTo>
                    <a:pt x="116" y="0"/>
                  </a:moveTo>
                  <a:cubicBezTo>
                    <a:pt x="87" y="0"/>
                    <a:pt x="42" y="250"/>
                    <a:pt x="23" y="561"/>
                  </a:cubicBezTo>
                  <a:cubicBezTo>
                    <a:pt x="1" y="871"/>
                    <a:pt x="12" y="1129"/>
                    <a:pt x="45" y="1133"/>
                  </a:cubicBezTo>
                  <a:cubicBezTo>
                    <a:pt x="46" y="1133"/>
                    <a:pt x="46" y="1133"/>
                    <a:pt x="46" y="1133"/>
                  </a:cubicBezTo>
                  <a:cubicBezTo>
                    <a:pt x="80" y="1133"/>
                    <a:pt x="124" y="880"/>
                    <a:pt x="142" y="569"/>
                  </a:cubicBezTo>
                  <a:cubicBezTo>
                    <a:pt x="161" y="255"/>
                    <a:pt x="150" y="0"/>
                    <a:pt x="1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7892178" y="1696254"/>
              <a:ext cx="7214" cy="46480"/>
            </a:xfrm>
            <a:custGeom>
              <a:avLst/>
              <a:gdLst/>
              <a:ahLst/>
              <a:cxnLst/>
              <a:rect l="l" t="t" r="r" b="b"/>
              <a:pathLst>
                <a:path w="176" h="1134" extrusionOk="0">
                  <a:moveTo>
                    <a:pt x="38" y="1"/>
                  </a:moveTo>
                  <a:cubicBezTo>
                    <a:pt x="38" y="1"/>
                    <a:pt x="37" y="1"/>
                    <a:pt x="37" y="1"/>
                  </a:cubicBezTo>
                  <a:cubicBezTo>
                    <a:pt x="4" y="9"/>
                    <a:pt x="0" y="263"/>
                    <a:pt x="26" y="573"/>
                  </a:cubicBezTo>
                  <a:cubicBezTo>
                    <a:pt x="56" y="883"/>
                    <a:pt x="104" y="1133"/>
                    <a:pt x="138" y="1133"/>
                  </a:cubicBezTo>
                  <a:cubicBezTo>
                    <a:pt x="172" y="1130"/>
                    <a:pt x="175" y="875"/>
                    <a:pt x="146" y="561"/>
                  </a:cubicBezTo>
                  <a:cubicBezTo>
                    <a:pt x="120" y="250"/>
                    <a:pt x="72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7873612" y="1605347"/>
              <a:ext cx="13813" cy="45209"/>
            </a:xfrm>
            <a:custGeom>
              <a:avLst/>
              <a:gdLst/>
              <a:ahLst/>
              <a:cxnLst/>
              <a:rect l="l" t="t" r="r" b="b"/>
              <a:pathLst>
                <a:path w="337" h="1103" extrusionOk="0">
                  <a:moveTo>
                    <a:pt x="33" y="0"/>
                  </a:moveTo>
                  <a:cubicBezTo>
                    <a:pt x="32" y="0"/>
                    <a:pt x="32" y="0"/>
                    <a:pt x="31" y="0"/>
                  </a:cubicBezTo>
                  <a:cubicBezTo>
                    <a:pt x="1" y="12"/>
                    <a:pt x="35" y="266"/>
                    <a:pt x="109" y="569"/>
                  </a:cubicBezTo>
                  <a:cubicBezTo>
                    <a:pt x="183" y="866"/>
                    <a:pt x="271" y="1102"/>
                    <a:pt x="306" y="1102"/>
                  </a:cubicBezTo>
                  <a:cubicBezTo>
                    <a:pt x="306" y="1102"/>
                    <a:pt x="307" y="1102"/>
                    <a:pt x="307" y="1102"/>
                  </a:cubicBezTo>
                  <a:cubicBezTo>
                    <a:pt x="337" y="1095"/>
                    <a:pt x="304" y="845"/>
                    <a:pt x="225" y="538"/>
                  </a:cubicBezTo>
                  <a:cubicBezTo>
                    <a:pt x="152" y="237"/>
                    <a:pt x="67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7839962" y="1518948"/>
              <a:ext cx="21313" cy="42504"/>
            </a:xfrm>
            <a:custGeom>
              <a:avLst/>
              <a:gdLst/>
              <a:ahLst/>
              <a:cxnLst/>
              <a:rect l="l" t="t" r="r" b="b"/>
              <a:pathLst>
                <a:path w="520" h="1037" extrusionOk="0">
                  <a:moveTo>
                    <a:pt x="33" y="1"/>
                  </a:moveTo>
                  <a:cubicBezTo>
                    <a:pt x="32" y="1"/>
                    <a:pt x="31" y="1"/>
                    <a:pt x="30" y="2"/>
                  </a:cubicBezTo>
                  <a:cubicBezTo>
                    <a:pt x="1" y="17"/>
                    <a:pt x="79" y="260"/>
                    <a:pt x="206" y="543"/>
                  </a:cubicBezTo>
                  <a:cubicBezTo>
                    <a:pt x="326" y="820"/>
                    <a:pt x="450" y="1037"/>
                    <a:pt x="487" y="1037"/>
                  </a:cubicBezTo>
                  <a:cubicBezTo>
                    <a:pt x="488" y="1037"/>
                    <a:pt x="489" y="1036"/>
                    <a:pt x="490" y="1036"/>
                  </a:cubicBezTo>
                  <a:cubicBezTo>
                    <a:pt x="520" y="1025"/>
                    <a:pt x="441" y="782"/>
                    <a:pt x="314" y="495"/>
                  </a:cubicBezTo>
                  <a:cubicBezTo>
                    <a:pt x="191" y="216"/>
                    <a:pt x="68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7790819" y="1440295"/>
              <a:ext cx="28978" cy="38200"/>
            </a:xfrm>
            <a:custGeom>
              <a:avLst/>
              <a:gdLst/>
              <a:ahLst/>
              <a:cxnLst/>
              <a:rect l="l" t="t" r="r" b="b"/>
              <a:pathLst>
                <a:path w="707" h="932" extrusionOk="0">
                  <a:moveTo>
                    <a:pt x="31" y="0"/>
                  </a:moveTo>
                  <a:cubicBezTo>
                    <a:pt x="29" y="0"/>
                    <a:pt x="27" y="1"/>
                    <a:pt x="26" y="1"/>
                  </a:cubicBezTo>
                  <a:cubicBezTo>
                    <a:pt x="0" y="24"/>
                    <a:pt x="124" y="243"/>
                    <a:pt x="303" y="502"/>
                  </a:cubicBezTo>
                  <a:cubicBezTo>
                    <a:pt x="476" y="746"/>
                    <a:pt x="634" y="932"/>
                    <a:pt x="672" y="932"/>
                  </a:cubicBezTo>
                  <a:cubicBezTo>
                    <a:pt x="674" y="932"/>
                    <a:pt x="675" y="932"/>
                    <a:pt x="676" y="931"/>
                  </a:cubicBezTo>
                  <a:cubicBezTo>
                    <a:pt x="707" y="912"/>
                    <a:pt x="583" y="688"/>
                    <a:pt x="400" y="431"/>
                  </a:cubicBezTo>
                  <a:cubicBezTo>
                    <a:pt x="229" y="184"/>
                    <a:pt x="68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7726347" y="1373611"/>
              <a:ext cx="36192" cy="31765"/>
            </a:xfrm>
            <a:custGeom>
              <a:avLst/>
              <a:gdLst/>
              <a:ahLst/>
              <a:cxnLst/>
              <a:rect l="l" t="t" r="r" b="b"/>
              <a:pathLst>
                <a:path w="883" h="775" extrusionOk="0">
                  <a:moveTo>
                    <a:pt x="31" y="1"/>
                  </a:moveTo>
                  <a:cubicBezTo>
                    <a:pt x="27" y="1"/>
                    <a:pt x="25" y="2"/>
                    <a:pt x="23" y="3"/>
                  </a:cubicBezTo>
                  <a:cubicBezTo>
                    <a:pt x="1" y="29"/>
                    <a:pt x="180" y="208"/>
                    <a:pt x="411" y="422"/>
                  </a:cubicBezTo>
                  <a:cubicBezTo>
                    <a:pt x="626" y="618"/>
                    <a:pt x="810" y="774"/>
                    <a:pt x="850" y="774"/>
                  </a:cubicBezTo>
                  <a:cubicBezTo>
                    <a:pt x="853" y="774"/>
                    <a:pt x="855" y="774"/>
                    <a:pt x="856" y="772"/>
                  </a:cubicBezTo>
                  <a:cubicBezTo>
                    <a:pt x="882" y="750"/>
                    <a:pt x="725" y="548"/>
                    <a:pt x="490" y="332"/>
                  </a:cubicBezTo>
                  <a:cubicBezTo>
                    <a:pt x="275" y="134"/>
                    <a:pt x="7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7668802" y="1333526"/>
              <a:ext cx="21641" cy="13116"/>
            </a:xfrm>
            <a:custGeom>
              <a:avLst/>
              <a:gdLst/>
              <a:ahLst/>
              <a:cxnLst/>
              <a:rect l="l" t="t" r="r" b="b"/>
              <a:pathLst>
                <a:path w="528" h="320" extrusionOk="0">
                  <a:moveTo>
                    <a:pt x="42" y="1"/>
                  </a:moveTo>
                  <a:cubicBezTo>
                    <a:pt x="30" y="1"/>
                    <a:pt x="22" y="4"/>
                    <a:pt x="19" y="10"/>
                  </a:cubicBezTo>
                  <a:cubicBezTo>
                    <a:pt x="0" y="40"/>
                    <a:pt x="98" y="130"/>
                    <a:pt x="232" y="212"/>
                  </a:cubicBezTo>
                  <a:cubicBezTo>
                    <a:pt x="341" y="278"/>
                    <a:pt x="444" y="320"/>
                    <a:pt x="488" y="320"/>
                  </a:cubicBezTo>
                  <a:cubicBezTo>
                    <a:pt x="498" y="320"/>
                    <a:pt x="505" y="317"/>
                    <a:pt x="508" y="312"/>
                  </a:cubicBezTo>
                  <a:cubicBezTo>
                    <a:pt x="527" y="283"/>
                    <a:pt x="434" y="193"/>
                    <a:pt x="296" y="111"/>
                  </a:cubicBezTo>
                  <a:cubicBezTo>
                    <a:pt x="187" y="43"/>
                    <a:pt x="87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7085687" y="912475"/>
              <a:ext cx="654980" cy="654980"/>
            </a:xfrm>
            <a:custGeom>
              <a:avLst/>
              <a:gdLst/>
              <a:ahLst/>
              <a:cxnLst/>
              <a:rect l="l" t="t" r="r" b="b"/>
              <a:pathLst>
                <a:path w="15980" h="15980" extrusionOk="0">
                  <a:moveTo>
                    <a:pt x="7990" y="0"/>
                  </a:moveTo>
                  <a:cubicBezTo>
                    <a:pt x="3578" y="0"/>
                    <a:pt x="1" y="3579"/>
                    <a:pt x="1" y="7989"/>
                  </a:cubicBezTo>
                  <a:cubicBezTo>
                    <a:pt x="1" y="12404"/>
                    <a:pt x="3578" y="15979"/>
                    <a:pt x="7990" y="15979"/>
                  </a:cubicBezTo>
                  <a:cubicBezTo>
                    <a:pt x="12405" y="15979"/>
                    <a:pt x="15980" y="12404"/>
                    <a:pt x="15980" y="7989"/>
                  </a:cubicBezTo>
                  <a:cubicBezTo>
                    <a:pt x="15980" y="3579"/>
                    <a:pt x="12405" y="0"/>
                    <a:pt x="79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7219467" y="1115480"/>
              <a:ext cx="387373" cy="282322"/>
            </a:xfrm>
            <a:custGeom>
              <a:avLst/>
              <a:gdLst/>
              <a:ahLst/>
              <a:cxnLst/>
              <a:rect l="l" t="t" r="r" b="b"/>
              <a:pathLst>
                <a:path w="9451" h="6888" extrusionOk="0">
                  <a:moveTo>
                    <a:pt x="8304" y="0"/>
                  </a:moveTo>
                  <a:lnTo>
                    <a:pt x="3621" y="4505"/>
                  </a:lnTo>
                  <a:lnTo>
                    <a:pt x="1237" y="2383"/>
                  </a:lnTo>
                  <a:lnTo>
                    <a:pt x="1" y="3619"/>
                  </a:lnTo>
                  <a:lnTo>
                    <a:pt x="3445" y="6887"/>
                  </a:lnTo>
                  <a:lnTo>
                    <a:pt x="9451" y="1236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7667285" y="1995126"/>
              <a:ext cx="504310" cy="591327"/>
            </a:xfrm>
            <a:custGeom>
              <a:avLst/>
              <a:gdLst/>
              <a:ahLst/>
              <a:cxnLst/>
              <a:rect l="l" t="t" r="r" b="b"/>
              <a:pathLst>
                <a:path w="12304" h="14427" extrusionOk="0">
                  <a:moveTo>
                    <a:pt x="3605" y="0"/>
                  </a:moveTo>
                  <a:lnTo>
                    <a:pt x="609" y="1954"/>
                  </a:lnTo>
                  <a:cubicBezTo>
                    <a:pt x="131" y="2749"/>
                    <a:pt x="180" y="3750"/>
                    <a:pt x="314" y="4669"/>
                  </a:cubicBezTo>
                  <a:cubicBezTo>
                    <a:pt x="449" y="5588"/>
                    <a:pt x="654" y="6529"/>
                    <a:pt x="449" y="7433"/>
                  </a:cubicBezTo>
                  <a:cubicBezTo>
                    <a:pt x="314" y="8031"/>
                    <a:pt x="0" y="8629"/>
                    <a:pt x="146" y="9222"/>
                  </a:cubicBezTo>
                  <a:cubicBezTo>
                    <a:pt x="251" y="9644"/>
                    <a:pt x="568" y="9977"/>
                    <a:pt x="725" y="10380"/>
                  </a:cubicBezTo>
                  <a:cubicBezTo>
                    <a:pt x="945" y="10955"/>
                    <a:pt x="822" y="11598"/>
                    <a:pt x="747" y="12210"/>
                  </a:cubicBezTo>
                  <a:cubicBezTo>
                    <a:pt x="673" y="12823"/>
                    <a:pt x="673" y="13510"/>
                    <a:pt x="1080" y="13973"/>
                  </a:cubicBezTo>
                  <a:cubicBezTo>
                    <a:pt x="1359" y="14292"/>
                    <a:pt x="1770" y="14427"/>
                    <a:pt x="2198" y="14427"/>
                  </a:cubicBezTo>
                  <a:cubicBezTo>
                    <a:pt x="2542" y="14427"/>
                    <a:pt x="2897" y="14340"/>
                    <a:pt x="3205" y="14194"/>
                  </a:cubicBezTo>
                  <a:cubicBezTo>
                    <a:pt x="3900" y="13865"/>
                    <a:pt x="4448" y="13304"/>
                    <a:pt x="5088" y="12887"/>
                  </a:cubicBezTo>
                  <a:cubicBezTo>
                    <a:pt x="5529" y="12598"/>
                    <a:pt x="6062" y="12380"/>
                    <a:pt x="6576" y="12380"/>
                  </a:cubicBezTo>
                  <a:cubicBezTo>
                    <a:pt x="6809" y="12380"/>
                    <a:pt x="7038" y="12424"/>
                    <a:pt x="7253" y="12528"/>
                  </a:cubicBezTo>
                  <a:cubicBezTo>
                    <a:pt x="7572" y="12677"/>
                    <a:pt x="7848" y="12949"/>
                    <a:pt x="8199" y="12980"/>
                  </a:cubicBezTo>
                  <a:cubicBezTo>
                    <a:pt x="8218" y="12981"/>
                    <a:pt x="8237" y="12982"/>
                    <a:pt x="8256" y="12982"/>
                  </a:cubicBezTo>
                  <a:cubicBezTo>
                    <a:pt x="8718" y="12982"/>
                    <a:pt x="9095" y="12560"/>
                    <a:pt x="9551" y="12434"/>
                  </a:cubicBezTo>
                  <a:cubicBezTo>
                    <a:pt x="9675" y="12400"/>
                    <a:pt x="9801" y="12389"/>
                    <a:pt x="9929" y="12389"/>
                  </a:cubicBezTo>
                  <a:cubicBezTo>
                    <a:pt x="10154" y="12389"/>
                    <a:pt x="10384" y="12423"/>
                    <a:pt x="10610" y="12423"/>
                  </a:cubicBezTo>
                  <a:cubicBezTo>
                    <a:pt x="10678" y="12423"/>
                    <a:pt x="10746" y="12419"/>
                    <a:pt x="10813" y="12412"/>
                  </a:cubicBezTo>
                  <a:cubicBezTo>
                    <a:pt x="11673" y="12318"/>
                    <a:pt x="12304" y="11396"/>
                    <a:pt x="12184" y="10541"/>
                  </a:cubicBezTo>
                  <a:cubicBezTo>
                    <a:pt x="12065" y="9689"/>
                    <a:pt x="11299" y="9001"/>
                    <a:pt x="10451" y="8860"/>
                  </a:cubicBezTo>
                  <a:cubicBezTo>
                    <a:pt x="10085" y="8800"/>
                    <a:pt x="9651" y="8793"/>
                    <a:pt x="9450" y="8482"/>
                  </a:cubicBezTo>
                  <a:cubicBezTo>
                    <a:pt x="9158" y="8031"/>
                    <a:pt x="9674" y="7444"/>
                    <a:pt x="9584" y="6910"/>
                  </a:cubicBezTo>
                  <a:cubicBezTo>
                    <a:pt x="9517" y="6526"/>
                    <a:pt x="9155" y="6271"/>
                    <a:pt x="8796" y="6114"/>
                  </a:cubicBezTo>
                  <a:cubicBezTo>
                    <a:pt x="8441" y="5962"/>
                    <a:pt x="8046" y="5853"/>
                    <a:pt x="7769" y="5581"/>
                  </a:cubicBezTo>
                  <a:cubicBezTo>
                    <a:pt x="7272" y="5095"/>
                    <a:pt x="7329" y="4303"/>
                    <a:pt x="7175" y="3627"/>
                  </a:cubicBezTo>
                  <a:cubicBezTo>
                    <a:pt x="6925" y="2510"/>
                    <a:pt x="5879" y="225"/>
                    <a:pt x="3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7542358" y="4611849"/>
              <a:ext cx="233506" cy="102018"/>
            </a:xfrm>
            <a:custGeom>
              <a:avLst/>
              <a:gdLst/>
              <a:ahLst/>
              <a:cxnLst/>
              <a:rect l="l" t="t" r="r" b="b"/>
              <a:pathLst>
                <a:path w="5697" h="2489" extrusionOk="0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4" y="2365"/>
                  </a:cubicBezTo>
                  <a:cubicBezTo>
                    <a:pt x="925" y="2461"/>
                    <a:pt x="2058" y="2488"/>
                    <a:pt x="3173" y="2488"/>
                  </a:cubicBezTo>
                  <a:cubicBezTo>
                    <a:pt x="4133" y="2488"/>
                    <a:pt x="5080" y="2468"/>
                    <a:pt x="5469" y="2455"/>
                  </a:cubicBezTo>
                  <a:lnTo>
                    <a:pt x="5659" y="2447"/>
                  </a:lnTo>
                  <a:lnTo>
                    <a:pt x="5696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7728970" y="4675172"/>
              <a:ext cx="45988" cy="35167"/>
            </a:xfrm>
            <a:custGeom>
              <a:avLst/>
              <a:gdLst/>
              <a:ahLst/>
              <a:cxnLst/>
              <a:rect l="l" t="t" r="r" b="b"/>
              <a:pathLst>
                <a:path w="1122" h="858" extrusionOk="0">
                  <a:moveTo>
                    <a:pt x="1021" y="1"/>
                  </a:moveTo>
                  <a:cubicBezTo>
                    <a:pt x="798" y="1"/>
                    <a:pt x="583" y="78"/>
                    <a:pt x="404" y="211"/>
                  </a:cubicBezTo>
                  <a:cubicBezTo>
                    <a:pt x="195" y="368"/>
                    <a:pt x="49" y="599"/>
                    <a:pt x="1" y="853"/>
                  </a:cubicBezTo>
                  <a:lnTo>
                    <a:pt x="1102" y="858"/>
                  </a:lnTo>
                  <a:lnTo>
                    <a:pt x="1121" y="6"/>
                  </a:lnTo>
                  <a:cubicBezTo>
                    <a:pt x="1088" y="2"/>
                    <a:pt x="1054" y="1"/>
                    <a:pt x="102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7610428" y="4293623"/>
              <a:ext cx="197166" cy="21142"/>
            </a:xfrm>
            <a:custGeom>
              <a:avLst/>
              <a:gdLst/>
              <a:ahLst/>
              <a:cxnLst/>
              <a:rect l="l" t="t" r="r" b="b"/>
              <a:pathLst>
                <a:path w="5241" h="562" extrusionOk="0">
                  <a:moveTo>
                    <a:pt x="912" y="0"/>
                  </a:moveTo>
                  <a:cubicBezTo>
                    <a:pt x="912" y="0"/>
                    <a:pt x="0" y="243"/>
                    <a:pt x="109" y="396"/>
                  </a:cubicBezTo>
                  <a:cubicBezTo>
                    <a:pt x="184" y="497"/>
                    <a:pt x="1787" y="562"/>
                    <a:pt x="3296" y="562"/>
                  </a:cubicBezTo>
                  <a:cubicBezTo>
                    <a:pt x="4028" y="562"/>
                    <a:pt x="4738" y="546"/>
                    <a:pt x="5241" y="512"/>
                  </a:cubicBezTo>
                  <a:lnTo>
                    <a:pt x="5237" y="441"/>
                  </a:lnTo>
                  <a:lnTo>
                    <a:pt x="1174" y="396"/>
                  </a:lnTo>
                  <a:cubicBezTo>
                    <a:pt x="1174" y="396"/>
                    <a:pt x="1091" y="11"/>
                    <a:pt x="912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7614491" y="4306488"/>
              <a:ext cx="194796" cy="4815"/>
            </a:xfrm>
            <a:custGeom>
              <a:avLst/>
              <a:gdLst/>
              <a:ahLst/>
              <a:cxnLst/>
              <a:rect l="l" t="t" r="r" b="b"/>
              <a:pathLst>
                <a:path w="5178" h="128" extrusionOk="0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8" y="13"/>
                    <a:pt x="147" y="17"/>
                    <a:pt x="202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2" y="107"/>
                    <a:pt x="2590" y="117"/>
                  </a:cubicBezTo>
                  <a:cubicBezTo>
                    <a:pt x="2946" y="125"/>
                    <a:pt x="3286" y="128"/>
                    <a:pt x="3596" y="128"/>
                  </a:cubicBezTo>
                  <a:cubicBezTo>
                    <a:pt x="3905" y="128"/>
                    <a:pt x="4184" y="125"/>
                    <a:pt x="4419" y="121"/>
                  </a:cubicBezTo>
                  <a:cubicBezTo>
                    <a:pt x="4636" y="117"/>
                    <a:pt x="4823" y="114"/>
                    <a:pt x="4972" y="110"/>
                  </a:cubicBezTo>
                  <a:cubicBezTo>
                    <a:pt x="5029" y="107"/>
                    <a:pt x="5081" y="107"/>
                    <a:pt x="5126" y="103"/>
                  </a:cubicBezTo>
                  <a:cubicBezTo>
                    <a:pt x="5159" y="103"/>
                    <a:pt x="5178" y="99"/>
                    <a:pt x="5178" y="99"/>
                  </a:cubicBezTo>
                  <a:cubicBezTo>
                    <a:pt x="5178" y="99"/>
                    <a:pt x="5159" y="95"/>
                    <a:pt x="5126" y="95"/>
                  </a:cubicBezTo>
                  <a:lnTo>
                    <a:pt x="4419" y="95"/>
                  </a:lnTo>
                  <a:cubicBezTo>
                    <a:pt x="4302" y="96"/>
                    <a:pt x="4173" y="96"/>
                    <a:pt x="4035" y="96"/>
                  </a:cubicBezTo>
                  <a:cubicBezTo>
                    <a:pt x="3622" y="96"/>
                    <a:pt x="3125" y="92"/>
                    <a:pt x="2590" y="84"/>
                  </a:cubicBezTo>
                  <a:cubicBezTo>
                    <a:pt x="1872" y="69"/>
                    <a:pt x="1226" y="47"/>
                    <a:pt x="759" y="28"/>
                  </a:cubicBezTo>
                  <a:cubicBezTo>
                    <a:pt x="539" y="21"/>
                    <a:pt x="356" y="13"/>
                    <a:pt x="206" y="5"/>
                  </a:cubicBezTo>
                  <a:cubicBezTo>
                    <a:pt x="150" y="2"/>
                    <a:pt x="98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7643721" y="4292155"/>
              <a:ext cx="11700" cy="18246"/>
            </a:xfrm>
            <a:custGeom>
              <a:avLst/>
              <a:gdLst/>
              <a:ahLst/>
              <a:cxnLst/>
              <a:rect l="l" t="t" r="r" b="b"/>
              <a:pathLst>
                <a:path w="311" h="485" extrusionOk="0">
                  <a:moveTo>
                    <a:pt x="7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1" y="9"/>
                    <a:pt x="113" y="81"/>
                    <a:pt x="191" y="219"/>
                  </a:cubicBezTo>
                  <a:cubicBezTo>
                    <a:pt x="273" y="353"/>
                    <a:pt x="277" y="484"/>
                    <a:pt x="289" y="484"/>
                  </a:cubicBezTo>
                  <a:cubicBezTo>
                    <a:pt x="289" y="484"/>
                    <a:pt x="289" y="484"/>
                    <a:pt x="289" y="484"/>
                  </a:cubicBezTo>
                  <a:cubicBezTo>
                    <a:pt x="300" y="484"/>
                    <a:pt x="310" y="340"/>
                    <a:pt x="221" y="200"/>
                  </a:cubicBezTo>
                  <a:cubicBezTo>
                    <a:pt x="145" y="62"/>
                    <a:pt x="28" y="1"/>
                    <a:pt x="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7638021" y="4680869"/>
              <a:ext cx="7255" cy="10493"/>
            </a:xfrm>
            <a:custGeom>
              <a:avLst/>
              <a:gdLst/>
              <a:ahLst/>
              <a:cxnLst/>
              <a:rect l="l" t="t" r="r" b="b"/>
              <a:pathLst>
                <a:path w="177" h="256" extrusionOk="0">
                  <a:moveTo>
                    <a:pt x="14" y="1"/>
                  </a:moveTo>
                  <a:cubicBezTo>
                    <a:pt x="13" y="1"/>
                    <a:pt x="12" y="1"/>
                    <a:pt x="12" y="1"/>
                  </a:cubicBezTo>
                  <a:cubicBezTo>
                    <a:pt x="1" y="5"/>
                    <a:pt x="30" y="69"/>
                    <a:pt x="72" y="139"/>
                  </a:cubicBezTo>
                  <a:cubicBezTo>
                    <a:pt x="114" y="206"/>
                    <a:pt x="153" y="256"/>
                    <a:pt x="166" y="256"/>
                  </a:cubicBezTo>
                  <a:cubicBezTo>
                    <a:pt x="167" y="256"/>
                    <a:pt x="168" y="256"/>
                    <a:pt x="168" y="255"/>
                  </a:cubicBezTo>
                  <a:cubicBezTo>
                    <a:pt x="177" y="251"/>
                    <a:pt x="151" y="188"/>
                    <a:pt x="106" y="117"/>
                  </a:cubicBezTo>
                  <a:cubicBezTo>
                    <a:pt x="64" y="51"/>
                    <a:pt x="25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7647202" y="4679025"/>
              <a:ext cx="8198" cy="7296"/>
            </a:xfrm>
            <a:custGeom>
              <a:avLst/>
              <a:gdLst/>
              <a:ahLst/>
              <a:cxnLst/>
              <a:rect l="l" t="t" r="r" b="b"/>
              <a:pathLst>
                <a:path w="200" h="178" extrusionOk="0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1" y="9"/>
                    <a:pt x="34" y="54"/>
                    <a:pt x="87" y="102"/>
                  </a:cubicBezTo>
                  <a:cubicBezTo>
                    <a:pt x="134" y="146"/>
                    <a:pt x="178" y="178"/>
                    <a:pt x="189" y="178"/>
                  </a:cubicBezTo>
                  <a:cubicBezTo>
                    <a:pt x="190" y="178"/>
                    <a:pt x="191" y="177"/>
                    <a:pt x="191" y="176"/>
                  </a:cubicBezTo>
                  <a:cubicBezTo>
                    <a:pt x="199" y="169"/>
                    <a:pt x="165" y="124"/>
                    <a:pt x="113" y="76"/>
                  </a:cubicBezTo>
                  <a:cubicBezTo>
                    <a:pt x="66" y="32"/>
                    <a:pt x="21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7648596" y="4673697"/>
              <a:ext cx="13198" cy="1558"/>
            </a:xfrm>
            <a:custGeom>
              <a:avLst/>
              <a:gdLst/>
              <a:ahLst/>
              <a:cxnLst/>
              <a:rect l="l" t="t" r="r" b="b"/>
              <a:pathLst>
                <a:path w="322" h="38" extrusionOk="0">
                  <a:moveTo>
                    <a:pt x="161" y="1"/>
                  </a:moveTo>
                  <a:cubicBezTo>
                    <a:pt x="75" y="1"/>
                    <a:pt x="0" y="8"/>
                    <a:pt x="0" y="19"/>
                  </a:cubicBezTo>
                  <a:cubicBezTo>
                    <a:pt x="0" y="27"/>
                    <a:pt x="72" y="37"/>
                    <a:pt x="161" y="37"/>
                  </a:cubicBezTo>
                  <a:cubicBezTo>
                    <a:pt x="251" y="37"/>
                    <a:pt x="322" y="30"/>
                    <a:pt x="322" y="19"/>
                  </a:cubicBezTo>
                  <a:cubicBezTo>
                    <a:pt x="322" y="11"/>
                    <a:pt x="251" y="1"/>
                    <a:pt x="1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7649210" y="4666114"/>
              <a:ext cx="15042" cy="2172"/>
            </a:xfrm>
            <a:custGeom>
              <a:avLst/>
              <a:gdLst/>
              <a:ahLst/>
              <a:cxnLst/>
              <a:rect l="l" t="t" r="r" b="b"/>
              <a:pathLst>
                <a:path w="367" h="53" extrusionOk="0">
                  <a:moveTo>
                    <a:pt x="351" y="0"/>
                  </a:moveTo>
                  <a:cubicBezTo>
                    <a:pt x="326" y="0"/>
                    <a:pt x="261" y="11"/>
                    <a:pt x="183" y="14"/>
                  </a:cubicBezTo>
                  <a:cubicBezTo>
                    <a:pt x="83" y="21"/>
                    <a:pt x="4" y="14"/>
                    <a:pt x="0" y="25"/>
                  </a:cubicBezTo>
                  <a:cubicBezTo>
                    <a:pt x="0" y="32"/>
                    <a:pt x="64" y="52"/>
                    <a:pt x="148" y="52"/>
                  </a:cubicBezTo>
                  <a:cubicBezTo>
                    <a:pt x="160" y="52"/>
                    <a:pt x="171" y="52"/>
                    <a:pt x="183" y="51"/>
                  </a:cubicBezTo>
                  <a:cubicBezTo>
                    <a:pt x="288" y="48"/>
                    <a:pt x="366" y="14"/>
                    <a:pt x="363" y="3"/>
                  </a:cubicBezTo>
                  <a:cubicBezTo>
                    <a:pt x="362" y="1"/>
                    <a:pt x="358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7617200" y="4668860"/>
              <a:ext cx="23650" cy="13731"/>
            </a:xfrm>
            <a:custGeom>
              <a:avLst/>
              <a:gdLst/>
              <a:ahLst/>
              <a:cxnLst/>
              <a:rect l="l" t="t" r="r" b="b"/>
              <a:pathLst>
                <a:path w="577" h="335" extrusionOk="0">
                  <a:moveTo>
                    <a:pt x="181" y="36"/>
                  </a:moveTo>
                  <a:cubicBezTo>
                    <a:pt x="221" y="36"/>
                    <a:pt x="261" y="42"/>
                    <a:pt x="295" y="51"/>
                  </a:cubicBezTo>
                  <a:cubicBezTo>
                    <a:pt x="367" y="77"/>
                    <a:pt x="423" y="119"/>
                    <a:pt x="460" y="163"/>
                  </a:cubicBezTo>
                  <a:cubicBezTo>
                    <a:pt x="493" y="205"/>
                    <a:pt x="513" y="243"/>
                    <a:pt x="524" y="273"/>
                  </a:cubicBezTo>
                  <a:lnTo>
                    <a:pt x="524" y="273"/>
                  </a:lnTo>
                  <a:cubicBezTo>
                    <a:pt x="491" y="269"/>
                    <a:pt x="443" y="263"/>
                    <a:pt x="385" y="250"/>
                  </a:cubicBezTo>
                  <a:cubicBezTo>
                    <a:pt x="326" y="238"/>
                    <a:pt x="259" y="219"/>
                    <a:pt x="183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8" y="36"/>
                    <a:pt x="181" y="36"/>
                  </a:cubicBezTo>
                  <a:close/>
                  <a:moveTo>
                    <a:pt x="189" y="1"/>
                  </a:moveTo>
                  <a:cubicBezTo>
                    <a:pt x="140" y="1"/>
                    <a:pt x="89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5" y="160"/>
                    <a:pt x="57" y="174"/>
                  </a:cubicBezTo>
                  <a:cubicBezTo>
                    <a:pt x="94" y="200"/>
                    <a:pt x="135" y="212"/>
                    <a:pt x="173" y="227"/>
                  </a:cubicBezTo>
                  <a:cubicBezTo>
                    <a:pt x="251" y="253"/>
                    <a:pt x="322" y="267"/>
                    <a:pt x="382" y="276"/>
                  </a:cubicBezTo>
                  <a:cubicBezTo>
                    <a:pt x="440" y="285"/>
                    <a:pt x="488" y="288"/>
                    <a:pt x="522" y="288"/>
                  </a:cubicBezTo>
                  <a:cubicBezTo>
                    <a:pt x="525" y="288"/>
                    <a:pt x="527" y="288"/>
                    <a:pt x="530" y="287"/>
                  </a:cubicBezTo>
                  <a:lnTo>
                    <a:pt x="530" y="287"/>
                  </a:lnTo>
                  <a:cubicBezTo>
                    <a:pt x="540" y="317"/>
                    <a:pt x="543" y="335"/>
                    <a:pt x="546" y="335"/>
                  </a:cubicBezTo>
                  <a:cubicBezTo>
                    <a:pt x="550" y="335"/>
                    <a:pt x="550" y="319"/>
                    <a:pt x="544" y="287"/>
                  </a:cubicBezTo>
                  <a:lnTo>
                    <a:pt x="544" y="287"/>
                  </a:lnTo>
                  <a:cubicBezTo>
                    <a:pt x="565" y="286"/>
                    <a:pt x="576" y="284"/>
                    <a:pt x="576" y="283"/>
                  </a:cubicBezTo>
                  <a:cubicBezTo>
                    <a:pt x="576" y="280"/>
                    <a:pt x="564" y="278"/>
                    <a:pt x="541" y="275"/>
                  </a:cubicBezTo>
                  <a:lnTo>
                    <a:pt x="541" y="275"/>
                  </a:lnTo>
                  <a:cubicBezTo>
                    <a:pt x="534" y="245"/>
                    <a:pt x="518" y="198"/>
                    <a:pt x="483" y="148"/>
                  </a:cubicBezTo>
                  <a:cubicBezTo>
                    <a:pt x="434" y="78"/>
                    <a:pt x="321" y="1"/>
                    <a:pt x="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7637447" y="4665295"/>
              <a:ext cx="12255" cy="15493"/>
            </a:xfrm>
            <a:custGeom>
              <a:avLst/>
              <a:gdLst/>
              <a:ahLst/>
              <a:cxnLst/>
              <a:rect l="l" t="t" r="r" b="b"/>
              <a:pathLst>
                <a:path w="299" h="378" extrusionOk="0">
                  <a:moveTo>
                    <a:pt x="226" y="0"/>
                  </a:moveTo>
                  <a:cubicBezTo>
                    <a:pt x="146" y="0"/>
                    <a:pt x="103" y="57"/>
                    <a:pt x="67" y="97"/>
                  </a:cubicBezTo>
                  <a:cubicBezTo>
                    <a:pt x="34" y="146"/>
                    <a:pt x="18" y="198"/>
                    <a:pt x="11" y="239"/>
                  </a:cubicBezTo>
                  <a:cubicBezTo>
                    <a:pt x="0" y="325"/>
                    <a:pt x="28" y="377"/>
                    <a:pt x="33" y="377"/>
                  </a:cubicBezTo>
                  <a:cubicBezTo>
                    <a:pt x="33" y="377"/>
                    <a:pt x="34" y="377"/>
                    <a:pt x="34" y="377"/>
                  </a:cubicBezTo>
                  <a:cubicBezTo>
                    <a:pt x="37" y="377"/>
                    <a:pt x="22" y="325"/>
                    <a:pt x="37" y="247"/>
                  </a:cubicBezTo>
                  <a:cubicBezTo>
                    <a:pt x="44" y="206"/>
                    <a:pt x="63" y="161"/>
                    <a:pt x="97" y="120"/>
                  </a:cubicBezTo>
                  <a:cubicBezTo>
                    <a:pt x="126" y="80"/>
                    <a:pt x="175" y="37"/>
                    <a:pt x="222" y="37"/>
                  </a:cubicBezTo>
                  <a:cubicBezTo>
                    <a:pt x="224" y="37"/>
                    <a:pt x="225" y="37"/>
                    <a:pt x="227" y="37"/>
                  </a:cubicBezTo>
                  <a:cubicBezTo>
                    <a:pt x="277" y="49"/>
                    <a:pt x="258" y="123"/>
                    <a:pt x="227" y="164"/>
                  </a:cubicBezTo>
                  <a:cubicBezTo>
                    <a:pt x="201" y="209"/>
                    <a:pt x="172" y="247"/>
                    <a:pt x="146" y="280"/>
                  </a:cubicBezTo>
                  <a:cubicBezTo>
                    <a:pt x="89" y="340"/>
                    <a:pt x="44" y="370"/>
                    <a:pt x="48" y="373"/>
                  </a:cubicBezTo>
                  <a:cubicBezTo>
                    <a:pt x="48" y="374"/>
                    <a:pt x="49" y="374"/>
                    <a:pt x="50" y="374"/>
                  </a:cubicBezTo>
                  <a:cubicBezTo>
                    <a:pt x="59" y="374"/>
                    <a:pt x="105" y="351"/>
                    <a:pt x="165" y="299"/>
                  </a:cubicBezTo>
                  <a:cubicBezTo>
                    <a:pt x="194" y="269"/>
                    <a:pt x="227" y="228"/>
                    <a:pt x="258" y="180"/>
                  </a:cubicBezTo>
                  <a:cubicBezTo>
                    <a:pt x="272" y="157"/>
                    <a:pt x="287" y="127"/>
                    <a:pt x="291" y="94"/>
                  </a:cubicBezTo>
                  <a:cubicBezTo>
                    <a:pt x="299" y="60"/>
                    <a:pt x="280" y="8"/>
                    <a:pt x="235" y="0"/>
                  </a:cubicBezTo>
                  <a:cubicBezTo>
                    <a:pt x="232" y="0"/>
                    <a:pt x="229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7729134" y="4673943"/>
              <a:ext cx="45168" cy="35618"/>
            </a:xfrm>
            <a:custGeom>
              <a:avLst/>
              <a:gdLst/>
              <a:ahLst/>
              <a:cxnLst/>
              <a:rect l="l" t="t" r="r" b="b"/>
              <a:pathLst>
                <a:path w="1102" h="869" extrusionOk="0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2" y="9"/>
                    <a:pt x="531" y="58"/>
                    <a:pt x="359" y="193"/>
                  </a:cubicBezTo>
                  <a:cubicBezTo>
                    <a:pt x="183" y="327"/>
                    <a:pt x="83" y="507"/>
                    <a:pt x="38" y="641"/>
                  </a:cubicBezTo>
                  <a:cubicBezTo>
                    <a:pt x="19" y="708"/>
                    <a:pt x="7" y="767"/>
                    <a:pt x="4" y="805"/>
                  </a:cubicBezTo>
                  <a:cubicBezTo>
                    <a:pt x="0" y="846"/>
                    <a:pt x="0" y="865"/>
                    <a:pt x="0" y="869"/>
                  </a:cubicBezTo>
                  <a:cubicBezTo>
                    <a:pt x="7" y="869"/>
                    <a:pt x="15" y="779"/>
                    <a:pt x="64" y="652"/>
                  </a:cubicBezTo>
                  <a:cubicBezTo>
                    <a:pt x="112" y="521"/>
                    <a:pt x="213" y="350"/>
                    <a:pt x="381" y="222"/>
                  </a:cubicBezTo>
                  <a:cubicBezTo>
                    <a:pt x="550" y="95"/>
                    <a:pt x="740" y="43"/>
                    <a:pt x="874" y="28"/>
                  </a:cubicBezTo>
                  <a:cubicBezTo>
                    <a:pt x="915" y="25"/>
                    <a:pt x="951" y="24"/>
                    <a:pt x="982" y="24"/>
                  </a:cubicBezTo>
                  <a:cubicBezTo>
                    <a:pt x="1033" y="24"/>
                    <a:pt x="1069" y="26"/>
                    <a:pt x="1088" y="26"/>
                  </a:cubicBezTo>
                  <a:cubicBezTo>
                    <a:pt x="1096" y="26"/>
                    <a:pt x="1101" y="26"/>
                    <a:pt x="1102" y="24"/>
                  </a:cubicBezTo>
                  <a:cubicBezTo>
                    <a:pt x="1102" y="24"/>
                    <a:pt x="1079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7761267" y="4622710"/>
              <a:ext cx="1721" cy="51316"/>
            </a:xfrm>
            <a:custGeom>
              <a:avLst/>
              <a:gdLst/>
              <a:ahLst/>
              <a:cxnLst/>
              <a:rect l="l" t="t" r="r" b="b"/>
              <a:pathLst>
                <a:path w="42" h="1252" extrusionOk="0">
                  <a:moveTo>
                    <a:pt x="26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0" y="972"/>
                    <a:pt x="8" y="1252"/>
                    <a:pt x="16" y="1252"/>
                  </a:cubicBezTo>
                  <a:cubicBezTo>
                    <a:pt x="16" y="1252"/>
                    <a:pt x="16" y="1252"/>
                    <a:pt x="16" y="1252"/>
                  </a:cubicBezTo>
                  <a:cubicBezTo>
                    <a:pt x="27" y="1252"/>
                    <a:pt x="38" y="970"/>
                    <a:pt x="38" y="628"/>
                  </a:cubicBezTo>
                  <a:cubicBezTo>
                    <a:pt x="42" y="281"/>
                    <a:pt x="35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7718206" y="4299077"/>
              <a:ext cx="33632" cy="1881"/>
            </a:xfrm>
            <a:custGeom>
              <a:avLst/>
              <a:gdLst/>
              <a:ahLst/>
              <a:cxnLst/>
              <a:rect l="l" t="t" r="r" b="b"/>
              <a:pathLst>
                <a:path w="894" h="50" extrusionOk="0">
                  <a:moveTo>
                    <a:pt x="28" y="1"/>
                  </a:moveTo>
                  <a:cubicBezTo>
                    <a:pt x="10" y="1"/>
                    <a:pt x="0" y="2"/>
                    <a:pt x="0" y="4"/>
                  </a:cubicBezTo>
                  <a:cubicBezTo>
                    <a:pt x="0" y="16"/>
                    <a:pt x="198" y="46"/>
                    <a:pt x="445" y="49"/>
                  </a:cubicBezTo>
                  <a:cubicBezTo>
                    <a:pt x="462" y="49"/>
                    <a:pt x="479" y="50"/>
                    <a:pt x="495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7" y="13"/>
                    <a:pt x="483" y="13"/>
                    <a:pt x="448" y="12"/>
                  </a:cubicBezTo>
                  <a:cubicBezTo>
                    <a:pt x="257" y="12"/>
                    <a:pt x="92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7770609" y="4299905"/>
              <a:ext cx="3988" cy="6546"/>
            </a:xfrm>
            <a:custGeom>
              <a:avLst/>
              <a:gdLst/>
              <a:ahLst/>
              <a:cxnLst/>
              <a:rect l="l" t="t" r="r" b="b"/>
              <a:pathLst>
                <a:path w="106" h="174" extrusionOk="0">
                  <a:moveTo>
                    <a:pt x="95" y="0"/>
                  </a:moveTo>
                  <a:cubicBezTo>
                    <a:pt x="82" y="0"/>
                    <a:pt x="47" y="29"/>
                    <a:pt x="27" y="76"/>
                  </a:cubicBezTo>
                  <a:cubicBezTo>
                    <a:pt x="0" y="125"/>
                    <a:pt x="5" y="173"/>
                    <a:pt x="16" y="173"/>
                  </a:cubicBezTo>
                  <a:cubicBezTo>
                    <a:pt x="16" y="173"/>
                    <a:pt x="17" y="173"/>
                    <a:pt x="17" y="173"/>
                  </a:cubicBezTo>
                  <a:cubicBezTo>
                    <a:pt x="28" y="173"/>
                    <a:pt x="39" y="134"/>
                    <a:pt x="60" y="91"/>
                  </a:cubicBezTo>
                  <a:cubicBezTo>
                    <a:pt x="79" y="46"/>
                    <a:pt x="105" y="9"/>
                    <a:pt x="98" y="1"/>
                  </a:cubicBezTo>
                  <a:cubicBezTo>
                    <a:pt x="97" y="0"/>
                    <a:pt x="96" y="0"/>
                    <a:pt x="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7742455" y="4686812"/>
              <a:ext cx="5369" cy="4755"/>
            </a:xfrm>
            <a:custGeom>
              <a:avLst/>
              <a:gdLst/>
              <a:ahLst/>
              <a:cxnLst/>
              <a:rect l="l" t="t" r="r" b="b"/>
              <a:pathLst>
                <a:path w="131" h="116" extrusionOk="0">
                  <a:moveTo>
                    <a:pt x="119" y="0"/>
                  </a:moveTo>
                  <a:cubicBezTo>
                    <a:pt x="106" y="0"/>
                    <a:pt x="78" y="18"/>
                    <a:pt x="52" y="43"/>
                  </a:cubicBezTo>
                  <a:cubicBezTo>
                    <a:pt x="18" y="76"/>
                    <a:pt x="0" y="106"/>
                    <a:pt x="8" y="114"/>
                  </a:cubicBezTo>
                  <a:cubicBezTo>
                    <a:pt x="8" y="115"/>
                    <a:pt x="9" y="115"/>
                    <a:pt x="11" y="115"/>
                  </a:cubicBezTo>
                  <a:cubicBezTo>
                    <a:pt x="21" y="115"/>
                    <a:pt x="50" y="98"/>
                    <a:pt x="78" y="69"/>
                  </a:cubicBezTo>
                  <a:cubicBezTo>
                    <a:pt x="108" y="39"/>
                    <a:pt x="130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7753275" y="4681033"/>
              <a:ext cx="7706" cy="3156"/>
            </a:xfrm>
            <a:custGeom>
              <a:avLst/>
              <a:gdLst/>
              <a:ahLst/>
              <a:cxnLst/>
              <a:rect l="l" t="t" r="r" b="b"/>
              <a:pathLst>
                <a:path w="188" h="77" extrusionOk="0">
                  <a:moveTo>
                    <a:pt x="132" y="0"/>
                  </a:moveTo>
                  <a:cubicBezTo>
                    <a:pt x="117" y="0"/>
                    <a:pt x="101" y="2"/>
                    <a:pt x="83" y="8"/>
                  </a:cubicBezTo>
                  <a:cubicBezTo>
                    <a:pt x="28" y="27"/>
                    <a:pt x="1" y="68"/>
                    <a:pt x="9" y="75"/>
                  </a:cubicBezTo>
                  <a:cubicBezTo>
                    <a:pt x="10" y="76"/>
                    <a:pt x="11" y="77"/>
                    <a:pt x="13" y="77"/>
                  </a:cubicBezTo>
                  <a:cubicBezTo>
                    <a:pt x="24" y="77"/>
                    <a:pt x="56" y="55"/>
                    <a:pt x="95" y="42"/>
                  </a:cubicBezTo>
                  <a:cubicBezTo>
                    <a:pt x="140" y="27"/>
                    <a:pt x="180" y="31"/>
                    <a:pt x="185" y="20"/>
                  </a:cubicBezTo>
                  <a:cubicBezTo>
                    <a:pt x="187" y="12"/>
                    <a:pt x="165" y="0"/>
                    <a:pt x="1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7766350" y="4679189"/>
              <a:ext cx="3976" cy="2090"/>
            </a:xfrm>
            <a:custGeom>
              <a:avLst/>
              <a:gdLst/>
              <a:ahLst/>
              <a:cxnLst/>
              <a:rect l="l" t="t" r="r" b="b"/>
              <a:pathLst>
                <a:path w="97" h="51" extrusionOk="0">
                  <a:moveTo>
                    <a:pt x="77" y="0"/>
                  </a:moveTo>
                  <a:cubicBezTo>
                    <a:pt x="67" y="0"/>
                    <a:pt x="54" y="3"/>
                    <a:pt x="41" y="8"/>
                  </a:cubicBezTo>
                  <a:cubicBezTo>
                    <a:pt x="18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97" y="20"/>
                    <a:pt x="93" y="8"/>
                  </a:cubicBezTo>
                  <a:cubicBezTo>
                    <a:pt x="93" y="3"/>
                    <a:pt x="87" y="0"/>
                    <a:pt x="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7897056" y="4611849"/>
              <a:ext cx="233506" cy="102018"/>
            </a:xfrm>
            <a:custGeom>
              <a:avLst/>
              <a:gdLst/>
              <a:ahLst/>
              <a:cxnLst/>
              <a:rect l="l" t="t" r="r" b="b"/>
              <a:pathLst>
                <a:path w="5697" h="2489" extrusionOk="0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5" y="2365"/>
                  </a:cubicBezTo>
                  <a:cubicBezTo>
                    <a:pt x="926" y="2461"/>
                    <a:pt x="2058" y="2488"/>
                    <a:pt x="3174" y="2488"/>
                  </a:cubicBezTo>
                  <a:cubicBezTo>
                    <a:pt x="4134" y="2488"/>
                    <a:pt x="5082" y="2468"/>
                    <a:pt x="5472" y="2455"/>
                  </a:cubicBezTo>
                  <a:lnTo>
                    <a:pt x="5659" y="2447"/>
                  </a:lnTo>
                  <a:lnTo>
                    <a:pt x="5697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8083667" y="4675172"/>
              <a:ext cx="45988" cy="35167"/>
            </a:xfrm>
            <a:custGeom>
              <a:avLst/>
              <a:gdLst/>
              <a:ahLst/>
              <a:cxnLst/>
              <a:rect l="l" t="t" r="r" b="b"/>
              <a:pathLst>
                <a:path w="1122" h="858" extrusionOk="0">
                  <a:moveTo>
                    <a:pt x="1022" y="1"/>
                  </a:moveTo>
                  <a:cubicBezTo>
                    <a:pt x="800" y="1"/>
                    <a:pt x="586" y="78"/>
                    <a:pt x="404" y="211"/>
                  </a:cubicBezTo>
                  <a:cubicBezTo>
                    <a:pt x="199" y="368"/>
                    <a:pt x="49" y="599"/>
                    <a:pt x="1" y="853"/>
                  </a:cubicBezTo>
                  <a:lnTo>
                    <a:pt x="1106" y="858"/>
                  </a:lnTo>
                  <a:lnTo>
                    <a:pt x="1121" y="6"/>
                  </a:lnTo>
                  <a:cubicBezTo>
                    <a:pt x="1088" y="2"/>
                    <a:pt x="1055" y="1"/>
                    <a:pt x="1022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7936020" y="4293623"/>
              <a:ext cx="197129" cy="21142"/>
            </a:xfrm>
            <a:custGeom>
              <a:avLst/>
              <a:gdLst/>
              <a:ahLst/>
              <a:cxnLst/>
              <a:rect l="l" t="t" r="r" b="b"/>
              <a:pathLst>
                <a:path w="5240" h="562" extrusionOk="0">
                  <a:moveTo>
                    <a:pt x="911" y="0"/>
                  </a:moveTo>
                  <a:cubicBezTo>
                    <a:pt x="911" y="0"/>
                    <a:pt x="0" y="243"/>
                    <a:pt x="108" y="396"/>
                  </a:cubicBezTo>
                  <a:cubicBezTo>
                    <a:pt x="183" y="497"/>
                    <a:pt x="1786" y="562"/>
                    <a:pt x="3295" y="562"/>
                  </a:cubicBezTo>
                  <a:cubicBezTo>
                    <a:pt x="4027" y="562"/>
                    <a:pt x="4737" y="546"/>
                    <a:pt x="5240" y="512"/>
                  </a:cubicBezTo>
                  <a:lnTo>
                    <a:pt x="5236" y="441"/>
                  </a:lnTo>
                  <a:lnTo>
                    <a:pt x="1176" y="396"/>
                  </a:lnTo>
                  <a:cubicBezTo>
                    <a:pt x="1176" y="396"/>
                    <a:pt x="1090" y="11"/>
                    <a:pt x="91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7940045" y="4306488"/>
              <a:ext cx="194796" cy="4815"/>
            </a:xfrm>
            <a:custGeom>
              <a:avLst/>
              <a:gdLst/>
              <a:ahLst/>
              <a:cxnLst/>
              <a:rect l="l" t="t" r="r" b="b"/>
              <a:pathLst>
                <a:path w="5178" h="128" extrusionOk="0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9" y="13"/>
                    <a:pt x="151" y="17"/>
                    <a:pt x="207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3" y="107"/>
                    <a:pt x="2590" y="117"/>
                  </a:cubicBezTo>
                  <a:cubicBezTo>
                    <a:pt x="2947" y="125"/>
                    <a:pt x="3287" y="128"/>
                    <a:pt x="3597" y="128"/>
                  </a:cubicBezTo>
                  <a:cubicBezTo>
                    <a:pt x="3908" y="128"/>
                    <a:pt x="4187" y="125"/>
                    <a:pt x="4420" y="121"/>
                  </a:cubicBezTo>
                  <a:cubicBezTo>
                    <a:pt x="4640" y="117"/>
                    <a:pt x="4824" y="114"/>
                    <a:pt x="4976" y="110"/>
                  </a:cubicBezTo>
                  <a:cubicBezTo>
                    <a:pt x="5033" y="107"/>
                    <a:pt x="5081" y="107"/>
                    <a:pt x="5126" y="103"/>
                  </a:cubicBezTo>
                  <a:cubicBezTo>
                    <a:pt x="5160" y="103"/>
                    <a:pt x="5178" y="99"/>
                    <a:pt x="5178" y="99"/>
                  </a:cubicBezTo>
                  <a:cubicBezTo>
                    <a:pt x="5178" y="99"/>
                    <a:pt x="5160" y="95"/>
                    <a:pt x="5126" y="95"/>
                  </a:cubicBezTo>
                  <a:lnTo>
                    <a:pt x="4420" y="95"/>
                  </a:lnTo>
                  <a:cubicBezTo>
                    <a:pt x="4303" y="96"/>
                    <a:pt x="4175" y="96"/>
                    <a:pt x="4038" y="96"/>
                  </a:cubicBezTo>
                  <a:cubicBezTo>
                    <a:pt x="3624" y="96"/>
                    <a:pt x="3125" y="92"/>
                    <a:pt x="2590" y="84"/>
                  </a:cubicBezTo>
                  <a:cubicBezTo>
                    <a:pt x="1876" y="69"/>
                    <a:pt x="1230" y="47"/>
                    <a:pt x="759" y="28"/>
                  </a:cubicBezTo>
                  <a:cubicBezTo>
                    <a:pt x="543" y="21"/>
                    <a:pt x="356" y="13"/>
                    <a:pt x="207" y="5"/>
                  </a:cubicBezTo>
                  <a:cubicBezTo>
                    <a:pt x="151" y="2"/>
                    <a:pt x="102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7969313" y="4292155"/>
              <a:ext cx="11662" cy="18246"/>
            </a:xfrm>
            <a:custGeom>
              <a:avLst/>
              <a:gdLst/>
              <a:ahLst/>
              <a:cxnLst/>
              <a:rect l="l" t="t" r="r" b="b"/>
              <a:pathLst>
                <a:path w="310" h="485" extrusionOk="0">
                  <a:moveTo>
                    <a:pt x="9" y="1"/>
                  </a:moveTo>
                  <a:cubicBezTo>
                    <a:pt x="8" y="1"/>
                    <a:pt x="7" y="1"/>
                    <a:pt x="7" y="2"/>
                  </a:cubicBezTo>
                  <a:cubicBezTo>
                    <a:pt x="0" y="9"/>
                    <a:pt x="112" y="81"/>
                    <a:pt x="191" y="219"/>
                  </a:cubicBezTo>
                  <a:cubicBezTo>
                    <a:pt x="273" y="353"/>
                    <a:pt x="276" y="484"/>
                    <a:pt x="288" y="484"/>
                  </a:cubicBezTo>
                  <a:cubicBezTo>
                    <a:pt x="288" y="484"/>
                    <a:pt x="288" y="484"/>
                    <a:pt x="288" y="484"/>
                  </a:cubicBezTo>
                  <a:cubicBezTo>
                    <a:pt x="299" y="484"/>
                    <a:pt x="309" y="340"/>
                    <a:pt x="224" y="200"/>
                  </a:cubicBezTo>
                  <a:cubicBezTo>
                    <a:pt x="145" y="62"/>
                    <a:pt x="2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7992882" y="4680869"/>
              <a:ext cx="7091" cy="10493"/>
            </a:xfrm>
            <a:custGeom>
              <a:avLst/>
              <a:gdLst/>
              <a:ahLst/>
              <a:cxnLst/>
              <a:rect l="l" t="t" r="r" b="b"/>
              <a:pathLst>
                <a:path w="173" h="256" extrusionOk="0">
                  <a:moveTo>
                    <a:pt x="11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5"/>
                    <a:pt x="27" y="69"/>
                    <a:pt x="71" y="139"/>
                  </a:cubicBezTo>
                  <a:cubicBezTo>
                    <a:pt x="110" y="206"/>
                    <a:pt x="152" y="256"/>
                    <a:pt x="164" y="256"/>
                  </a:cubicBezTo>
                  <a:cubicBezTo>
                    <a:pt x="164" y="256"/>
                    <a:pt x="165" y="256"/>
                    <a:pt x="165" y="255"/>
                  </a:cubicBezTo>
                  <a:cubicBezTo>
                    <a:pt x="173" y="251"/>
                    <a:pt x="147" y="188"/>
                    <a:pt x="102" y="117"/>
                  </a:cubicBezTo>
                  <a:cubicBezTo>
                    <a:pt x="63" y="51"/>
                    <a:pt x="22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8001940" y="4679025"/>
              <a:ext cx="8279" cy="7296"/>
            </a:xfrm>
            <a:custGeom>
              <a:avLst/>
              <a:gdLst/>
              <a:ahLst/>
              <a:cxnLst/>
              <a:rect l="l" t="t" r="r" b="b"/>
              <a:pathLst>
                <a:path w="202" h="178" extrusionOk="0">
                  <a:moveTo>
                    <a:pt x="10" y="0"/>
                  </a:moveTo>
                  <a:cubicBezTo>
                    <a:pt x="9" y="0"/>
                    <a:pt x="8" y="1"/>
                    <a:pt x="7" y="2"/>
                  </a:cubicBezTo>
                  <a:cubicBezTo>
                    <a:pt x="0" y="9"/>
                    <a:pt x="34" y="54"/>
                    <a:pt x="86" y="102"/>
                  </a:cubicBezTo>
                  <a:cubicBezTo>
                    <a:pt x="133" y="146"/>
                    <a:pt x="177" y="178"/>
                    <a:pt x="191" y="178"/>
                  </a:cubicBezTo>
                  <a:cubicBezTo>
                    <a:pt x="193" y="178"/>
                    <a:pt x="194" y="177"/>
                    <a:pt x="195" y="176"/>
                  </a:cubicBezTo>
                  <a:cubicBezTo>
                    <a:pt x="202" y="169"/>
                    <a:pt x="164" y="124"/>
                    <a:pt x="112" y="76"/>
                  </a:cubicBezTo>
                  <a:cubicBezTo>
                    <a:pt x="65" y="32"/>
                    <a:pt x="21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8003457" y="4673697"/>
              <a:ext cx="13075" cy="1558"/>
            </a:xfrm>
            <a:custGeom>
              <a:avLst/>
              <a:gdLst/>
              <a:ahLst/>
              <a:cxnLst/>
              <a:rect l="l" t="t" r="r" b="b"/>
              <a:pathLst>
                <a:path w="319" h="38" extrusionOk="0">
                  <a:moveTo>
                    <a:pt x="158" y="1"/>
                  </a:moveTo>
                  <a:cubicBezTo>
                    <a:pt x="72" y="1"/>
                    <a:pt x="1" y="8"/>
                    <a:pt x="1" y="19"/>
                  </a:cubicBezTo>
                  <a:cubicBezTo>
                    <a:pt x="1" y="27"/>
                    <a:pt x="72" y="37"/>
                    <a:pt x="158" y="37"/>
                  </a:cubicBezTo>
                  <a:cubicBezTo>
                    <a:pt x="247" y="37"/>
                    <a:pt x="318" y="30"/>
                    <a:pt x="318" y="19"/>
                  </a:cubicBezTo>
                  <a:cubicBezTo>
                    <a:pt x="318" y="11"/>
                    <a:pt x="247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8003908" y="4666114"/>
              <a:ext cx="15083" cy="2172"/>
            </a:xfrm>
            <a:custGeom>
              <a:avLst/>
              <a:gdLst/>
              <a:ahLst/>
              <a:cxnLst/>
              <a:rect l="l" t="t" r="r" b="b"/>
              <a:pathLst>
                <a:path w="368" h="53" extrusionOk="0">
                  <a:moveTo>
                    <a:pt x="353" y="0"/>
                  </a:moveTo>
                  <a:cubicBezTo>
                    <a:pt x="329" y="0"/>
                    <a:pt x="261" y="11"/>
                    <a:pt x="183" y="14"/>
                  </a:cubicBezTo>
                  <a:cubicBezTo>
                    <a:pt x="87" y="21"/>
                    <a:pt x="4" y="14"/>
                    <a:pt x="4" y="25"/>
                  </a:cubicBezTo>
                  <a:cubicBezTo>
                    <a:pt x="1" y="32"/>
                    <a:pt x="65" y="52"/>
                    <a:pt x="151" y="52"/>
                  </a:cubicBezTo>
                  <a:cubicBezTo>
                    <a:pt x="163" y="52"/>
                    <a:pt x="175" y="52"/>
                    <a:pt x="188" y="51"/>
                  </a:cubicBezTo>
                  <a:cubicBezTo>
                    <a:pt x="288" y="48"/>
                    <a:pt x="367" y="14"/>
                    <a:pt x="363" y="3"/>
                  </a:cubicBezTo>
                  <a:cubicBezTo>
                    <a:pt x="363" y="1"/>
                    <a:pt x="359" y="0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7971897" y="4668860"/>
              <a:ext cx="23773" cy="13731"/>
            </a:xfrm>
            <a:custGeom>
              <a:avLst/>
              <a:gdLst/>
              <a:ahLst/>
              <a:cxnLst/>
              <a:rect l="l" t="t" r="r" b="b"/>
              <a:pathLst>
                <a:path w="580" h="335" extrusionOk="0">
                  <a:moveTo>
                    <a:pt x="183" y="36"/>
                  </a:moveTo>
                  <a:cubicBezTo>
                    <a:pt x="223" y="36"/>
                    <a:pt x="264" y="42"/>
                    <a:pt x="297" y="51"/>
                  </a:cubicBezTo>
                  <a:cubicBezTo>
                    <a:pt x="371" y="77"/>
                    <a:pt x="426" y="119"/>
                    <a:pt x="461" y="163"/>
                  </a:cubicBezTo>
                  <a:cubicBezTo>
                    <a:pt x="494" y="205"/>
                    <a:pt x="513" y="243"/>
                    <a:pt x="526" y="273"/>
                  </a:cubicBezTo>
                  <a:lnTo>
                    <a:pt x="526" y="273"/>
                  </a:lnTo>
                  <a:cubicBezTo>
                    <a:pt x="492" y="269"/>
                    <a:pt x="445" y="262"/>
                    <a:pt x="386" y="250"/>
                  </a:cubicBezTo>
                  <a:cubicBezTo>
                    <a:pt x="330" y="238"/>
                    <a:pt x="259" y="219"/>
                    <a:pt x="184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9" y="36"/>
                    <a:pt x="183" y="36"/>
                  </a:cubicBezTo>
                  <a:close/>
                  <a:moveTo>
                    <a:pt x="190" y="1"/>
                  </a:moveTo>
                  <a:cubicBezTo>
                    <a:pt x="141" y="1"/>
                    <a:pt x="90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8" y="160"/>
                    <a:pt x="57" y="174"/>
                  </a:cubicBezTo>
                  <a:cubicBezTo>
                    <a:pt x="98" y="200"/>
                    <a:pt x="135" y="212"/>
                    <a:pt x="173" y="227"/>
                  </a:cubicBezTo>
                  <a:cubicBezTo>
                    <a:pt x="252" y="253"/>
                    <a:pt x="323" y="267"/>
                    <a:pt x="382" y="276"/>
                  </a:cubicBezTo>
                  <a:cubicBezTo>
                    <a:pt x="441" y="285"/>
                    <a:pt x="489" y="288"/>
                    <a:pt x="524" y="288"/>
                  </a:cubicBezTo>
                  <a:cubicBezTo>
                    <a:pt x="526" y="288"/>
                    <a:pt x="529" y="288"/>
                    <a:pt x="531" y="287"/>
                  </a:cubicBezTo>
                  <a:lnTo>
                    <a:pt x="531" y="287"/>
                  </a:lnTo>
                  <a:cubicBezTo>
                    <a:pt x="542" y="317"/>
                    <a:pt x="545" y="335"/>
                    <a:pt x="547" y="335"/>
                  </a:cubicBezTo>
                  <a:cubicBezTo>
                    <a:pt x="550" y="335"/>
                    <a:pt x="550" y="319"/>
                    <a:pt x="545" y="287"/>
                  </a:cubicBezTo>
                  <a:lnTo>
                    <a:pt x="545" y="287"/>
                  </a:lnTo>
                  <a:cubicBezTo>
                    <a:pt x="567" y="286"/>
                    <a:pt x="580" y="284"/>
                    <a:pt x="580" y="283"/>
                  </a:cubicBezTo>
                  <a:cubicBezTo>
                    <a:pt x="580" y="280"/>
                    <a:pt x="566" y="278"/>
                    <a:pt x="542" y="275"/>
                  </a:cubicBezTo>
                  <a:lnTo>
                    <a:pt x="542" y="275"/>
                  </a:lnTo>
                  <a:cubicBezTo>
                    <a:pt x="534" y="245"/>
                    <a:pt x="519" y="198"/>
                    <a:pt x="483" y="148"/>
                  </a:cubicBezTo>
                  <a:cubicBezTo>
                    <a:pt x="434" y="78"/>
                    <a:pt x="321" y="1"/>
                    <a:pt x="1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7992309" y="4665295"/>
              <a:ext cx="12255" cy="15493"/>
            </a:xfrm>
            <a:custGeom>
              <a:avLst/>
              <a:gdLst/>
              <a:ahLst/>
              <a:cxnLst/>
              <a:rect l="l" t="t" r="r" b="b"/>
              <a:pathLst>
                <a:path w="299" h="378" extrusionOk="0">
                  <a:moveTo>
                    <a:pt x="222" y="0"/>
                  </a:moveTo>
                  <a:cubicBezTo>
                    <a:pt x="142" y="0"/>
                    <a:pt x="99" y="57"/>
                    <a:pt x="67" y="97"/>
                  </a:cubicBezTo>
                  <a:cubicBezTo>
                    <a:pt x="33" y="146"/>
                    <a:pt x="15" y="198"/>
                    <a:pt x="11" y="239"/>
                  </a:cubicBezTo>
                  <a:cubicBezTo>
                    <a:pt x="1" y="325"/>
                    <a:pt x="24" y="377"/>
                    <a:pt x="29" y="377"/>
                  </a:cubicBezTo>
                  <a:cubicBezTo>
                    <a:pt x="29" y="377"/>
                    <a:pt x="30" y="377"/>
                    <a:pt x="30" y="377"/>
                  </a:cubicBezTo>
                  <a:cubicBezTo>
                    <a:pt x="37" y="377"/>
                    <a:pt x="18" y="325"/>
                    <a:pt x="33" y="247"/>
                  </a:cubicBezTo>
                  <a:cubicBezTo>
                    <a:pt x="45" y="206"/>
                    <a:pt x="63" y="161"/>
                    <a:pt x="93" y="120"/>
                  </a:cubicBezTo>
                  <a:cubicBezTo>
                    <a:pt x="122" y="80"/>
                    <a:pt x="171" y="37"/>
                    <a:pt x="219" y="37"/>
                  </a:cubicBezTo>
                  <a:cubicBezTo>
                    <a:pt x="221" y="37"/>
                    <a:pt x="222" y="37"/>
                    <a:pt x="224" y="37"/>
                  </a:cubicBezTo>
                  <a:cubicBezTo>
                    <a:pt x="273" y="49"/>
                    <a:pt x="254" y="123"/>
                    <a:pt x="224" y="164"/>
                  </a:cubicBezTo>
                  <a:cubicBezTo>
                    <a:pt x="197" y="209"/>
                    <a:pt x="168" y="247"/>
                    <a:pt x="142" y="280"/>
                  </a:cubicBezTo>
                  <a:cubicBezTo>
                    <a:pt x="85" y="340"/>
                    <a:pt x="41" y="370"/>
                    <a:pt x="45" y="373"/>
                  </a:cubicBezTo>
                  <a:cubicBezTo>
                    <a:pt x="45" y="374"/>
                    <a:pt x="46" y="374"/>
                    <a:pt x="46" y="374"/>
                  </a:cubicBezTo>
                  <a:cubicBezTo>
                    <a:pt x="55" y="374"/>
                    <a:pt x="101" y="351"/>
                    <a:pt x="161" y="299"/>
                  </a:cubicBezTo>
                  <a:cubicBezTo>
                    <a:pt x="190" y="269"/>
                    <a:pt x="224" y="228"/>
                    <a:pt x="254" y="180"/>
                  </a:cubicBezTo>
                  <a:cubicBezTo>
                    <a:pt x="269" y="157"/>
                    <a:pt x="283" y="127"/>
                    <a:pt x="292" y="94"/>
                  </a:cubicBezTo>
                  <a:cubicBezTo>
                    <a:pt x="299" y="60"/>
                    <a:pt x="276" y="8"/>
                    <a:pt x="231" y="0"/>
                  </a:cubicBezTo>
                  <a:cubicBezTo>
                    <a:pt x="228" y="0"/>
                    <a:pt x="225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8083831" y="4673943"/>
              <a:ext cx="45168" cy="35618"/>
            </a:xfrm>
            <a:custGeom>
              <a:avLst/>
              <a:gdLst/>
              <a:ahLst/>
              <a:cxnLst/>
              <a:rect l="l" t="t" r="r" b="b"/>
              <a:pathLst>
                <a:path w="1102" h="869" extrusionOk="0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3" y="9"/>
                    <a:pt x="534" y="58"/>
                    <a:pt x="359" y="193"/>
                  </a:cubicBezTo>
                  <a:cubicBezTo>
                    <a:pt x="183" y="327"/>
                    <a:pt x="83" y="507"/>
                    <a:pt x="41" y="641"/>
                  </a:cubicBezTo>
                  <a:cubicBezTo>
                    <a:pt x="19" y="708"/>
                    <a:pt x="8" y="767"/>
                    <a:pt x="4" y="805"/>
                  </a:cubicBezTo>
                  <a:cubicBezTo>
                    <a:pt x="0" y="846"/>
                    <a:pt x="0" y="865"/>
                    <a:pt x="4" y="869"/>
                  </a:cubicBezTo>
                  <a:cubicBezTo>
                    <a:pt x="8" y="869"/>
                    <a:pt x="15" y="779"/>
                    <a:pt x="64" y="652"/>
                  </a:cubicBezTo>
                  <a:cubicBezTo>
                    <a:pt x="112" y="521"/>
                    <a:pt x="214" y="350"/>
                    <a:pt x="381" y="222"/>
                  </a:cubicBezTo>
                  <a:cubicBezTo>
                    <a:pt x="550" y="95"/>
                    <a:pt x="740" y="43"/>
                    <a:pt x="878" y="28"/>
                  </a:cubicBezTo>
                  <a:cubicBezTo>
                    <a:pt x="919" y="25"/>
                    <a:pt x="955" y="24"/>
                    <a:pt x="986" y="24"/>
                  </a:cubicBezTo>
                  <a:cubicBezTo>
                    <a:pt x="1037" y="24"/>
                    <a:pt x="1073" y="26"/>
                    <a:pt x="1090" y="26"/>
                  </a:cubicBezTo>
                  <a:cubicBezTo>
                    <a:pt x="1098" y="26"/>
                    <a:pt x="1102" y="26"/>
                    <a:pt x="1102" y="24"/>
                  </a:cubicBezTo>
                  <a:cubicBezTo>
                    <a:pt x="1102" y="24"/>
                    <a:pt x="1080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8115965" y="4622710"/>
              <a:ext cx="1721" cy="51316"/>
            </a:xfrm>
            <a:custGeom>
              <a:avLst/>
              <a:gdLst/>
              <a:ahLst/>
              <a:cxnLst/>
              <a:rect l="l" t="t" r="r" b="b"/>
              <a:pathLst>
                <a:path w="42" h="1252" extrusionOk="0">
                  <a:moveTo>
                    <a:pt x="27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1" y="972"/>
                    <a:pt x="9" y="1252"/>
                    <a:pt x="19" y="1252"/>
                  </a:cubicBezTo>
                  <a:cubicBezTo>
                    <a:pt x="19" y="1252"/>
                    <a:pt x="19" y="1252"/>
                    <a:pt x="20" y="1252"/>
                  </a:cubicBezTo>
                  <a:cubicBezTo>
                    <a:pt x="27" y="1252"/>
                    <a:pt x="38" y="970"/>
                    <a:pt x="42" y="628"/>
                  </a:cubicBezTo>
                  <a:cubicBezTo>
                    <a:pt x="42" y="281"/>
                    <a:pt x="3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8043761" y="4299077"/>
              <a:ext cx="33632" cy="1881"/>
            </a:xfrm>
            <a:custGeom>
              <a:avLst/>
              <a:gdLst/>
              <a:ahLst/>
              <a:cxnLst/>
              <a:rect l="l" t="t" r="r" b="b"/>
              <a:pathLst>
                <a:path w="894" h="50" extrusionOk="0">
                  <a:moveTo>
                    <a:pt x="30" y="1"/>
                  </a:moveTo>
                  <a:cubicBezTo>
                    <a:pt x="12" y="1"/>
                    <a:pt x="1" y="2"/>
                    <a:pt x="0" y="4"/>
                  </a:cubicBezTo>
                  <a:cubicBezTo>
                    <a:pt x="0" y="16"/>
                    <a:pt x="198" y="46"/>
                    <a:pt x="449" y="49"/>
                  </a:cubicBezTo>
                  <a:cubicBezTo>
                    <a:pt x="465" y="49"/>
                    <a:pt x="482" y="50"/>
                    <a:pt x="498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8" y="13"/>
                    <a:pt x="484" y="13"/>
                    <a:pt x="449" y="12"/>
                  </a:cubicBezTo>
                  <a:cubicBezTo>
                    <a:pt x="257" y="12"/>
                    <a:pt x="95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8096201" y="4299905"/>
              <a:ext cx="3950" cy="6546"/>
            </a:xfrm>
            <a:custGeom>
              <a:avLst/>
              <a:gdLst/>
              <a:ahLst/>
              <a:cxnLst/>
              <a:rect l="l" t="t" r="r" b="b"/>
              <a:pathLst>
                <a:path w="105" h="174" extrusionOk="0">
                  <a:moveTo>
                    <a:pt x="94" y="0"/>
                  </a:moveTo>
                  <a:cubicBezTo>
                    <a:pt x="83" y="0"/>
                    <a:pt x="50" y="29"/>
                    <a:pt x="26" y="76"/>
                  </a:cubicBezTo>
                  <a:cubicBezTo>
                    <a:pt x="0" y="125"/>
                    <a:pt x="8" y="173"/>
                    <a:pt x="15" y="173"/>
                  </a:cubicBezTo>
                  <a:cubicBezTo>
                    <a:pt x="15" y="173"/>
                    <a:pt x="16" y="173"/>
                    <a:pt x="16" y="173"/>
                  </a:cubicBezTo>
                  <a:cubicBezTo>
                    <a:pt x="27" y="173"/>
                    <a:pt x="38" y="134"/>
                    <a:pt x="59" y="91"/>
                  </a:cubicBezTo>
                  <a:cubicBezTo>
                    <a:pt x="82" y="46"/>
                    <a:pt x="104" y="9"/>
                    <a:pt x="97" y="1"/>
                  </a:cubicBezTo>
                  <a:cubicBezTo>
                    <a:pt x="96" y="0"/>
                    <a:pt x="95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8097152" y="4686812"/>
              <a:ext cx="5410" cy="4755"/>
            </a:xfrm>
            <a:custGeom>
              <a:avLst/>
              <a:gdLst/>
              <a:ahLst/>
              <a:cxnLst/>
              <a:rect l="l" t="t" r="r" b="b"/>
              <a:pathLst>
                <a:path w="132" h="116" extrusionOk="0">
                  <a:moveTo>
                    <a:pt x="119" y="0"/>
                  </a:moveTo>
                  <a:cubicBezTo>
                    <a:pt x="107" y="0"/>
                    <a:pt x="78" y="18"/>
                    <a:pt x="53" y="43"/>
                  </a:cubicBezTo>
                  <a:cubicBezTo>
                    <a:pt x="19" y="76"/>
                    <a:pt x="1" y="106"/>
                    <a:pt x="8" y="114"/>
                  </a:cubicBezTo>
                  <a:cubicBezTo>
                    <a:pt x="9" y="115"/>
                    <a:pt x="10" y="115"/>
                    <a:pt x="12" y="115"/>
                  </a:cubicBezTo>
                  <a:cubicBezTo>
                    <a:pt x="24" y="115"/>
                    <a:pt x="50" y="98"/>
                    <a:pt x="79" y="69"/>
                  </a:cubicBezTo>
                  <a:cubicBezTo>
                    <a:pt x="109" y="39"/>
                    <a:pt x="131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8108013" y="4681033"/>
              <a:ext cx="7665" cy="3156"/>
            </a:xfrm>
            <a:custGeom>
              <a:avLst/>
              <a:gdLst/>
              <a:ahLst/>
              <a:cxnLst/>
              <a:rect l="l" t="t" r="r" b="b"/>
              <a:pathLst>
                <a:path w="187" h="77" extrusionOk="0">
                  <a:moveTo>
                    <a:pt x="131" y="0"/>
                  </a:moveTo>
                  <a:cubicBezTo>
                    <a:pt x="116" y="0"/>
                    <a:pt x="100" y="2"/>
                    <a:pt x="83" y="8"/>
                  </a:cubicBezTo>
                  <a:cubicBezTo>
                    <a:pt x="27" y="27"/>
                    <a:pt x="1" y="68"/>
                    <a:pt x="8" y="75"/>
                  </a:cubicBezTo>
                  <a:cubicBezTo>
                    <a:pt x="9" y="76"/>
                    <a:pt x="11" y="77"/>
                    <a:pt x="13" y="77"/>
                  </a:cubicBezTo>
                  <a:cubicBezTo>
                    <a:pt x="26" y="77"/>
                    <a:pt x="55" y="55"/>
                    <a:pt x="94" y="42"/>
                  </a:cubicBezTo>
                  <a:cubicBezTo>
                    <a:pt x="139" y="27"/>
                    <a:pt x="180" y="31"/>
                    <a:pt x="184" y="20"/>
                  </a:cubicBezTo>
                  <a:cubicBezTo>
                    <a:pt x="186" y="12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8121047" y="4679189"/>
              <a:ext cx="4140" cy="2090"/>
            </a:xfrm>
            <a:custGeom>
              <a:avLst/>
              <a:gdLst/>
              <a:ahLst/>
              <a:cxnLst/>
              <a:rect l="l" t="t" r="r" b="b"/>
              <a:pathLst>
                <a:path w="101" h="51" extrusionOk="0">
                  <a:moveTo>
                    <a:pt x="78" y="0"/>
                  </a:moveTo>
                  <a:cubicBezTo>
                    <a:pt x="68" y="0"/>
                    <a:pt x="56" y="3"/>
                    <a:pt x="45" y="8"/>
                  </a:cubicBezTo>
                  <a:cubicBezTo>
                    <a:pt x="19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101" y="20"/>
                    <a:pt x="97" y="8"/>
                  </a:cubicBezTo>
                  <a:cubicBezTo>
                    <a:pt x="95" y="3"/>
                    <a:pt x="88" y="0"/>
                    <a:pt x="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7563917" y="2963384"/>
              <a:ext cx="615632" cy="1699260"/>
            </a:xfrm>
            <a:custGeom>
              <a:avLst/>
              <a:gdLst/>
              <a:ahLst/>
              <a:cxnLst/>
              <a:rect l="l" t="t" r="r" b="b"/>
              <a:pathLst>
                <a:path w="15020" h="41458" extrusionOk="0">
                  <a:moveTo>
                    <a:pt x="1461" y="1"/>
                  </a:moveTo>
                  <a:lnTo>
                    <a:pt x="1" y="21798"/>
                  </a:lnTo>
                  <a:lnTo>
                    <a:pt x="1" y="41457"/>
                  </a:lnTo>
                  <a:lnTo>
                    <a:pt x="5843" y="41457"/>
                  </a:lnTo>
                  <a:cubicBezTo>
                    <a:pt x="5843" y="41457"/>
                    <a:pt x="6089" y="24503"/>
                    <a:pt x="5936" y="23394"/>
                  </a:cubicBezTo>
                  <a:cubicBezTo>
                    <a:pt x="5936" y="23394"/>
                    <a:pt x="6879" y="6654"/>
                    <a:pt x="6994" y="6654"/>
                  </a:cubicBezTo>
                  <a:cubicBezTo>
                    <a:pt x="6995" y="6654"/>
                    <a:pt x="6996" y="6655"/>
                    <a:pt x="6996" y="6657"/>
                  </a:cubicBezTo>
                  <a:cubicBezTo>
                    <a:pt x="7221" y="7154"/>
                    <a:pt x="7217" y="21586"/>
                    <a:pt x="7542" y="23375"/>
                  </a:cubicBezTo>
                  <a:cubicBezTo>
                    <a:pt x="7870" y="25165"/>
                    <a:pt x="9380" y="41457"/>
                    <a:pt x="9380" y="41457"/>
                  </a:cubicBezTo>
                  <a:lnTo>
                    <a:pt x="15020" y="41457"/>
                  </a:lnTo>
                  <a:lnTo>
                    <a:pt x="13126" y="22777"/>
                  </a:lnTo>
                  <a:cubicBezTo>
                    <a:pt x="13089" y="20529"/>
                    <a:pt x="12510" y="759"/>
                    <a:pt x="12510" y="759"/>
                  </a:cubicBezTo>
                  <a:lnTo>
                    <a:pt x="14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7952183" y="4598364"/>
              <a:ext cx="222029" cy="38938"/>
            </a:xfrm>
            <a:custGeom>
              <a:avLst/>
              <a:gdLst/>
              <a:ahLst/>
              <a:cxnLst/>
              <a:rect l="l" t="t" r="r" b="b"/>
              <a:pathLst>
                <a:path w="5417" h="950" extrusionOk="0">
                  <a:moveTo>
                    <a:pt x="3602" y="0"/>
                  </a:moveTo>
                  <a:cubicBezTo>
                    <a:pt x="3464" y="0"/>
                    <a:pt x="3322" y="29"/>
                    <a:pt x="3190" y="79"/>
                  </a:cubicBezTo>
                  <a:cubicBezTo>
                    <a:pt x="3003" y="146"/>
                    <a:pt x="2835" y="255"/>
                    <a:pt x="2667" y="363"/>
                  </a:cubicBezTo>
                  <a:cubicBezTo>
                    <a:pt x="2335" y="584"/>
                    <a:pt x="2021" y="789"/>
                    <a:pt x="1685" y="827"/>
                  </a:cubicBezTo>
                  <a:cubicBezTo>
                    <a:pt x="1604" y="838"/>
                    <a:pt x="1525" y="844"/>
                    <a:pt x="1448" y="844"/>
                  </a:cubicBezTo>
                  <a:cubicBezTo>
                    <a:pt x="1209" y="844"/>
                    <a:pt x="990" y="795"/>
                    <a:pt x="804" y="744"/>
                  </a:cubicBezTo>
                  <a:cubicBezTo>
                    <a:pt x="337" y="607"/>
                    <a:pt x="48" y="474"/>
                    <a:pt x="8" y="474"/>
                  </a:cubicBezTo>
                  <a:cubicBezTo>
                    <a:pt x="6" y="474"/>
                    <a:pt x="4" y="474"/>
                    <a:pt x="4" y="475"/>
                  </a:cubicBezTo>
                  <a:cubicBezTo>
                    <a:pt x="0" y="482"/>
                    <a:pt x="71" y="524"/>
                    <a:pt x="202" y="591"/>
                  </a:cubicBezTo>
                  <a:cubicBezTo>
                    <a:pt x="333" y="651"/>
                    <a:pt x="527" y="744"/>
                    <a:pt x="778" y="827"/>
                  </a:cubicBezTo>
                  <a:cubicBezTo>
                    <a:pt x="979" y="889"/>
                    <a:pt x="1224" y="950"/>
                    <a:pt x="1498" y="950"/>
                  </a:cubicBezTo>
                  <a:cubicBezTo>
                    <a:pt x="1564" y="950"/>
                    <a:pt x="1631" y="946"/>
                    <a:pt x="1700" y="939"/>
                  </a:cubicBezTo>
                  <a:cubicBezTo>
                    <a:pt x="2066" y="901"/>
                    <a:pt x="2405" y="680"/>
                    <a:pt x="2734" y="464"/>
                  </a:cubicBezTo>
                  <a:cubicBezTo>
                    <a:pt x="3022" y="269"/>
                    <a:pt x="3324" y="112"/>
                    <a:pt x="3618" y="112"/>
                  </a:cubicBezTo>
                  <a:cubicBezTo>
                    <a:pt x="3656" y="112"/>
                    <a:pt x="3694" y="115"/>
                    <a:pt x="3731" y="120"/>
                  </a:cubicBezTo>
                  <a:cubicBezTo>
                    <a:pt x="4060" y="165"/>
                    <a:pt x="4333" y="334"/>
                    <a:pt x="4579" y="423"/>
                  </a:cubicBezTo>
                  <a:cubicBezTo>
                    <a:pt x="4771" y="499"/>
                    <a:pt x="4950" y="531"/>
                    <a:pt x="5089" y="531"/>
                  </a:cubicBezTo>
                  <a:cubicBezTo>
                    <a:pt x="5128" y="531"/>
                    <a:pt x="5164" y="529"/>
                    <a:pt x="5196" y="524"/>
                  </a:cubicBezTo>
                  <a:cubicBezTo>
                    <a:pt x="5349" y="501"/>
                    <a:pt x="5417" y="453"/>
                    <a:pt x="5417" y="449"/>
                  </a:cubicBezTo>
                  <a:cubicBezTo>
                    <a:pt x="5416" y="448"/>
                    <a:pt x="5414" y="447"/>
                    <a:pt x="5410" y="447"/>
                  </a:cubicBezTo>
                  <a:cubicBezTo>
                    <a:pt x="5388" y="447"/>
                    <a:pt x="5314" y="473"/>
                    <a:pt x="5192" y="479"/>
                  </a:cubicBezTo>
                  <a:cubicBezTo>
                    <a:pt x="5181" y="479"/>
                    <a:pt x="5169" y="480"/>
                    <a:pt x="5157" y="480"/>
                  </a:cubicBezTo>
                  <a:cubicBezTo>
                    <a:pt x="5017" y="480"/>
                    <a:pt x="4826" y="441"/>
                    <a:pt x="4610" y="344"/>
                  </a:cubicBezTo>
                  <a:cubicBezTo>
                    <a:pt x="4374" y="248"/>
                    <a:pt x="4109" y="68"/>
                    <a:pt x="3746" y="12"/>
                  </a:cubicBezTo>
                  <a:cubicBezTo>
                    <a:pt x="3699" y="4"/>
                    <a:pt x="3651" y="0"/>
                    <a:pt x="3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7569164" y="4597340"/>
              <a:ext cx="236539" cy="36889"/>
            </a:xfrm>
            <a:custGeom>
              <a:avLst/>
              <a:gdLst/>
              <a:ahLst/>
              <a:cxnLst/>
              <a:rect l="l" t="t" r="r" b="b"/>
              <a:pathLst>
                <a:path w="5771" h="900" extrusionOk="0">
                  <a:moveTo>
                    <a:pt x="5115" y="0"/>
                  </a:moveTo>
                  <a:cubicBezTo>
                    <a:pt x="5062" y="0"/>
                    <a:pt x="5007" y="5"/>
                    <a:pt x="4949" y="14"/>
                  </a:cubicBezTo>
                  <a:cubicBezTo>
                    <a:pt x="4658" y="56"/>
                    <a:pt x="4355" y="235"/>
                    <a:pt x="4045" y="433"/>
                  </a:cubicBezTo>
                  <a:cubicBezTo>
                    <a:pt x="3781" y="597"/>
                    <a:pt x="3473" y="781"/>
                    <a:pt x="3129" y="781"/>
                  </a:cubicBezTo>
                  <a:cubicBezTo>
                    <a:pt x="3074" y="781"/>
                    <a:pt x="3019" y="776"/>
                    <a:pt x="2962" y="766"/>
                  </a:cubicBezTo>
                  <a:cubicBezTo>
                    <a:pt x="2555" y="698"/>
                    <a:pt x="2200" y="471"/>
                    <a:pt x="1826" y="392"/>
                  </a:cubicBezTo>
                  <a:cubicBezTo>
                    <a:pt x="1701" y="364"/>
                    <a:pt x="1580" y="352"/>
                    <a:pt x="1464" y="352"/>
                  </a:cubicBezTo>
                  <a:cubicBezTo>
                    <a:pt x="1226" y="352"/>
                    <a:pt x="1010" y="401"/>
                    <a:pt x="829" y="459"/>
                  </a:cubicBezTo>
                  <a:cubicBezTo>
                    <a:pt x="560" y="545"/>
                    <a:pt x="355" y="645"/>
                    <a:pt x="212" y="717"/>
                  </a:cubicBezTo>
                  <a:cubicBezTo>
                    <a:pt x="74" y="788"/>
                    <a:pt x="0" y="833"/>
                    <a:pt x="4" y="840"/>
                  </a:cubicBezTo>
                  <a:cubicBezTo>
                    <a:pt x="4" y="841"/>
                    <a:pt x="6" y="842"/>
                    <a:pt x="8" y="842"/>
                  </a:cubicBezTo>
                  <a:cubicBezTo>
                    <a:pt x="51" y="842"/>
                    <a:pt x="357" y="689"/>
                    <a:pt x="852" y="541"/>
                  </a:cubicBezTo>
                  <a:cubicBezTo>
                    <a:pt x="1019" y="494"/>
                    <a:pt x="1214" y="456"/>
                    <a:pt x="1423" y="456"/>
                  </a:cubicBezTo>
                  <a:cubicBezTo>
                    <a:pt x="1545" y="456"/>
                    <a:pt x="1671" y="469"/>
                    <a:pt x="1800" y="500"/>
                  </a:cubicBezTo>
                  <a:cubicBezTo>
                    <a:pt x="2151" y="578"/>
                    <a:pt x="2498" y="810"/>
                    <a:pt x="2943" y="885"/>
                  </a:cubicBezTo>
                  <a:cubicBezTo>
                    <a:pt x="3002" y="895"/>
                    <a:pt x="3061" y="899"/>
                    <a:pt x="3120" y="899"/>
                  </a:cubicBezTo>
                  <a:cubicBezTo>
                    <a:pt x="3283" y="899"/>
                    <a:pt x="3443" y="864"/>
                    <a:pt x="3586" y="807"/>
                  </a:cubicBezTo>
                  <a:cubicBezTo>
                    <a:pt x="3780" y="731"/>
                    <a:pt x="3948" y="627"/>
                    <a:pt x="4105" y="526"/>
                  </a:cubicBezTo>
                  <a:cubicBezTo>
                    <a:pt x="4415" y="321"/>
                    <a:pt x="4695" y="145"/>
                    <a:pt x="4964" y="97"/>
                  </a:cubicBezTo>
                  <a:cubicBezTo>
                    <a:pt x="5029" y="84"/>
                    <a:pt x="5092" y="78"/>
                    <a:pt x="5152" y="78"/>
                  </a:cubicBezTo>
                  <a:cubicBezTo>
                    <a:pt x="5334" y="78"/>
                    <a:pt x="5484" y="130"/>
                    <a:pt x="5580" y="186"/>
                  </a:cubicBezTo>
                  <a:cubicBezTo>
                    <a:pt x="5706" y="265"/>
                    <a:pt x="5752" y="340"/>
                    <a:pt x="5762" y="340"/>
                  </a:cubicBezTo>
                  <a:cubicBezTo>
                    <a:pt x="5762" y="340"/>
                    <a:pt x="5763" y="340"/>
                    <a:pt x="5763" y="340"/>
                  </a:cubicBezTo>
                  <a:cubicBezTo>
                    <a:pt x="5770" y="336"/>
                    <a:pt x="5737" y="247"/>
                    <a:pt x="5606" y="149"/>
                  </a:cubicBezTo>
                  <a:cubicBezTo>
                    <a:pt x="5501" y="71"/>
                    <a:pt x="5330" y="0"/>
                    <a:pt x="51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7968987" y="3123476"/>
              <a:ext cx="91484" cy="30946"/>
            </a:xfrm>
            <a:custGeom>
              <a:avLst/>
              <a:gdLst/>
              <a:ahLst/>
              <a:cxnLst/>
              <a:rect l="l" t="t" r="r" b="b"/>
              <a:pathLst>
                <a:path w="2232" h="755" extrusionOk="0">
                  <a:moveTo>
                    <a:pt x="16" y="0"/>
                  </a:moveTo>
                  <a:cubicBezTo>
                    <a:pt x="14" y="0"/>
                    <a:pt x="13" y="1"/>
                    <a:pt x="13" y="2"/>
                  </a:cubicBezTo>
                  <a:cubicBezTo>
                    <a:pt x="1" y="13"/>
                    <a:pt x="76" y="129"/>
                    <a:pt x="244" y="274"/>
                  </a:cubicBezTo>
                  <a:cubicBezTo>
                    <a:pt x="416" y="424"/>
                    <a:pt x="685" y="588"/>
                    <a:pt x="1017" y="677"/>
                  </a:cubicBezTo>
                  <a:cubicBezTo>
                    <a:pt x="1216" y="733"/>
                    <a:pt x="1410" y="754"/>
                    <a:pt x="1580" y="754"/>
                  </a:cubicBezTo>
                  <a:cubicBezTo>
                    <a:pt x="1694" y="754"/>
                    <a:pt x="1797" y="745"/>
                    <a:pt x="1883" y="730"/>
                  </a:cubicBezTo>
                  <a:cubicBezTo>
                    <a:pt x="2107" y="689"/>
                    <a:pt x="2231" y="629"/>
                    <a:pt x="2228" y="614"/>
                  </a:cubicBezTo>
                  <a:cubicBezTo>
                    <a:pt x="2227" y="610"/>
                    <a:pt x="2220" y="608"/>
                    <a:pt x="2208" y="608"/>
                  </a:cubicBezTo>
                  <a:cubicBezTo>
                    <a:pt x="2148" y="608"/>
                    <a:pt x="1954" y="649"/>
                    <a:pt x="1689" y="649"/>
                  </a:cubicBezTo>
                  <a:cubicBezTo>
                    <a:pt x="1503" y="649"/>
                    <a:pt x="1282" y="629"/>
                    <a:pt x="1047" y="562"/>
                  </a:cubicBezTo>
                  <a:cubicBezTo>
                    <a:pt x="429" y="400"/>
                    <a:pt x="60" y="0"/>
                    <a:pt x="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7606666" y="3113721"/>
              <a:ext cx="56522" cy="50169"/>
            </a:xfrm>
            <a:custGeom>
              <a:avLst/>
              <a:gdLst/>
              <a:ahLst/>
              <a:cxnLst/>
              <a:rect l="l" t="t" r="r" b="b"/>
              <a:pathLst>
                <a:path w="1379" h="1224" extrusionOk="0">
                  <a:moveTo>
                    <a:pt x="1363" y="0"/>
                  </a:moveTo>
                  <a:cubicBezTo>
                    <a:pt x="1328" y="0"/>
                    <a:pt x="1235" y="438"/>
                    <a:pt x="844" y="781"/>
                  </a:cubicBezTo>
                  <a:cubicBezTo>
                    <a:pt x="452" y="1136"/>
                    <a:pt x="0" y="1174"/>
                    <a:pt x="7" y="1210"/>
                  </a:cubicBezTo>
                  <a:cubicBezTo>
                    <a:pt x="9" y="1216"/>
                    <a:pt x="41" y="1224"/>
                    <a:pt x="95" y="1224"/>
                  </a:cubicBezTo>
                  <a:cubicBezTo>
                    <a:pt x="145" y="1224"/>
                    <a:pt x="215" y="1218"/>
                    <a:pt x="299" y="1200"/>
                  </a:cubicBezTo>
                  <a:cubicBezTo>
                    <a:pt x="478" y="1158"/>
                    <a:pt x="714" y="1058"/>
                    <a:pt x="923" y="871"/>
                  </a:cubicBezTo>
                  <a:cubicBezTo>
                    <a:pt x="1132" y="684"/>
                    <a:pt x="1262" y="460"/>
                    <a:pt x="1319" y="288"/>
                  </a:cubicBezTo>
                  <a:cubicBezTo>
                    <a:pt x="1378" y="117"/>
                    <a:pt x="1378" y="5"/>
                    <a:pt x="1364" y="0"/>
                  </a:cubicBezTo>
                  <a:cubicBezTo>
                    <a:pt x="1363" y="0"/>
                    <a:pt x="1363" y="0"/>
                    <a:pt x="13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6998877" y="2050375"/>
              <a:ext cx="605385" cy="670310"/>
            </a:xfrm>
            <a:custGeom>
              <a:avLst/>
              <a:gdLst/>
              <a:ahLst/>
              <a:cxnLst/>
              <a:rect l="l" t="t" r="r" b="b"/>
              <a:pathLst>
                <a:path w="14770" h="16354" extrusionOk="0">
                  <a:moveTo>
                    <a:pt x="1870" y="0"/>
                  </a:moveTo>
                  <a:cubicBezTo>
                    <a:pt x="1867" y="0"/>
                    <a:pt x="1864" y="1"/>
                    <a:pt x="1861" y="1"/>
                  </a:cubicBezTo>
                  <a:cubicBezTo>
                    <a:pt x="1357" y="23"/>
                    <a:pt x="1809" y="2462"/>
                    <a:pt x="1857" y="2694"/>
                  </a:cubicBezTo>
                  <a:cubicBezTo>
                    <a:pt x="1875" y="2779"/>
                    <a:pt x="1809" y="2827"/>
                    <a:pt x="1740" y="2827"/>
                  </a:cubicBezTo>
                  <a:cubicBezTo>
                    <a:pt x="1679" y="2827"/>
                    <a:pt x="1616" y="2790"/>
                    <a:pt x="1603" y="2709"/>
                  </a:cubicBezTo>
                  <a:cubicBezTo>
                    <a:pt x="1577" y="2530"/>
                    <a:pt x="1403" y="411"/>
                    <a:pt x="895" y="411"/>
                  </a:cubicBezTo>
                  <a:cubicBezTo>
                    <a:pt x="893" y="411"/>
                    <a:pt x="892" y="411"/>
                    <a:pt x="890" y="411"/>
                  </a:cubicBezTo>
                  <a:cubicBezTo>
                    <a:pt x="494" y="426"/>
                    <a:pt x="1245" y="2425"/>
                    <a:pt x="1031" y="2884"/>
                  </a:cubicBezTo>
                  <a:cubicBezTo>
                    <a:pt x="1010" y="2931"/>
                    <a:pt x="989" y="2952"/>
                    <a:pt x="967" y="2952"/>
                  </a:cubicBezTo>
                  <a:cubicBezTo>
                    <a:pt x="781" y="2952"/>
                    <a:pt x="586" y="1341"/>
                    <a:pt x="252" y="1341"/>
                  </a:cubicBezTo>
                  <a:cubicBezTo>
                    <a:pt x="249" y="1341"/>
                    <a:pt x="246" y="1342"/>
                    <a:pt x="244" y="1342"/>
                  </a:cubicBezTo>
                  <a:cubicBezTo>
                    <a:pt x="105" y="1352"/>
                    <a:pt x="1" y="1378"/>
                    <a:pt x="288" y="2530"/>
                  </a:cubicBezTo>
                  <a:cubicBezTo>
                    <a:pt x="426" y="3090"/>
                    <a:pt x="792" y="4071"/>
                    <a:pt x="1140" y="4953"/>
                  </a:cubicBezTo>
                  <a:lnTo>
                    <a:pt x="1128" y="4957"/>
                  </a:lnTo>
                  <a:cubicBezTo>
                    <a:pt x="1128" y="4957"/>
                    <a:pt x="3073" y="16354"/>
                    <a:pt x="8089" y="16354"/>
                  </a:cubicBezTo>
                  <a:cubicBezTo>
                    <a:pt x="8229" y="16354"/>
                    <a:pt x="8372" y="16345"/>
                    <a:pt x="8517" y="16326"/>
                  </a:cubicBezTo>
                  <a:cubicBezTo>
                    <a:pt x="14176" y="15613"/>
                    <a:pt x="14769" y="15064"/>
                    <a:pt x="14769" y="15064"/>
                  </a:cubicBezTo>
                  <a:lnTo>
                    <a:pt x="13593" y="10750"/>
                  </a:lnTo>
                  <a:cubicBezTo>
                    <a:pt x="13593" y="10750"/>
                    <a:pt x="9452" y="11830"/>
                    <a:pt x="8103" y="11830"/>
                  </a:cubicBezTo>
                  <a:cubicBezTo>
                    <a:pt x="7894" y="11830"/>
                    <a:pt x="7751" y="11804"/>
                    <a:pt x="7703" y="11744"/>
                  </a:cubicBezTo>
                  <a:cubicBezTo>
                    <a:pt x="5696" y="9263"/>
                    <a:pt x="4681" y="5850"/>
                    <a:pt x="4363" y="4624"/>
                  </a:cubicBezTo>
                  <a:cubicBezTo>
                    <a:pt x="4412" y="4449"/>
                    <a:pt x="4467" y="4243"/>
                    <a:pt x="4550" y="4004"/>
                  </a:cubicBezTo>
                  <a:cubicBezTo>
                    <a:pt x="4617" y="3799"/>
                    <a:pt x="4726" y="3609"/>
                    <a:pt x="4860" y="3437"/>
                  </a:cubicBezTo>
                  <a:cubicBezTo>
                    <a:pt x="5021" y="3231"/>
                    <a:pt x="5248" y="2966"/>
                    <a:pt x="5417" y="2858"/>
                  </a:cubicBezTo>
                  <a:cubicBezTo>
                    <a:pt x="5626" y="2727"/>
                    <a:pt x="5566" y="2409"/>
                    <a:pt x="5341" y="2395"/>
                  </a:cubicBezTo>
                  <a:cubicBezTo>
                    <a:pt x="5336" y="2395"/>
                    <a:pt x="5330" y="2394"/>
                    <a:pt x="5324" y="2394"/>
                  </a:cubicBezTo>
                  <a:cubicBezTo>
                    <a:pt x="5088" y="2394"/>
                    <a:pt x="4520" y="2744"/>
                    <a:pt x="4098" y="3395"/>
                  </a:cubicBezTo>
                  <a:cubicBezTo>
                    <a:pt x="4009" y="3532"/>
                    <a:pt x="3933" y="3588"/>
                    <a:pt x="3867" y="3588"/>
                  </a:cubicBezTo>
                  <a:cubicBezTo>
                    <a:pt x="3611" y="3588"/>
                    <a:pt x="3518" y="2724"/>
                    <a:pt x="3471" y="2361"/>
                  </a:cubicBezTo>
                  <a:cubicBezTo>
                    <a:pt x="3414" y="1909"/>
                    <a:pt x="3176" y="513"/>
                    <a:pt x="3022" y="418"/>
                  </a:cubicBezTo>
                  <a:cubicBezTo>
                    <a:pt x="2977" y="391"/>
                    <a:pt x="2934" y="377"/>
                    <a:pt x="2893" y="377"/>
                  </a:cubicBezTo>
                  <a:cubicBezTo>
                    <a:pt x="2732" y="377"/>
                    <a:pt x="2621" y="588"/>
                    <a:pt x="2675" y="949"/>
                  </a:cubicBezTo>
                  <a:cubicBezTo>
                    <a:pt x="2742" y="1409"/>
                    <a:pt x="2847" y="2772"/>
                    <a:pt x="2607" y="2790"/>
                  </a:cubicBezTo>
                  <a:cubicBezTo>
                    <a:pt x="2606" y="2790"/>
                    <a:pt x="2605" y="2790"/>
                    <a:pt x="2604" y="2790"/>
                  </a:cubicBezTo>
                  <a:cubicBezTo>
                    <a:pt x="2367" y="2790"/>
                    <a:pt x="2114" y="494"/>
                    <a:pt x="2114" y="494"/>
                  </a:cubicBezTo>
                  <a:cubicBezTo>
                    <a:pt x="2114" y="494"/>
                    <a:pt x="2136" y="0"/>
                    <a:pt x="18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5" name="Google Shape;1055;p34"/>
            <p:cNvGrpSpPr/>
            <p:nvPr/>
          </p:nvGrpSpPr>
          <p:grpSpPr>
            <a:xfrm>
              <a:off x="5819039" y="2060417"/>
              <a:ext cx="1596955" cy="1097563"/>
              <a:chOff x="5819039" y="2060417"/>
              <a:chExt cx="1596955" cy="1097563"/>
            </a:xfrm>
          </p:grpSpPr>
          <p:sp>
            <p:nvSpPr>
              <p:cNvPr id="1056" name="Google Shape;1056;p34"/>
              <p:cNvSpPr/>
              <p:nvPr/>
            </p:nvSpPr>
            <p:spPr>
              <a:xfrm>
                <a:off x="7240616" y="2327401"/>
                <a:ext cx="23773" cy="5082"/>
              </a:xfrm>
              <a:custGeom>
                <a:avLst/>
                <a:gdLst/>
                <a:ahLst/>
                <a:cxnLst/>
                <a:rect l="l" t="t" r="r" b="b"/>
                <a:pathLst>
                  <a:path w="580" h="124" extrusionOk="0">
                    <a:moveTo>
                      <a:pt x="234" y="0"/>
                    </a:moveTo>
                    <a:cubicBezTo>
                      <a:pt x="104" y="0"/>
                      <a:pt x="3" y="21"/>
                      <a:pt x="0" y="51"/>
                    </a:cubicBezTo>
                    <a:cubicBezTo>
                      <a:pt x="0" y="84"/>
                      <a:pt x="127" y="114"/>
                      <a:pt x="288" y="122"/>
                    </a:cubicBezTo>
                    <a:cubicBezTo>
                      <a:pt x="311" y="123"/>
                      <a:pt x="333" y="123"/>
                      <a:pt x="354" y="123"/>
                    </a:cubicBezTo>
                    <a:cubicBezTo>
                      <a:pt x="482" y="123"/>
                      <a:pt x="576" y="105"/>
                      <a:pt x="579" y="77"/>
                    </a:cubicBezTo>
                    <a:cubicBezTo>
                      <a:pt x="579" y="43"/>
                      <a:pt x="452" y="10"/>
                      <a:pt x="292" y="2"/>
                    </a:cubicBezTo>
                    <a:cubicBezTo>
                      <a:pt x="272" y="1"/>
                      <a:pt x="252" y="0"/>
                      <a:pt x="2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4"/>
              <p:cNvSpPr/>
              <p:nvPr/>
            </p:nvSpPr>
            <p:spPr>
              <a:xfrm>
                <a:off x="7310744" y="2325310"/>
                <a:ext cx="46562" cy="6066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48" extrusionOk="0">
                    <a:moveTo>
                      <a:pt x="901" y="0"/>
                    </a:moveTo>
                    <a:cubicBezTo>
                      <a:pt x="806" y="0"/>
                      <a:pt x="688" y="5"/>
                      <a:pt x="561" y="16"/>
                    </a:cubicBezTo>
                    <a:cubicBezTo>
                      <a:pt x="251" y="38"/>
                      <a:pt x="0" y="87"/>
                      <a:pt x="0" y="116"/>
                    </a:cubicBezTo>
                    <a:cubicBezTo>
                      <a:pt x="0" y="137"/>
                      <a:pt x="98" y="148"/>
                      <a:pt x="245" y="148"/>
                    </a:cubicBezTo>
                    <a:cubicBezTo>
                      <a:pt x="338" y="148"/>
                      <a:pt x="451" y="144"/>
                      <a:pt x="571" y="135"/>
                    </a:cubicBezTo>
                    <a:cubicBezTo>
                      <a:pt x="885" y="109"/>
                      <a:pt x="1135" y="64"/>
                      <a:pt x="1132" y="30"/>
                    </a:cubicBezTo>
                    <a:cubicBezTo>
                      <a:pt x="1130" y="11"/>
                      <a:pt x="1039" y="0"/>
                      <a:pt x="9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4"/>
              <p:cNvSpPr/>
              <p:nvPr/>
            </p:nvSpPr>
            <p:spPr>
              <a:xfrm>
                <a:off x="5820392" y="2062917"/>
                <a:ext cx="1595602" cy="1094858"/>
              </a:xfrm>
              <a:custGeom>
                <a:avLst/>
                <a:gdLst/>
                <a:ahLst/>
                <a:cxnLst/>
                <a:rect l="l" t="t" r="r" b="b"/>
                <a:pathLst>
                  <a:path w="38929" h="26712" extrusionOk="0">
                    <a:moveTo>
                      <a:pt x="3321" y="0"/>
                    </a:moveTo>
                    <a:cubicBezTo>
                      <a:pt x="2417" y="0"/>
                      <a:pt x="1649" y="696"/>
                      <a:pt x="1585" y="1614"/>
                    </a:cubicBezTo>
                    <a:lnTo>
                      <a:pt x="71" y="22385"/>
                    </a:lnTo>
                    <a:cubicBezTo>
                      <a:pt x="1" y="23342"/>
                      <a:pt x="721" y="24174"/>
                      <a:pt x="1678" y="24245"/>
                    </a:cubicBezTo>
                    <a:lnTo>
                      <a:pt x="35484" y="26707"/>
                    </a:lnTo>
                    <a:cubicBezTo>
                      <a:pt x="35528" y="26710"/>
                      <a:pt x="35571" y="26712"/>
                      <a:pt x="35614" y="26712"/>
                    </a:cubicBezTo>
                    <a:cubicBezTo>
                      <a:pt x="36518" y="26712"/>
                      <a:pt x="37280" y="26013"/>
                      <a:pt x="37349" y="25100"/>
                    </a:cubicBezTo>
                    <a:lnTo>
                      <a:pt x="38861" y="4330"/>
                    </a:lnTo>
                    <a:cubicBezTo>
                      <a:pt x="38928" y="3374"/>
                      <a:pt x="38207" y="2537"/>
                      <a:pt x="37251" y="2470"/>
                    </a:cubicBezTo>
                    <a:lnTo>
                      <a:pt x="3445" y="5"/>
                    </a:lnTo>
                    <a:cubicBezTo>
                      <a:pt x="3403" y="2"/>
                      <a:pt x="3362" y="0"/>
                      <a:pt x="332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4"/>
              <p:cNvSpPr/>
              <p:nvPr/>
            </p:nvSpPr>
            <p:spPr>
              <a:xfrm>
                <a:off x="5819039" y="2060417"/>
                <a:ext cx="1596627" cy="1097563"/>
              </a:xfrm>
              <a:custGeom>
                <a:avLst/>
                <a:gdLst/>
                <a:ahLst/>
                <a:cxnLst/>
                <a:rect l="l" t="t" r="r" b="b"/>
                <a:pathLst>
                  <a:path w="38954" h="26778" extrusionOk="0">
                    <a:moveTo>
                      <a:pt x="3354" y="1"/>
                    </a:moveTo>
                    <a:cubicBezTo>
                      <a:pt x="2860" y="1"/>
                      <a:pt x="2372" y="213"/>
                      <a:pt x="2035" y="573"/>
                    </a:cubicBezTo>
                    <a:cubicBezTo>
                      <a:pt x="1856" y="768"/>
                      <a:pt x="1718" y="1003"/>
                      <a:pt x="1636" y="1257"/>
                    </a:cubicBezTo>
                    <a:cubicBezTo>
                      <a:pt x="1550" y="1514"/>
                      <a:pt x="1554" y="1780"/>
                      <a:pt x="1532" y="2034"/>
                    </a:cubicBezTo>
                    <a:cubicBezTo>
                      <a:pt x="1457" y="3057"/>
                      <a:pt x="1382" y="4073"/>
                      <a:pt x="1307" y="5081"/>
                    </a:cubicBezTo>
                    <a:cubicBezTo>
                      <a:pt x="1161" y="7098"/>
                      <a:pt x="1016" y="9089"/>
                      <a:pt x="874" y="11043"/>
                    </a:cubicBezTo>
                    <a:cubicBezTo>
                      <a:pt x="590" y="14950"/>
                      <a:pt x="318" y="18719"/>
                      <a:pt x="56" y="22312"/>
                    </a:cubicBezTo>
                    <a:cubicBezTo>
                      <a:pt x="0" y="22763"/>
                      <a:pt x="108" y="23249"/>
                      <a:pt x="381" y="23620"/>
                    </a:cubicBezTo>
                    <a:cubicBezTo>
                      <a:pt x="650" y="23992"/>
                      <a:pt x="1061" y="24254"/>
                      <a:pt x="1509" y="24332"/>
                    </a:cubicBezTo>
                    <a:cubicBezTo>
                      <a:pt x="2394" y="24422"/>
                      <a:pt x="3250" y="24467"/>
                      <a:pt x="4102" y="24534"/>
                    </a:cubicBezTo>
                    <a:cubicBezTo>
                      <a:pt x="5805" y="24658"/>
                      <a:pt x="7455" y="24777"/>
                      <a:pt x="9050" y="24889"/>
                    </a:cubicBezTo>
                    <a:cubicBezTo>
                      <a:pt x="12244" y="25121"/>
                      <a:pt x="15221" y="25333"/>
                      <a:pt x="17936" y="25532"/>
                    </a:cubicBezTo>
                    <a:cubicBezTo>
                      <a:pt x="23367" y="25916"/>
                      <a:pt x="27759" y="26230"/>
                      <a:pt x="30800" y="26450"/>
                    </a:cubicBezTo>
                    <a:cubicBezTo>
                      <a:pt x="32317" y="26555"/>
                      <a:pt x="33496" y="26637"/>
                      <a:pt x="34296" y="26693"/>
                    </a:cubicBezTo>
                    <a:cubicBezTo>
                      <a:pt x="34696" y="26719"/>
                      <a:pt x="35002" y="26738"/>
                      <a:pt x="35208" y="26753"/>
                    </a:cubicBezTo>
                    <a:cubicBezTo>
                      <a:pt x="35413" y="26764"/>
                      <a:pt x="35517" y="26768"/>
                      <a:pt x="35517" y="26768"/>
                    </a:cubicBezTo>
                    <a:cubicBezTo>
                      <a:pt x="35517" y="26768"/>
                      <a:pt x="35413" y="26757"/>
                      <a:pt x="35208" y="26742"/>
                    </a:cubicBezTo>
                    <a:cubicBezTo>
                      <a:pt x="35002" y="26723"/>
                      <a:pt x="34699" y="26701"/>
                      <a:pt x="34300" y="26667"/>
                    </a:cubicBezTo>
                    <a:cubicBezTo>
                      <a:pt x="33496" y="26607"/>
                      <a:pt x="32320" y="26518"/>
                      <a:pt x="30804" y="26402"/>
                    </a:cubicBezTo>
                    <a:cubicBezTo>
                      <a:pt x="27763" y="26178"/>
                      <a:pt x="23370" y="25849"/>
                      <a:pt x="17940" y="25446"/>
                    </a:cubicBezTo>
                    <a:cubicBezTo>
                      <a:pt x="15225" y="25247"/>
                      <a:pt x="12251" y="25027"/>
                      <a:pt x="9058" y="24792"/>
                    </a:cubicBezTo>
                    <a:cubicBezTo>
                      <a:pt x="7463" y="24673"/>
                      <a:pt x="5812" y="24553"/>
                      <a:pt x="4109" y="24430"/>
                    </a:cubicBezTo>
                    <a:cubicBezTo>
                      <a:pt x="3261" y="24363"/>
                      <a:pt x="2387" y="24314"/>
                      <a:pt x="1528" y="24228"/>
                    </a:cubicBezTo>
                    <a:cubicBezTo>
                      <a:pt x="1109" y="24153"/>
                      <a:pt x="721" y="23906"/>
                      <a:pt x="471" y="23556"/>
                    </a:cubicBezTo>
                    <a:cubicBezTo>
                      <a:pt x="217" y="23204"/>
                      <a:pt x="113" y="22760"/>
                      <a:pt x="168" y="22320"/>
                    </a:cubicBezTo>
                    <a:cubicBezTo>
                      <a:pt x="430" y="18729"/>
                      <a:pt x="706" y="14957"/>
                      <a:pt x="994" y="11051"/>
                    </a:cubicBezTo>
                    <a:cubicBezTo>
                      <a:pt x="1135" y="9097"/>
                      <a:pt x="1281" y="7110"/>
                      <a:pt x="1427" y="5089"/>
                    </a:cubicBezTo>
                    <a:cubicBezTo>
                      <a:pt x="1502" y="4081"/>
                      <a:pt x="1576" y="3064"/>
                      <a:pt x="1651" y="2042"/>
                    </a:cubicBezTo>
                    <a:cubicBezTo>
                      <a:pt x="1673" y="1783"/>
                      <a:pt x="1673" y="1530"/>
                      <a:pt x="1752" y="1294"/>
                    </a:cubicBezTo>
                    <a:cubicBezTo>
                      <a:pt x="1826" y="1059"/>
                      <a:pt x="1957" y="839"/>
                      <a:pt x="2125" y="656"/>
                    </a:cubicBezTo>
                    <a:cubicBezTo>
                      <a:pt x="2439" y="318"/>
                      <a:pt x="2895" y="121"/>
                      <a:pt x="3360" y="121"/>
                    </a:cubicBezTo>
                    <a:cubicBezTo>
                      <a:pt x="3399" y="121"/>
                      <a:pt x="3438" y="122"/>
                      <a:pt x="3478" y="125"/>
                    </a:cubicBezTo>
                    <a:cubicBezTo>
                      <a:pt x="11762" y="730"/>
                      <a:pt x="19658" y="1302"/>
                      <a:pt x="26837" y="1825"/>
                    </a:cubicBezTo>
                    <a:cubicBezTo>
                      <a:pt x="30430" y="2083"/>
                      <a:pt x="33841" y="2329"/>
                      <a:pt x="37034" y="2561"/>
                    </a:cubicBezTo>
                    <a:cubicBezTo>
                      <a:pt x="37235" y="2576"/>
                      <a:pt x="37430" y="2587"/>
                      <a:pt x="37616" y="2639"/>
                    </a:cubicBezTo>
                    <a:cubicBezTo>
                      <a:pt x="37799" y="2691"/>
                      <a:pt x="37975" y="2773"/>
                      <a:pt x="38132" y="2885"/>
                    </a:cubicBezTo>
                    <a:cubicBezTo>
                      <a:pt x="38446" y="3106"/>
                      <a:pt x="38677" y="3431"/>
                      <a:pt x="38782" y="3793"/>
                    </a:cubicBezTo>
                    <a:cubicBezTo>
                      <a:pt x="38897" y="4152"/>
                      <a:pt x="38827" y="4536"/>
                      <a:pt x="38808" y="4914"/>
                    </a:cubicBezTo>
                    <a:cubicBezTo>
                      <a:pt x="38778" y="5295"/>
                      <a:pt x="38752" y="5669"/>
                      <a:pt x="38726" y="6038"/>
                    </a:cubicBezTo>
                    <a:cubicBezTo>
                      <a:pt x="38618" y="7521"/>
                      <a:pt x="38516" y="8944"/>
                      <a:pt x="38420" y="10299"/>
                    </a:cubicBezTo>
                    <a:cubicBezTo>
                      <a:pt x="38031" y="15731"/>
                      <a:pt x="37718" y="20127"/>
                      <a:pt x="37501" y="23167"/>
                    </a:cubicBezTo>
                    <a:cubicBezTo>
                      <a:pt x="37449" y="23925"/>
                      <a:pt x="37399" y="24598"/>
                      <a:pt x="37359" y="25184"/>
                    </a:cubicBezTo>
                    <a:cubicBezTo>
                      <a:pt x="37306" y="25771"/>
                      <a:pt x="36982" y="26200"/>
                      <a:pt x="36660" y="26428"/>
                    </a:cubicBezTo>
                    <a:cubicBezTo>
                      <a:pt x="36339" y="26663"/>
                      <a:pt x="36029" y="26735"/>
                      <a:pt x="35827" y="26757"/>
                    </a:cubicBezTo>
                    <a:cubicBezTo>
                      <a:pt x="35745" y="26766"/>
                      <a:pt x="35679" y="26768"/>
                      <a:pt x="35628" y="26768"/>
                    </a:cubicBezTo>
                    <a:cubicBezTo>
                      <a:pt x="35577" y="26768"/>
                      <a:pt x="35543" y="26766"/>
                      <a:pt x="35527" y="26766"/>
                    </a:cubicBezTo>
                    <a:cubicBezTo>
                      <a:pt x="35520" y="26766"/>
                      <a:pt x="35517" y="26766"/>
                      <a:pt x="35517" y="26768"/>
                    </a:cubicBezTo>
                    <a:cubicBezTo>
                      <a:pt x="35517" y="26768"/>
                      <a:pt x="35544" y="26771"/>
                      <a:pt x="35596" y="26775"/>
                    </a:cubicBezTo>
                    <a:cubicBezTo>
                      <a:pt x="35616" y="26777"/>
                      <a:pt x="35640" y="26778"/>
                      <a:pt x="35667" y="26778"/>
                    </a:cubicBezTo>
                    <a:cubicBezTo>
                      <a:pt x="35711" y="26778"/>
                      <a:pt x="35765" y="26775"/>
                      <a:pt x="35827" y="26768"/>
                    </a:cubicBezTo>
                    <a:cubicBezTo>
                      <a:pt x="36032" y="26749"/>
                      <a:pt x="36346" y="26685"/>
                      <a:pt x="36675" y="26447"/>
                    </a:cubicBezTo>
                    <a:cubicBezTo>
                      <a:pt x="37004" y="26219"/>
                      <a:pt x="37337" y="25785"/>
                      <a:pt x="37392" y="25188"/>
                    </a:cubicBezTo>
                    <a:cubicBezTo>
                      <a:pt x="37437" y="24601"/>
                      <a:pt x="37489" y="23929"/>
                      <a:pt x="37549" y="23171"/>
                    </a:cubicBezTo>
                    <a:cubicBezTo>
                      <a:pt x="37773" y="20131"/>
                      <a:pt x="38102" y="15735"/>
                      <a:pt x="38506" y="10308"/>
                    </a:cubicBezTo>
                    <a:cubicBezTo>
                      <a:pt x="38602" y="8948"/>
                      <a:pt x="38711" y="7529"/>
                      <a:pt x="38819" y="6045"/>
                    </a:cubicBezTo>
                    <a:cubicBezTo>
                      <a:pt x="38845" y="5676"/>
                      <a:pt x="38871" y="5298"/>
                      <a:pt x="38901" y="4921"/>
                    </a:cubicBezTo>
                    <a:cubicBezTo>
                      <a:pt x="38913" y="4731"/>
                      <a:pt x="38931" y="4544"/>
                      <a:pt x="38942" y="4350"/>
                    </a:cubicBezTo>
                    <a:cubicBezTo>
                      <a:pt x="38954" y="4155"/>
                      <a:pt x="38928" y="3957"/>
                      <a:pt x="38871" y="3767"/>
                    </a:cubicBezTo>
                    <a:cubicBezTo>
                      <a:pt x="38763" y="3383"/>
                      <a:pt x="38520" y="3038"/>
                      <a:pt x="38188" y="2807"/>
                    </a:cubicBezTo>
                    <a:cubicBezTo>
                      <a:pt x="38023" y="2688"/>
                      <a:pt x="37841" y="2598"/>
                      <a:pt x="37642" y="2542"/>
                    </a:cubicBezTo>
                    <a:cubicBezTo>
                      <a:pt x="37444" y="2486"/>
                      <a:pt x="37239" y="2478"/>
                      <a:pt x="37041" y="2464"/>
                    </a:cubicBezTo>
                    <a:cubicBezTo>
                      <a:pt x="33848" y="2228"/>
                      <a:pt x="30438" y="1978"/>
                      <a:pt x="26848" y="1713"/>
                    </a:cubicBezTo>
                    <a:cubicBezTo>
                      <a:pt x="19665" y="1190"/>
                      <a:pt x="11773" y="611"/>
                      <a:pt x="3485" y="6"/>
                    </a:cubicBezTo>
                    <a:cubicBezTo>
                      <a:pt x="3441" y="2"/>
                      <a:pt x="3398" y="1"/>
                      <a:pt x="33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4"/>
              <p:cNvSpPr/>
              <p:nvPr/>
            </p:nvSpPr>
            <p:spPr>
              <a:xfrm>
                <a:off x="5950524" y="2700990"/>
                <a:ext cx="29306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2123" extrusionOk="0">
                    <a:moveTo>
                      <a:pt x="12" y="1"/>
                    </a:moveTo>
                    <a:lnTo>
                      <a:pt x="1" y="192"/>
                    </a:lnTo>
                    <a:lnTo>
                      <a:pt x="486" y="228"/>
                    </a:lnTo>
                    <a:lnTo>
                      <a:pt x="348" y="2107"/>
                    </a:lnTo>
                    <a:lnTo>
                      <a:pt x="561" y="2122"/>
                    </a:lnTo>
                    <a:lnTo>
                      <a:pt x="714" y="53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4"/>
              <p:cNvSpPr/>
              <p:nvPr/>
            </p:nvSpPr>
            <p:spPr>
              <a:xfrm>
                <a:off x="6001347" y="2706359"/>
                <a:ext cx="61153" cy="88082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2149" extrusionOk="0">
                    <a:moveTo>
                      <a:pt x="725" y="1"/>
                    </a:moveTo>
                    <a:cubicBezTo>
                      <a:pt x="451" y="1"/>
                      <a:pt x="222" y="86"/>
                      <a:pt x="68" y="247"/>
                    </a:cubicBezTo>
                    <a:lnTo>
                      <a:pt x="209" y="385"/>
                    </a:lnTo>
                    <a:cubicBezTo>
                      <a:pt x="338" y="257"/>
                      <a:pt x="505" y="195"/>
                      <a:pt x="705" y="195"/>
                    </a:cubicBezTo>
                    <a:cubicBezTo>
                      <a:pt x="732" y="195"/>
                      <a:pt x="760" y="196"/>
                      <a:pt x="789" y="199"/>
                    </a:cubicBezTo>
                    <a:cubicBezTo>
                      <a:pt x="1106" y="221"/>
                      <a:pt x="1263" y="381"/>
                      <a:pt x="1248" y="621"/>
                    </a:cubicBezTo>
                    <a:cubicBezTo>
                      <a:pt x="1237" y="762"/>
                      <a:pt x="1181" y="897"/>
                      <a:pt x="931" y="1109"/>
                    </a:cubicBezTo>
                    <a:lnTo>
                      <a:pt x="12" y="1890"/>
                    </a:lnTo>
                    <a:lnTo>
                      <a:pt x="1" y="2040"/>
                    </a:lnTo>
                    <a:lnTo>
                      <a:pt x="1450" y="2148"/>
                    </a:lnTo>
                    <a:lnTo>
                      <a:pt x="1464" y="1957"/>
                    </a:lnTo>
                    <a:lnTo>
                      <a:pt x="326" y="1876"/>
                    </a:lnTo>
                    <a:lnTo>
                      <a:pt x="1080" y="1233"/>
                    </a:lnTo>
                    <a:cubicBezTo>
                      <a:pt x="1379" y="983"/>
                      <a:pt x="1454" y="811"/>
                      <a:pt x="1469" y="613"/>
                    </a:cubicBezTo>
                    <a:cubicBezTo>
                      <a:pt x="1491" y="266"/>
                      <a:pt x="1240" y="34"/>
                      <a:pt x="823" y="4"/>
                    </a:cubicBezTo>
                    <a:cubicBezTo>
                      <a:pt x="790" y="2"/>
                      <a:pt x="757" y="1"/>
                      <a:pt x="72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4"/>
              <p:cNvSpPr/>
              <p:nvPr/>
            </p:nvSpPr>
            <p:spPr>
              <a:xfrm>
                <a:off x="6078197" y="2713983"/>
                <a:ext cx="74146" cy="85623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2089" extrusionOk="0">
                    <a:moveTo>
                      <a:pt x="1207" y="1"/>
                    </a:moveTo>
                    <a:lnTo>
                      <a:pt x="12" y="1290"/>
                    </a:lnTo>
                    <a:lnTo>
                      <a:pt x="1" y="1443"/>
                    </a:lnTo>
                    <a:lnTo>
                      <a:pt x="1166" y="1528"/>
                    </a:lnTo>
                    <a:lnTo>
                      <a:pt x="1129" y="2074"/>
                    </a:lnTo>
                    <a:lnTo>
                      <a:pt x="1342" y="2089"/>
                    </a:lnTo>
                    <a:lnTo>
                      <a:pt x="1379" y="1544"/>
                    </a:lnTo>
                    <a:lnTo>
                      <a:pt x="1794" y="1573"/>
                    </a:lnTo>
                    <a:lnTo>
                      <a:pt x="1808" y="1387"/>
                    </a:lnTo>
                    <a:lnTo>
                      <a:pt x="1394" y="1357"/>
                    </a:lnTo>
                    <a:lnTo>
                      <a:pt x="1427" y="875"/>
                    </a:lnTo>
                    <a:lnTo>
                      <a:pt x="1222" y="864"/>
                    </a:lnTo>
                    <a:lnTo>
                      <a:pt x="1185" y="1342"/>
                    </a:lnTo>
                    <a:lnTo>
                      <a:pt x="289" y="1275"/>
                    </a:lnTo>
                    <a:lnTo>
                      <a:pt x="1442" y="16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4"/>
              <p:cNvSpPr/>
              <p:nvPr/>
            </p:nvSpPr>
            <p:spPr>
              <a:xfrm>
                <a:off x="6208165" y="2723327"/>
                <a:ext cx="74146" cy="85787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2093" extrusionOk="0">
                    <a:moveTo>
                      <a:pt x="1207" y="1"/>
                    </a:moveTo>
                    <a:lnTo>
                      <a:pt x="12" y="1293"/>
                    </a:lnTo>
                    <a:lnTo>
                      <a:pt x="1" y="1447"/>
                    </a:lnTo>
                    <a:lnTo>
                      <a:pt x="1166" y="1533"/>
                    </a:lnTo>
                    <a:lnTo>
                      <a:pt x="1129" y="2078"/>
                    </a:lnTo>
                    <a:lnTo>
                      <a:pt x="1342" y="2093"/>
                    </a:lnTo>
                    <a:lnTo>
                      <a:pt x="1379" y="1547"/>
                    </a:lnTo>
                    <a:lnTo>
                      <a:pt x="1793" y="1577"/>
                    </a:lnTo>
                    <a:lnTo>
                      <a:pt x="1809" y="1390"/>
                    </a:lnTo>
                    <a:lnTo>
                      <a:pt x="1394" y="1361"/>
                    </a:lnTo>
                    <a:lnTo>
                      <a:pt x="1428" y="879"/>
                    </a:lnTo>
                    <a:lnTo>
                      <a:pt x="1222" y="864"/>
                    </a:lnTo>
                    <a:lnTo>
                      <a:pt x="1185" y="1345"/>
                    </a:lnTo>
                    <a:lnTo>
                      <a:pt x="288" y="1278"/>
                    </a:lnTo>
                    <a:lnTo>
                      <a:pt x="1443" y="19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4"/>
              <p:cNvSpPr/>
              <p:nvPr/>
            </p:nvSpPr>
            <p:spPr>
              <a:xfrm>
                <a:off x="6293745" y="2727180"/>
                <a:ext cx="63408" cy="87139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2126" extrusionOk="0">
                    <a:moveTo>
                      <a:pt x="386" y="1"/>
                    </a:moveTo>
                    <a:lnTo>
                      <a:pt x="202" y="1032"/>
                    </a:lnTo>
                    <a:lnTo>
                      <a:pt x="643" y="1061"/>
                    </a:lnTo>
                    <a:cubicBezTo>
                      <a:pt x="1170" y="1103"/>
                      <a:pt x="1323" y="1278"/>
                      <a:pt x="1305" y="1543"/>
                    </a:cubicBezTo>
                    <a:cubicBezTo>
                      <a:pt x="1287" y="1779"/>
                      <a:pt x="1112" y="1931"/>
                      <a:pt x="807" y="1931"/>
                    </a:cubicBezTo>
                    <a:cubicBezTo>
                      <a:pt x="783" y="1931"/>
                      <a:pt x="758" y="1930"/>
                      <a:pt x="733" y="1928"/>
                    </a:cubicBezTo>
                    <a:cubicBezTo>
                      <a:pt x="467" y="1909"/>
                      <a:pt x="240" y="1789"/>
                      <a:pt x="117" y="1644"/>
                    </a:cubicBezTo>
                    <a:lnTo>
                      <a:pt x="0" y="1804"/>
                    </a:lnTo>
                    <a:cubicBezTo>
                      <a:pt x="146" y="1977"/>
                      <a:pt x="423" y="2099"/>
                      <a:pt x="722" y="2122"/>
                    </a:cubicBezTo>
                    <a:cubicBezTo>
                      <a:pt x="755" y="2124"/>
                      <a:pt x="787" y="2125"/>
                      <a:pt x="818" y="2125"/>
                    </a:cubicBezTo>
                    <a:cubicBezTo>
                      <a:pt x="1263" y="2125"/>
                      <a:pt x="1496" y="1878"/>
                      <a:pt x="1517" y="1551"/>
                    </a:cubicBezTo>
                    <a:cubicBezTo>
                      <a:pt x="1547" y="1184"/>
                      <a:pt x="1327" y="923"/>
                      <a:pt x="703" y="878"/>
                    </a:cubicBezTo>
                    <a:lnTo>
                      <a:pt x="438" y="856"/>
                    </a:lnTo>
                    <a:lnTo>
                      <a:pt x="557" y="202"/>
                    </a:lnTo>
                    <a:lnTo>
                      <a:pt x="1502" y="273"/>
                    </a:lnTo>
                    <a:lnTo>
                      <a:pt x="1517" y="8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4"/>
              <p:cNvSpPr/>
              <p:nvPr/>
            </p:nvSpPr>
            <p:spPr>
              <a:xfrm>
                <a:off x="6375349" y="2734230"/>
                <a:ext cx="65744" cy="8632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106" extrusionOk="0">
                    <a:moveTo>
                      <a:pt x="815" y="1025"/>
                    </a:moveTo>
                    <a:cubicBezTo>
                      <a:pt x="834" y="1025"/>
                      <a:pt x="854" y="1026"/>
                      <a:pt x="874" y="1027"/>
                    </a:cubicBezTo>
                    <a:cubicBezTo>
                      <a:pt x="1196" y="1050"/>
                      <a:pt x="1383" y="1236"/>
                      <a:pt x="1364" y="1510"/>
                    </a:cubicBezTo>
                    <a:cubicBezTo>
                      <a:pt x="1346" y="1771"/>
                      <a:pt x="1148" y="1925"/>
                      <a:pt x="874" y="1925"/>
                    </a:cubicBezTo>
                    <a:cubicBezTo>
                      <a:pt x="858" y="1925"/>
                      <a:pt x="842" y="1925"/>
                      <a:pt x="826" y="1924"/>
                    </a:cubicBezTo>
                    <a:cubicBezTo>
                      <a:pt x="467" y="1898"/>
                      <a:pt x="295" y="1666"/>
                      <a:pt x="310" y="1438"/>
                    </a:cubicBezTo>
                    <a:cubicBezTo>
                      <a:pt x="328" y="1197"/>
                      <a:pt x="532" y="1025"/>
                      <a:pt x="815" y="1025"/>
                    </a:cubicBezTo>
                    <a:close/>
                    <a:moveTo>
                      <a:pt x="991" y="1"/>
                    </a:moveTo>
                    <a:cubicBezTo>
                      <a:pt x="472" y="1"/>
                      <a:pt x="96" y="338"/>
                      <a:pt x="49" y="1008"/>
                    </a:cubicBezTo>
                    <a:cubicBezTo>
                      <a:pt x="0" y="1658"/>
                      <a:pt x="273" y="2062"/>
                      <a:pt x="822" y="2103"/>
                    </a:cubicBezTo>
                    <a:cubicBezTo>
                      <a:pt x="846" y="2105"/>
                      <a:pt x="869" y="2106"/>
                      <a:pt x="891" y="2106"/>
                    </a:cubicBezTo>
                    <a:cubicBezTo>
                      <a:pt x="1259" y="2106"/>
                      <a:pt x="1548" y="1883"/>
                      <a:pt x="1573" y="1520"/>
                    </a:cubicBezTo>
                    <a:cubicBezTo>
                      <a:pt x="1603" y="1139"/>
                      <a:pt x="1334" y="878"/>
                      <a:pt x="923" y="848"/>
                    </a:cubicBezTo>
                    <a:cubicBezTo>
                      <a:pt x="899" y="846"/>
                      <a:pt x="875" y="845"/>
                      <a:pt x="851" y="845"/>
                    </a:cubicBezTo>
                    <a:cubicBezTo>
                      <a:pt x="594" y="845"/>
                      <a:pt x="371" y="956"/>
                      <a:pt x="262" y="1158"/>
                    </a:cubicBezTo>
                    <a:cubicBezTo>
                      <a:pt x="262" y="1095"/>
                      <a:pt x="262" y="1034"/>
                      <a:pt x="266" y="986"/>
                    </a:cubicBezTo>
                    <a:cubicBezTo>
                      <a:pt x="305" y="455"/>
                      <a:pt x="586" y="189"/>
                      <a:pt x="994" y="189"/>
                    </a:cubicBezTo>
                    <a:cubicBezTo>
                      <a:pt x="1016" y="189"/>
                      <a:pt x="1039" y="189"/>
                      <a:pt x="1062" y="191"/>
                    </a:cubicBezTo>
                    <a:cubicBezTo>
                      <a:pt x="1214" y="202"/>
                      <a:pt x="1357" y="239"/>
                      <a:pt x="1457" y="317"/>
                    </a:cubicBezTo>
                    <a:lnTo>
                      <a:pt x="1555" y="153"/>
                    </a:lnTo>
                    <a:cubicBezTo>
                      <a:pt x="1431" y="64"/>
                      <a:pt x="1259" y="19"/>
                      <a:pt x="1072" y="4"/>
                    </a:cubicBezTo>
                    <a:cubicBezTo>
                      <a:pt x="1045" y="2"/>
                      <a:pt x="1018" y="1"/>
                      <a:pt x="99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4"/>
              <p:cNvSpPr/>
              <p:nvPr/>
            </p:nvSpPr>
            <p:spPr>
              <a:xfrm>
                <a:off x="6493554" y="2741279"/>
                <a:ext cx="63408" cy="8759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2137" extrusionOk="0">
                    <a:moveTo>
                      <a:pt x="217" y="0"/>
                    </a:moveTo>
                    <a:lnTo>
                      <a:pt x="202" y="187"/>
                    </a:lnTo>
                    <a:lnTo>
                      <a:pt x="1262" y="265"/>
                    </a:lnTo>
                    <a:lnTo>
                      <a:pt x="635" y="941"/>
                    </a:lnTo>
                    <a:lnTo>
                      <a:pt x="624" y="1098"/>
                    </a:lnTo>
                    <a:lnTo>
                      <a:pt x="773" y="1109"/>
                    </a:lnTo>
                    <a:cubicBezTo>
                      <a:pt x="1154" y="1139"/>
                      <a:pt x="1319" y="1315"/>
                      <a:pt x="1300" y="1562"/>
                    </a:cubicBezTo>
                    <a:cubicBezTo>
                      <a:pt x="1283" y="1799"/>
                      <a:pt x="1110" y="1941"/>
                      <a:pt x="817" y="1941"/>
                    </a:cubicBezTo>
                    <a:cubicBezTo>
                      <a:pt x="792" y="1941"/>
                      <a:pt x="766" y="1940"/>
                      <a:pt x="740" y="1938"/>
                    </a:cubicBezTo>
                    <a:cubicBezTo>
                      <a:pt x="471" y="1920"/>
                      <a:pt x="239" y="1800"/>
                      <a:pt x="116" y="1655"/>
                    </a:cubicBezTo>
                    <a:lnTo>
                      <a:pt x="0" y="1815"/>
                    </a:lnTo>
                    <a:cubicBezTo>
                      <a:pt x="145" y="1988"/>
                      <a:pt x="426" y="2114"/>
                      <a:pt x="724" y="2133"/>
                    </a:cubicBezTo>
                    <a:cubicBezTo>
                      <a:pt x="758" y="2135"/>
                      <a:pt x="791" y="2137"/>
                      <a:pt x="823" y="2137"/>
                    </a:cubicBezTo>
                    <a:cubicBezTo>
                      <a:pt x="1261" y="2137"/>
                      <a:pt x="1496" y="1900"/>
                      <a:pt x="1520" y="1576"/>
                    </a:cubicBezTo>
                    <a:cubicBezTo>
                      <a:pt x="1543" y="1248"/>
                      <a:pt x="1338" y="997"/>
                      <a:pt x="897" y="941"/>
                    </a:cubicBezTo>
                    <a:lnTo>
                      <a:pt x="1535" y="247"/>
                    </a:lnTo>
                    <a:lnTo>
                      <a:pt x="1546" y="97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4"/>
              <p:cNvSpPr/>
              <p:nvPr/>
            </p:nvSpPr>
            <p:spPr>
              <a:xfrm>
                <a:off x="6576347" y="2748903"/>
                <a:ext cx="65744" cy="86361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107" extrusionOk="0">
                    <a:moveTo>
                      <a:pt x="825" y="1022"/>
                    </a:moveTo>
                    <a:cubicBezTo>
                      <a:pt x="843" y="1022"/>
                      <a:pt x="860" y="1023"/>
                      <a:pt x="878" y="1024"/>
                    </a:cubicBezTo>
                    <a:cubicBezTo>
                      <a:pt x="1196" y="1047"/>
                      <a:pt x="1387" y="1237"/>
                      <a:pt x="1364" y="1510"/>
                    </a:cubicBezTo>
                    <a:cubicBezTo>
                      <a:pt x="1346" y="1766"/>
                      <a:pt x="1151" y="1923"/>
                      <a:pt x="881" y="1923"/>
                    </a:cubicBezTo>
                    <a:cubicBezTo>
                      <a:pt x="863" y="1923"/>
                      <a:pt x="845" y="1922"/>
                      <a:pt x="826" y="1921"/>
                    </a:cubicBezTo>
                    <a:cubicBezTo>
                      <a:pt x="471" y="1895"/>
                      <a:pt x="296" y="1667"/>
                      <a:pt x="314" y="1438"/>
                    </a:cubicBezTo>
                    <a:cubicBezTo>
                      <a:pt x="332" y="1196"/>
                      <a:pt x="536" y="1022"/>
                      <a:pt x="825" y="1022"/>
                    </a:cubicBezTo>
                    <a:close/>
                    <a:moveTo>
                      <a:pt x="985" y="1"/>
                    </a:moveTo>
                    <a:cubicBezTo>
                      <a:pt x="470" y="1"/>
                      <a:pt x="99" y="341"/>
                      <a:pt x="49" y="1005"/>
                    </a:cubicBezTo>
                    <a:cubicBezTo>
                      <a:pt x="1" y="1659"/>
                      <a:pt x="273" y="2062"/>
                      <a:pt x="823" y="2104"/>
                    </a:cubicBezTo>
                    <a:cubicBezTo>
                      <a:pt x="846" y="2105"/>
                      <a:pt x="869" y="2106"/>
                      <a:pt x="892" y="2106"/>
                    </a:cubicBezTo>
                    <a:cubicBezTo>
                      <a:pt x="1262" y="2106"/>
                      <a:pt x="1549" y="1883"/>
                      <a:pt x="1577" y="1517"/>
                    </a:cubicBezTo>
                    <a:cubicBezTo>
                      <a:pt x="1603" y="1140"/>
                      <a:pt x="1335" y="878"/>
                      <a:pt x="923" y="849"/>
                    </a:cubicBezTo>
                    <a:cubicBezTo>
                      <a:pt x="898" y="847"/>
                      <a:pt x="874" y="846"/>
                      <a:pt x="850" y="846"/>
                    </a:cubicBezTo>
                    <a:cubicBezTo>
                      <a:pt x="593" y="846"/>
                      <a:pt x="375" y="954"/>
                      <a:pt x="266" y="1155"/>
                    </a:cubicBezTo>
                    <a:cubicBezTo>
                      <a:pt x="262" y="1092"/>
                      <a:pt x="266" y="1035"/>
                      <a:pt x="270" y="987"/>
                    </a:cubicBezTo>
                    <a:cubicBezTo>
                      <a:pt x="308" y="458"/>
                      <a:pt x="584" y="189"/>
                      <a:pt x="988" y="189"/>
                    </a:cubicBezTo>
                    <a:cubicBezTo>
                      <a:pt x="1012" y="189"/>
                      <a:pt x="1036" y="190"/>
                      <a:pt x="1061" y="192"/>
                    </a:cubicBezTo>
                    <a:cubicBezTo>
                      <a:pt x="1218" y="202"/>
                      <a:pt x="1357" y="240"/>
                      <a:pt x="1457" y="318"/>
                    </a:cubicBezTo>
                    <a:lnTo>
                      <a:pt x="1554" y="154"/>
                    </a:lnTo>
                    <a:cubicBezTo>
                      <a:pt x="1431" y="64"/>
                      <a:pt x="1259" y="19"/>
                      <a:pt x="1073" y="4"/>
                    </a:cubicBezTo>
                    <a:cubicBezTo>
                      <a:pt x="1043" y="2"/>
                      <a:pt x="1014" y="1"/>
                      <a:pt x="98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4"/>
              <p:cNvSpPr/>
              <p:nvPr/>
            </p:nvSpPr>
            <p:spPr>
              <a:xfrm>
                <a:off x="6659304" y="2752715"/>
                <a:ext cx="64063" cy="86894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2120" extrusionOk="0">
                    <a:moveTo>
                      <a:pt x="42" y="1"/>
                    </a:moveTo>
                    <a:lnTo>
                      <a:pt x="1" y="580"/>
                    </a:lnTo>
                    <a:lnTo>
                      <a:pt x="211" y="595"/>
                    </a:lnTo>
                    <a:lnTo>
                      <a:pt x="237" y="207"/>
                    </a:lnTo>
                    <a:lnTo>
                      <a:pt x="1301" y="285"/>
                    </a:lnTo>
                    <a:lnTo>
                      <a:pt x="315" y="2100"/>
                    </a:lnTo>
                    <a:lnTo>
                      <a:pt x="543" y="2119"/>
                    </a:lnTo>
                    <a:lnTo>
                      <a:pt x="1552" y="263"/>
                    </a:lnTo>
                    <a:lnTo>
                      <a:pt x="1562" y="11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4"/>
              <p:cNvSpPr/>
              <p:nvPr/>
            </p:nvSpPr>
            <p:spPr>
              <a:xfrm>
                <a:off x="6780583" y="2761609"/>
                <a:ext cx="64022" cy="86853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119" extrusionOk="0">
                    <a:moveTo>
                      <a:pt x="41" y="1"/>
                    </a:moveTo>
                    <a:lnTo>
                      <a:pt x="0" y="576"/>
                    </a:lnTo>
                    <a:lnTo>
                      <a:pt x="210" y="591"/>
                    </a:lnTo>
                    <a:lnTo>
                      <a:pt x="236" y="206"/>
                    </a:lnTo>
                    <a:lnTo>
                      <a:pt x="1300" y="281"/>
                    </a:lnTo>
                    <a:lnTo>
                      <a:pt x="314" y="2100"/>
                    </a:lnTo>
                    <a:lnTo>
                      <a:pt x="542" y="2119"/>
                    </a:lnTo>
                    <a:lnTo>
                      <a:pt x="1551" y="263"/>
                    </a:lnTo>
                    <a:lnTo>
                      <a:pt x="1562" y="113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4"/>
              <p:cNvSpPr/>
              <p:nvPr/>
            </p:nvSpPr>
            <p:spPr>
              <a:xfrm>
                <a:off x="6856818" y="2768945"/>
                <a:ext cx="67547" cy="86607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2113" extrusionOk="0">
                    <a:moveTo>
                      <a:pt x="850" y="181"/>
                    </a:moveTo>
                    <a:cubicBezTo>
                      <a:pt x="872" y="181"/>
                      <a:pt x="895" y="182"/>
                      <a:pt x="919" y="184"/>
                    </a:cubicBezTo>
                    <a:cubicBezTo>
                      <a:pt x="1229" y="206"/>
                      <a:pt x="1424" y="363"/>
                      <a:pt x="1408" y="599"/>
                    </a:cubicBezTo>
                    <a:cubicBezTo>
                      <a:pt x="1391" y="806"/>
                      <a:pt x="1217" y="934"/>
                      <a:pt x="936" y="934"/>
                    </a:cubicBezTo>
                    <a:cubicBezTo>
                      <a:pt x="914" y="934"/>
                      <a:pt x="891" y="933"/>
                      <a:pt x="867" y="932"/>
                    </a:cubicBezTo>
                    <a:cubicBezTo>
                      <a:pt x="546" y="905"/>
                      <a:pt x="367" y="748"/>
                      <a:pt x="381" y="520"/>
                    </a:cubicBezTo>
                    <a:cubicBezTo>
                      <a:pt x="398" y="306"/>
                      <a:pt x="575" y="181"/>
                      <a:pt x="850" y="181"/>
                    </a:cubicBezTo>
                    <a:close/>
                    <a:moveTo>
                      <a:pt x="772" y="1096"/>
                    </a:moveTo>
                    <a:cubicBezTo>
                      <a:pt x="799" y="1096"/>
                      <a:pt x="827" y="1097"/>
                      <a:pt x="856" y="1099"/>
                    </a:cubicBezTo>
                    <a:cubicBezTo>
                      <a:pt x="1222" y="1125"/>
                      <a:pt x="1427" y="1301"/>
                      <a:pt x="1408" y="1555"/>
                    </a:cubicBezTo>
                    <a:cubicBezTo>
                      <a:pt x="1391" y="1792"/>
                      <a:pt x="1193" y="1931"/>
                      <a:pt x="876" y="1931"/>
                    </a:cubicBezTo>
                    <a:cubicBezTo>
                      <a:pt x="849" y="1931"/>
                      <a:pt x="821" y="1930"/>
                      <a:pt x="793" y="1928"/>
                    </a:cubicBezTo>
                    <a:cubicBezTo>
                      <a:pt x="426" y="1902"/>
                      <a:pt x="224" y="1727"/>
                      <a:pt x="243" y="1469"/>
                    </a:cubicBezTo>
                    <a:cubicBezTo>
                      <a:pt x="260" y="1235"/>
                      <a:pt x="452" y="1096"/>
                      <a:pt x="772" y="1096"/>
                    </a:cubicBezTo>
                    <a:close/>
                    <a:moveTo>
                      <a:pt x="838" y="1"/>
                    </a:moveTo>
                    <a:cubicBezTo>
                      <a:pt x="454" y="1"/>
                      <a:pt x="193" y="187"/>
                      <a:pt x="169" y="498"/>
                    </a:cubicBezTo>
                    <a:cubicBezTo>
                      <a:pt x="153" y="715"/>
                      <a:pt x="258" y="879"/>
                      <a:pt x="464" y="976"/>
                    </a:cubicBezTo>
                    <a:cubicBezTo>
                      <a:pt x="198" y="1044"/>
                      <a:pt x="45" y="1208"/>
                      <a:pt x="27" y="1458"/>
                    </a:cubicBezTo>
                    <a:cubicBezTo>
                      <a:pt x="0" y="1823"/>
                      <a:pt x="284" y="2074"/>
                      <a:pt x="781" y="2108"/>
                    </a:cubicBezTo>
                    <a:cubicBezTo>
                      <a:pt x="820" y="2111"/>
                      <a:pt x="857" y="2112"/>
                      <a:pt x="894" y="2112"/>
                    </a:cubicBezTo>
                    <a:cubicBezTo>
                      <a:pt x="1324" y="2112"/>
                      <a:pt x="1605" y="1911"/>
                      <a:pt x="1629" y="1573"/>
                    </a:cubicBezTo>
                    <a:cubicBezTo>
                      <a:pt x="1644" y="1327"/>
                      <a:pt x="1513" y="1140"/>
                      <a:pt x="1260" y="1036"/>
                    </a:cubicBezTo>
                    <a:cubicBezTo>
                      <a:pt x="1479" y="968"/>
                      <a:pt x="1606" y="819"/>
                      <a:pt x="1625" y="606"/>
                    </a:cubicBezTo>
                    <a:cubicBezTo>
                      <a:pt x="1648" y="266"/>
                      <a:pt x="1372" y="35"/>
                      <a:pt x="934" y="5"/>
                    </a:cubicBezTo>
                    <a:cubicBezTo>
                      <a:pt x="901" y="2"/>
                      <a:pt x="869" y="1"/>
                      <a:pt x="83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4"/>
              <p:cNvSpPr/>
              <p:nvPr/>
            </p:nvSpPr>
            <p:spPr>
              <a:xfrm>
                <a:off x="6943627" y="2774847"/>
                <a:ext cx="65703" cy="86320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2106" extrusionOk="0">
                    <a:moveTo>
                      <a:pt x="723" y="184"/>
                    </a:moveTo>
                    <a:cubicBezTo>
                      <a:pt x="741" y="184"/>
                      <a:pt x="759" y="185"/>
                      <a:pt x="778" y="186"/>
                    </a:cubicBezTo>
                    <a:cubicBezTo>
                      <a:pt x="1136" y="212"/>
                      <a:pt x="1307" y="440"/>
                      <a:pt x="1293" y="667"/>
                    </a:cubicBezTo>
                    <a:cubicBezTo>
                      <a:pt x="1275" y="911"/>
                      <a:pt x="1068" y="1084"/>
                      <a:pt x="778" y="1084"/>
                    </a:cubicBezTo>
                    <a:cubicBezTo>
                      <a:pt x="760" y="1084"/>
                      <a:pt x="743" y="1084"/>
                      <a:pt x="725" y="1082"/>
                    </a:cubicBezTo>
                    <a:cubicBezTo>
                      <a:pt x="407" y="1060"/>
                      <a:pt x="221" y="869"/>
                      <a:pt x="240" y="597"/>
                    </a:cubicBezTo>
                    <a:cubicBezTo>
                      <a:pt x="257" y="341"/>
                      <a:pt x="452" y="184"/>
                      <a:pt x="723" y="184"/>
                    </a:cubicBezTo>
                    <a:close/>
                    <a:moveTo>
                      <a:pt x="710" y="0"/>
                    </a:moveTo>
                    <a:cubicBezTo>
                      <a:pt x="340" y="0"/>
                      <a:pt x="54" y="224"/>
                      <a:pt x="30" y="589"/>
                    </a:cubicBezTo>
                    <a:cubicBezTo>
                      <a:pt x="0" y="967"/>
                      <a:pt x="269" y="1228"/>
                      <a:pt x="680" y="1258"/>
                    </a:cubicBezTo>
                    <a:cubicBezTo>
                      <a:pt x="705" y="1260"/>
                      <a:pt x="729" y="1261"/>
                      <a:pt x="753" y="1261"/>
                    </a:cubicBezTo>
                    <a:cubicBezTo>
                      <a:pt x="1010" y="1261"/>
                      <a:pt x="1228" y="1153"/>
                      <a:pt x="1338" y="952"/>
                    </a:cubicBezTo>
                    <a:cubicBezTo>
                      <a:pt x="1341" y="1012"/>
                      <a:pt x="1338" y="1071"/>
                      <a:pt x="1338" y="1119"/>
                    </a:cubicBezTo>
                    <a:cubicBezTo>
                      <a:pt x="1299" y="1649"/>
                      <a:pt x="1020" y="1918"/>
                      <a:pt x="614" y="1918"/>
                    </a:cubicBezTo>
                    <a:cubicBezTo>
                      <a:pt x="590" y="1918"/>
                      <a:pt x="566" y="1917"/>
                      <a:pt x="542" y="1915"/>
                    </a:cubicBezTo>
                    <a:cubicBezTo>
                      <a:pt x="389" y="1904"/>
                      <a:pt x="247" y="1867"/>
                      <a:pt x="146" y="1788"/>
                    </a:cubicBezTo>
                    <a:lnTo>
                      <a:pt x="49" y="1953"/>
                    </a:lnTo>
                    <a:cubicBezTo>
                      <a:pt x="172" y="2043"/>
                      <a:pt x="344" y="2087"/>
                      <a:pt x="531" y="2102"/>
                    </a:cubicBezTo>
                    <a:cubicBezTo>
                      <a:pt x="561" y="2104"/>
                      <a:pt x="591" y="2105"/>
                      <a:pt x="621" y="2105"/>
                    </a:cubicBezTo>
                    <a:cubicBezTo>
                      <a:pt x="1135" y="2105"/>
                      <a:pt x="1505" y="1765"/>
                      <a:pt x="1554" y="1101"/>
                    </a:cubicBezTo>
                    <a:cubicBezTo>
                      <a:pt x="1602" y="447"/>
                      <a:pt x="1330" y="43"/>
                      <a:pt x="781" y="3"/>
                    </a:cubicBezTo>
                    <a:cubicBezTo>
                      <a:pt x="757" y="1"/>
                      <a:pt x="733" y="0"/>
                      <a:pt x="71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4"/>
              <p:cNvSpPr/>
              <p:nvPr/>
            </p:nvSpPr>
            <p:spPr>
              <a:xfrm>
                <a:off x="7066997" y="2782470"/>
                <a:ext cx="29429" cy="86812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118" extrusionOk="0">
                    <a:moveTo>
                      <a:pt x="16" y="0"/>
                    </a:moveTo>
                    <a:lnTo>
                      <a:pt x="1" y="186"/>
                    </a:lnTo>
                    <a:lnTo>
                      <a:pt x="490" y="224"/>
                    </a:lnTo>
                    <a:lnTo>
                      <a:pt x="352" y="2103"/>
                    </a:lnTo>
                    <a:lnTo>
                      <a:pt x="564" y="2117"/>
                    </a:lnTo>
                    <a:lnTo>
                      <a:pt x="718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4"/>
              <p:cNvSpPr/>
              <p:nvPr/>
            </p:nvSpPr>
            <p:spPr>
              <a:xfrm>
                <a:off x="7117861" y="2787676"/>
                <a:ext cx="61235" cy="88041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148" extrusionOk="0">
                    <a:moveTo>
                      <a:pt x="727" y="0"/>
                    </a:moveTo>
                    <a:cubicBezTo>
                      <a:pt x="453" y="0"/>
                      <a:pt x="224" y="85"/>
                      <a:pt x="71" y="246"/>
                    </a:cubicBezTo>
                    <a:lnTo>
                      <a:pt x="213" y="388"/>
                    </a:lnTo>
                    <a:cubicBezTo>
                      <a:pt x="341" y="256"/>
                      <a:pt x="504" y="194"/>
                      <a:pt x="708" y="194"/>
                    </a:cubicBezTo>
                    <a:cubicBezTo>
                      <a:pt x="735" y="194"/>
                      <a:pt x="763" y="195"/>
                      <a:pt x="792" y="198"/>
                    </a:cubicBezTo>
                    <a:cubicBezTo>
                      <a:pt x="1109" y="220"/>
                      <a:pt x="1266" y="380"/>
                      <a:pt x="1247" y="620"/>
                    </a:cubicBezTo>
                    <a:cubicBezTo>
                      <a:pt x="1240" y="761"/>
                      <a:pt x="1183" y="896"/>
                      <a:pt x="933" y="1109"/>
                    </a:cubicBezTo>
                    <a:lnTo>
                      <a:pt x="11" y="1890"/>
                    </a:lnTo>
                    <a:lnTo>
                      <a:pt x="0" y="2043"/>
                    </a:lnTo>
                    <a:lnTo>
                      <a:pt x="1452" y="2147"/>
                    </a:lnTo>
                    <a:lnTo>
                      <a:pt x="1468" y="1957"/>
                    </a:lnTo>
                    <a:lnTo>
                      <a:pt x="328" y="1875"/>
                    </a:lnTo>
                    <a:lnTo>
                      <a:pt x="1083" y="1236"/>
                    </a:lnTo>
                    <a:cubicBezTo>
                      <a:pt x="1378" y="982"/>
                      <a:pt x="1457" y="811"/>
                      <a:pt x="1468" y="613"/>
                    </a:cubicBezTo>
                    <a:cubicBezTo>
                      <a:pt x="1494" y="265"/>
                      <a:pt x="1244" y="33"/>
                      <a:pt x="825" y="4"/>
                    </a:cubicBezTo>
                    <a:cubicBezTo>
                      <a:pt x="792" y="2"/>
                      <a:pt x="759" y="0"/>
                      <a:pt x="72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4"/>
              <p:cNvSpPr/>
              <p:nvPr/>
            </p:nvSpPr>
            <p:spPr>
              <a:xfrm>
                <a:off x="7192825" y="2792225"/>
                <a:ext cx="63572" cy="87631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2138" extrusionOk="0">
                    <a:moveTo>
                      <a:pt x="221" y="0"/>
                    </a:moveTo>
                    <a:lnTo>
                      <a:pt x="206" y="188"/>
                    </a:lnTo>
                    <a:lnTo>
                      <a:pt x="1264" y="266"/>
                    </a:lnTo>
                    <a:lnTo>
                      <a:pt x="640" y="942"/>
                    </a:lnTo>
                    <a:lnTo>
                      <a:pt x="628" y="1099"/>
                    </a:lnTo>
                    <a:lnTo>
                      <a:pt x="774" y="1110"/>
                    </a:lnTo>
                    <a:cubicBezTo>
                      <a:pt x="1159" y="1136"/>
                      <a:pt x="1323" y="1312"/>
                      <a:pt x="1304" y="1562"/>
                    </a:cubicBezTo>
                    <a:cubicBezTo>
                      <a:pt x="1288" y="1800"/>
                      <a:pt x="1115" y="1942"/>
                      <a:pt x="817" y="1942"/>
                    </a:cubicBezTo>
                    <a:cubicBezTo>
                      <a:pt x="792" y="1942"/>
                      <a:pt x="767" y="1941"/>
                      <a:pt x="740" y="1939"/>
                    </a:cubicBezTo>
                    <a:cubicBezTo>
                      <a:pt x="471" y="1921"/>
                      <a:pt x="240" y="1801"/>
                      <a:pt x="116" y="1652"/>
                    </a:cubicBezTo>
                    <a:lnTo>
                      <a:pt x="1" y="1812"/>
                    </a:lnTo>
                    <a:cubicBezTo>
                      <a:pt x="151" y="1988"/>
                      <a:pt x="430" y="2112"/>
                      <a:pt x="730" y="2134"/>
                    </a:cubicBezTo>
                    <a:cubicBezTo>
                      <a:pt x="763" y="2136"/>
                      <a:pt x="794" y="2138"/>
                      <a:pt x="825" y="2138"/>
                    </a:cubicBezTo>
                    <a:cubicBezTo>
                      <a:pt x="1261" y="2138"/>
                      <a:pt x="1500" y="1901"/>
                      <a:pt x="1521" y="1577"/>
                    </a:cubicBezTo>
                    <a:cubicBezTo>
                      <a:pt x="1547" y="1245"/>
                      <a:pt x="1342" y="998"/>
                      <a:pt x="901" y="942"/>
                    </a:cubicBezTo>
                    <a:lnTo>
                      <a:pt x="1540" y="247"/>
                    </a:lnTo>
                    <a:lnTo>
                      <a:pt x="1551" y="98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4"/>
              <p:cNvSpPr/>
              <p:nvPr/>
            </p:nvSpPr>
            <p:spPr>
              <a:xfrm>
                <a:off x="6594586" y="2896781"/>
                <a:ext cx="682032" cy="86402"/>
              </a:xfrm>
              <a:custGeom>
                <a:avLst/>
                <a:gdLst/>
                <a:ahLst/>
                <a:cxnLst/>
                <a:rect l="l" t="t" r="r" b="b"/>
                <a:pathLst>
                  <a:path w="16640" h="2108" extrusionOk="0">
                    <a:moveTo>
                      <a:pt x="68" y="1"/>
                    </a:moveTo>
                    <a:lnTo>
                      <a:pt x="0" y="901"/>
                    </a:lnTo>
                    <a:lnTo>
                      <a:pt x="16577" y="2107"/>
                    </a:lnTo>
                    <a:lnTo>
                      <a:pt x="16640" y="1207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4"/>
              <p:cNvSpPr/>
              <p:nvPr/>
            </p:nvSpPr>
            <p:spPr>
              <a:xfrm>
                <a:off x="6920183" y="2994492"/>
                <a:ext cx="351099" cy="62178"/>
              </a:xfrm>
              <a:custGeom>
                <a:avLst/>
                <a:gdLst/>
                <a:ahLst/>
                <a:cxnLst/>
                <a:rect l="l" t="t" r="r" b="b"/>
                <a:pathLst>
                  <a:path w="8566" h="1517" extrusionOk="0">
                    <a:moveTo>
                      <a:pt x="64" y="0"/>
                    </a:moveTo>
                    <a:lnTo>
                      <a:pt x="0" y="897"/>
                    </a:lnTo>
                    <a:lnTo>
                      <a:pt x="8502" y="1516"/>
                    </a:lnTo>
                    <a:lnTo>
                      <a:pt x="8566" y="62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4"/>
              <p:cNvSpPr/>
              <p:nvPr/>
            </p:nvSpPr>
            <p:spPr>
              <a:xfrm>
                <a:off x="5934580" y="2416915"/>
                <a:ext cx="297528" cy="227153"/>
              </a:xfrm>
              <a:custGeom>
                <a:avLst/>
                <a:gdLst/>
                <a:ahLst/>
                <a:cxnLst/>
                <a:rect l="l" t="t" r="r" b="b"/>
                <a:pathLst>
                  <a:path w="7259" h="5542" extrusionOk="0">
                    <a:moveTo>
                      <a:pt x="1402" y="0"/>
                    </a:moveTo>
                    <a:cubicBezTo>
                      <a:pt x="805" y="0"/>
                      <a:pt x="302" y="460"/>
                      <a:pt x="259" y="1064"/>
                    </a:cubicBezTo>
                    <a:lnTo>
                      <a:pt x="46" y="3973"/>
                    </a:lnTo>
                    <a:cubicBezTo>
                      <a:pt x="1" y="4605"/>
                      <a:pt x="476" y="5154"/>
                      <a:pt x="1107" y="5199"/>
                    </a:cubicBezTo>
                    <a:lnTo>
                      <a:pt x="5776" y="5539"/>
                    </a:lnTo>
                    <a:cubicBezTo>
                      <a:pt x="5803" y="5541"/>
                      <a:pt x="5831" y="5542"/>
                      <a:pt x="5859" y="5542"/>
                    </a:cubicBezTo>
                    <a:cubicBezTo>
                      <a:pt x="6454" y="5542"/>
                      <a:pt x="6958" y="5085"/>
                      <a:pt x="7001" y="4482"/>
                    </a:cubicBezTo>
                    <a:lnTo>
                      <a:pt x="7213" y="1568"/>
                    </a:lnTo>
                    <a:cubicBezTo>
                      <a:pt x="7258" y="937"/>
                      <a:pt x="6784" y="391"/>
                      <a:pt x="6157" y="343"/>
                    </a:cubicBezTo>
                    <a:lnTo>
                      <a:pt x="1484" y="3"/>
                    </a:lnTo>
                    <a:cubicBezTo>
                      <a:pt x="1457" y="1"/>
                      <a:pt x="1429" y="0"/>
                      <a:pt x="1402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8" name="Google Shape;1078;p34"/>
              <p:cNvGrpSpPr/>
              <p:nvPr/>
            </p:nvGrpSpPr>
            <p:grpSpPr>
              <a:xfrm>
                <a:off x="5937326" y="2478845"/>
                <a:ext cx="288793" cy="99682"/>
                <a:chOff x="5937326" y="2478845"/>
                <a:chExt cx="288793" cy="99682"/>
              </a:xfrm>
            </p:grpSpPr>
            <p:sp>
              <p:nvSpPr>
                <p:cNvPr id="1079" name="Google Shape;1079;p34"/>
                <p:cNvSpPr/>
                <p:nvPr/>
              </p:nvSpPr>
              <p:spPr>
                <a:xfrm>
                  <a:off x="5937326" y="2478845"/>
                  <a:ext cx="196207" cy="99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432" extrusionOk="0">
                      <a:moveTo>
                        <a:pt x="158" y="1"/>
                      </a:moveTo>
                      <a:lnTo>
                        <a:pt x="135" y="333"/>
                      </a:lnTo>
                      <a:lnTo>
                        <a:pt x="3714" y="595"/>
                      </a:lnTo>
                      <a:cubicBezTo>
                        <a:pt x="4125" y="621"/>
                        <a:pt x="4438" y="987"/>
                        <a:pt x="4409" y="1398"/>
                      </a:cubicBezTo>
                      <a:cubicBezTo>
                        <a:pt x="4380" y="1794"/>
                        <a:pt x="4052" y="2095"/>
                        <a:pt x="3660" y="2095"/>
                      </a:cubicBezTo>
                      <a:cubicBezTo>
                        <a:pt x="3642" y="2095"/>
                        <a:pt x="3624" y="2094"/>
                        <a:pt x="3606" y="2093"/>
                      </a:cubicBezTo>
                      <a:lnTo>
                        <a:pt x="28" y="1831"/>
                      </a:lnTo>
                      <a:lnTo>
                        <a:pt x="1" y="2167"/>
                      </a:lnTo>
                      <a:lnTo>
                        <a:pt x="3583" y="2429"/>
                      </a:lnTo>
                      <a:cubicBezTo>
                        <a:pt x="3608" y="2431"/>
                        <a:pt x="3633" y="2432"/>
                        <a:pt x="3658" y="2432"/>
                      </a:cubicBezTo>
                      <a:cubicBezTo>
                        <a:pt x="4224" y="2432"/>
                        <a:pt x="4702" y="1996"/>
                        <a:pt x="4745" y="1424"/>
                      </a:cubicBezTo>
                      <a:cubicBezTo>
                        <a:pt x="4786" y="826"/>
                        <a:pt x="4338" y="304"/>
                        <a:pt x="3740" y="263"/>
                      </a:cubicBezTo>
                      <a:lnTo>
                        <a:pt x="15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34"/>
                <p:cNvSpPr/>
                <p:nvPr/>
              </p:nvSpPr>
              <p:spPr>
                <a:xfrm>
                  <a:off x="6124430" y="2529873"/>
                  <a:ext cx="101690" cy="20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512" extrusionOk="0">
                      <a:moveTo>
                        <a:pt x="23" y="0"/>
                      </a:moveTo>
                      <a:lnTo>
                        <a:pt x="1" y="333"/>
                      </a:lnTo>
                      <a:lnTo>
                        <a:pt x="2459" y="512"/>
                      </a:lnTo>
                      <a:lnTo>
                        <a:pt x="2481" y="179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81" name="Google Shape;1081;p34"/>
              <p:cNvSpPr/>
              <p:nvPr/>
            </p:nvSpPr>
            <p:spPr>
              <a:xfrm>
                <a:off x="5990486" y="2240797"/>
                <a:ext cx="737611" cy="116404"/>
              </a:xfrm>
              <a:custGeom>
                <a:avLst/>
                <a:gdLst/>
                <a:ahLst/>
                <a:cxnLst/>
                <a:rect l="l" t="t" r="r" b="b"/>
                <a:pathLst>
                  <a:path w="17996" h="2840" extrusionOk="0">
                    <a:moveTo>
                      <a:pt x="112" y="1"/>
                    </a:moveTo>
                    <a:lnTo>
                      <a:pt x="0" y="1536"/>
                    </a:lnTo>
                    <a:lnTo>
                      <a:pt x="17884" y="2840"/>
                    </a:lnTo>
                    <a:lnTo>
                      <a:pt x="17996" y="1304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2" name="Google Shape;1082;p34"/>
            <p:cNvSpPr/>
            <p:nvPr/>
          </p:nvSpPr>
          <p:spPr>
            <a:xfrm>
              <a:off x="7676753" y="2025250"/>
              <a:ext cx="25125" cy="133250"/>
            </a:xfrm>
            <a:custGeom>
              <a:avLst/>
              <a:gdLst/>
              <a:ahLst/>
              <a:cxnLst/>
              <a:rect l="l" t="t" r="r" b="b"/>
              <a:pathLst>
                <a:path w="613" h="3251" extrusionOk="0">
                  <a:moveTo>
                    <a:pt x="613" y="1"/>
                  </a:moveTo>
                  <a:cubicBezTo>
                    <a:pt x="187" y="404"/>
                    <a:pt x="1" y="1017"/>
                    <a:pt x="30" y="1600"/>
                  </a:cubicBezTo>
                  <a:cubicBezTo>
                    <a:pt x="61" y="2186"/>
                    <a:pt x="288" y="2746"/>
                    <a:pt x="583" y="3250"/>
                  </a:cubicBezTo>
                  <a:lnTo>
                    <a:pt x="6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7690689" y="2008569"/>
              <a:ext cx="230432" cy="460290"/>
            </a:xfrm>
            <a:custGeom>
              <a:avLst/>
              <a:gdLst/>
              <a:ahLst/>
              <a:cxnLst/>
              <a:rect l="l" t="t" r="r" b="b"/>
              <a:pathLst>
                <a:path w="5622" h="11230" extrusionOk="0">
                  <a:moveTo>
                    <a:pt x="2724" y="1"/>
                  </a:moveTo>
                  <a:lnTo>
                    <a:pt x="90" y="1290"/>
                  </a:lnTo>
                  <a:cubicBezTo>
                    <a:pt x="90" y="1290"/>
                    <a:pt x="0" y="4598"/>
                    <a:pt x="90" y="6029"/>
                  </a:cubicBezTo>
                  <a:cubicBezTo>
                    <a:pt x="176" y="7463"/>
                    <a:pt x="1626" y="7617"/>
                    <a:pt x="1626" y="7617"/>
                  </a:cubicBezTo>
                  <a:cubicBezTo>
                    <a:pt x="1626" y="7617"/>
                    <a:pt x="1581" y="8408"/>
                    <a:pt x="1536" y="9242"/>
                  </a:cubicBezTo>
                  <a:cubicBezTo>
                    <a:pt x="1480" y="10273"/>
                    <a:pt x="2260" y="11154"/>
                    <a:pt x="3288" y="11225"/>
                  </a:cubicBezTo>
                  <a:cubicBezTo>
                    <a:pt x="3333" y="11228"/>
                    <a:pt x="3378" y="11229"/>
                    <a:pt x="3422" y="11229"/>
                  </a:cubicBezTo>
                  <a:cubicBezTo>
                    <a:pt x="4424" y="11229"/>
                    <a:pt x="5265" y="10440"/>
                    <a:pt x="5308" y="9425"/>
                  </a:cubicBezTo>
                  <a:lnTo>
                    <a:pt x="5622" y="2197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7713641" y="2152636"/>
              <a:ext cx="15083" cy="15206"/>
            </a:xfrm>
            <a:custGeom>
              <a:avLst/>
              <a:gdLst/>
              <a:ahLst/>
              <a:cxnLst/>
              <a:rect l="l" t="t" r="r" b="b"/>
              <a:pathLst>
                <a:path w="368" h="371" extrusionOk="0">
                  <a:moveTo>
                    <a:pt x="184" y="0"/>
                  </a:moveTo>
                  <a:cubicBezTo>
                    <a:pt x="83" y="0"/>
                    <a:pt x="1" y="83"/>
                    <a:pt x="1" y="183"/>
                  </a:cubicBezTo>
                  <a:cubicBezTo>
                    <a:pt x="1" y="288"/>
                    <a:pt x="83" y="371"/>
                    <a:pt x="184" y="371"/>
                  </a:cubicBezTo>
                  <a:cubicBezTo>
                    <a:pt x="285" y="371"/>
                    <a:pt x="367" y="288"/>
                    <a:pt x="367" y="183"/>
                  </a:cubicBezTo>
                  <a:cubicBezTo>
                    <a:pt x="367" y="83"/>
                    <a:pt x="285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7698353" y="2142963"/>
              <a:ext cx="30495" cy="9222"/>
            </a:xfrm>
            <a:custGeom>
              <a:avLst/>
              <a:gdLst/>
              <a:ahLst/>
              <a:cxnLst/>
              <a:rect l="l" t="t" r="r" b="b"/>
              <a:pathLst>
                <a:path w="744" h="225" extrusionOk="0">
                  <a:moveTo>
                    <a:pt x="396" y="0"/>
                  </a:moveTo>
                  <a:cubicBezTo>
                    <a:pt x="385" y="0"/>
                    <a:pt x="374" y="1"/>
                    <a:pt x="363" y="2"/>
                  </a:cubicBezTo>
                  <a:cubicBezTo>
                    <a:pt x="239" y="9"/>
                    <a:pt x="135" y="61"/>
                    <a:pt x="79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6" y="224"/>
                    <a:pt x="20" y="224"/>
                  </a:cubicBezTo>
                  <a:cubicBezTo>
                    <a:pt x="59" y="224"/>
                    <a:pt x="189" y="127"/>
                    <a:pt x="370" y="121"/>
                  </a:cubicBezTo>
                  <a:cubicBezTo>
                    <a:pt x="384" y="120"/>
                    <a:pt x="398" y="119"/>
                    <a:pt x="412" y="119"/>
                  </a:cubicBezTo>
                  <a:cubicBezTo>
                    <a:pt x="563" y="119"/>
                    <a:pt x="680" y="181"/>
                    <a:pt x="722" y="181"/>
                  </a:cubicBezTo>
                  <a:cubicBezTo>
                    <a:pt x="728" y="181"/>
                    <a:pt x="733" y="180"/>
                    <a:pt x="736" y="176"/>
                  </a:cubicBezTo>
                  <a:cubicBezTo>
                    <a:pt x="744" y="166"/>
                    <a:pt x="722" y="121"/>
                    <a:pt x="658" y="76"/>
                  </a:cubicBezTo>
                  <a:cubicBezTo>
                    <a:pt x="597" y="35"/>
                    <a:pt x="505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7800778" y="2152636"/>
              <a:ext cx="15206" cy="15206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3" y="0"/>
                  </a:moveTo>
                  <a:cubicBezTo>
                    <a:pt x="83" y="0"/>
                    <a:pt x="0" y="83"/>
                    <a:pt x="0" y="183"/>
                  </a:cubicBezTo>
                  <a:cubicBezTo>
                    <a:pt x="0" y="288"/>
                    <a:pt x="83" y="371"/>
                    <a:pt x="183" y="371"/>
                  </a:cubicBezTo>
                  <a:cubicBezTo>
                    <a:pt x="288" y="371"/>
                    <a:pt x="370" y="288"/>
                    <a:pt x="370" y="183"/>
                  </a:cubicBezTo>
                  <a:cubicBezTo>
                    <a:pt x="370" y="83"/>
                    <a:pt x="288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7788196" y="2142963"/>
              <a:ext cx="30536" cy="9222"/>
            </a:xfrm>
            <a:custGeom>
              <a:avLst/>
              <a:gdLst/>
              <a:ahLst/>
              <a:cxnLst/>
              <a:rect l="l" t="t" r="r" b="b"/>
              <a:pathLst>
                <a:path w="745" h="225" extrusionOk="0">
                  <a:moveTo>
                    <a:pt x="393" y="0"/>
                  </a:moveTo>
                  <a:cubicBezTo>
                    <a:pt x="382" y="0"/>
                    <a:pt x="370" y="1"/>
                    <a:pt x="359" y="2"/>
                  </a:cubicBezTo>
                  <a:cubicBezTo>
                    <a:pt x="236" y="9"/>
                    <a:pt x="135" y="61"/>
                    <a:pt x="76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7" y="224"/>
                    <a:pt x="21" y="224"/>
                  </a:cubicBezTo>
                  <a:cubicBezTo>
                    <a:pt x="59" y="224"/>
                    <a:pt x="187" y="127"/>
                    <a:pt x="367" y="121"/>
                  </a:cubicBezTo>
                  <a:cubicBezTo>
                    <a:pt x="382" y="120"/>
                    <a:pt x="396" y="119"/>
                    <a:pt x="410" y="119"/>
                  </a:cubicBezTo>
                  <a:cubicBezTo>
                    <a:pt x="563" y="119"/>
                    <a:pt x="681" y="181"/>
                    <a:pt x="720" y="181"/>
                  </a:cubicBezTo>
                  <a:cubicBezTo>
                    <a:pt x="726" y="181"/>
                    <a:pt x="731" y="180"/>
                    <a:pt x="733" y="176"/>
                  </a:cubicBezTo>
                  <a:cubicBezTo>
                    <a:pt x="745" y="166"/>
                    <a:pt x="718" y="121"/>
                    <a:pt x="655" y="76"/>
                  </a:cubicBezTo>
                  <a:cubicBezTo>
                    <a:pt x="597" y="35"/>
                    <a:pt x="502" y="0"/>
                    <a:pt x="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7747045" y="2228091"/>
              <a:ext cx="44266" cy="22912"/>
            </a:xfrm>
            <a:custGeom>
              <a:avLst/>
              <a:gdLst/>
              <a:ahLst/>
              <a:cxnLst/>
              <a:rect l="l" t="t" r="r" b="b"/>
              <a:pathLst>
                <a:path w="1080" h="559" extrusionOk="0">
                  <a:moveTo>
                    <a:pt x="953" y="1"/>
                  </a:moveTo>
                  <a:cubicBezTo>
                    <a:pt x="710" y="121"/>
                    <a:pt x="273" y="296"/>
                    <a:pt x="1" y="330"/>
                  </a:cubicBezTo>
                  <a:cubicBezTo>
                    <a:pt x="1" y="330"/>
                    <a:pt x="160" y="559"/>
                    <a:pt x="441" y="559"/>
                  </a:cubicBezTo>
                  <a:cubicBezTo>
                    <a:pt x="505" y="559"/>
                    <a:pt x="577" y="546"/>
                    <a:pt x="654" y="516"/>
                  </a:cubicBezTo>
                  <a:cubicBezTo>
                    <a:pt x="1080" y="349"/>
                    <a:pt x="953" y="1"/>
                    <a:pt x="9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7757169" y="2294571"/>
              <a:ext cx="77917" cy="40865"/>
            </a:xfrm>
            <a:custGeom>
              <a:avLst/>
              <a:gdLst/>
              <a:ahLst/>
              <a:cxnLst/>
              <a:rect l="l" t="t" r="r" b="b"/>
              <a:pathLst>
                <a:path w="1901" h="997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1000" y="628"/>
                    <a:pt x="67" y="639"/>
                    <a:pt x="4" y="639"/>
                  </a:cubicBezTo>
                  <a:cubicBezTo>
                    <a:pt x="1" y="639"/>
                    <a:pt x="0" y="639"/>
                    <a:pt x="0" y="639"/>
                  </a:cubicBezTo>
                  <a:lnTo>
                    <a:pt x="0" y="639"/>
                  </a:lnTo>
                  <a:lnTo>
                    <a:pt x="33" y="994"/>
                  </a:lnTo>
                  <a:cubicBezTo>
                    <a:pt x="73" y="995"/>
                    <a:pt x="112" y="996"/>
                    <a:pt x="150" y="996"/>
                  </a:cubicBezTo>
                  <a:cubicBezTo>
                    <a:pt x="1494" y="996"/>
                    <a:pt x="1900" y="0"/>
                    <a:pt x="190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7912057" y="2156488"/>
              <a:ext cx="50415" cy="51972"/>
            </a:xfrm>
            <a:custGeom>
              <a:avLst/>
              <a:gdLst/>
              <a:ahLst/>
              <a:cxnLst/>
              <a:rect l="l" t="t" r="r" b="b"/>
              <a:pathLst>
                <a:path w="1230" h="1268" extrusionOk="0">
                  <a:moveTo>
                    <a:pt x="650" y="1"/>
                  </a:moveTo>
                  <a:cubicBezTo>
                    <a:pt x="634" y="1"/>
                    <a:pt x="618" y="2"/>
                    <a:pt x="602" y="3"/>
                  </a:cubicBezTo>
                  <a:cubicBezTo>
                    <a:pt x="363" y="30"/>
                    <a:pt x="173" y="227"/>
                    <a:pt x="86" y="448"/>
                  </a:cubicBezTo>
                  <a:cubicBezTo>
                    <a:pt x="0" y="672"/>
                    <a:pt x="0" y="919"/>
                    <a:pt x="8" y="1158"/>
                  </a:cubicBezTo>
                  <a:lnTo>
                    <a:pt x="34" y="1187"/>
                  </a:lnTo>
                  <a:cubicBezTo>
                    <a:pt x="155" y="1240"/>
                    <a:pt x="288" y="1267"/>
                    <a:pt x="420" y="1267"/>
                  </a:cubicBezTo>
                  <a:cubicBezTo>
                    <a:pt x="564" y="1267"/>
                    <a:pt x="706" y="1235"/>
                    <a:pt x="830" y="1165"/>
                  </a:cubicBezTo>
                  <a:cubicBezTo>
                    <a:pt x="1069" y="1031"/>
                    <a:pt x="1229" y="747"/>
                    <a:pt x="1185" y="474"/>
                  </a:cubicBezTo>
                  <a:cubicBezTo>
                    <a:pt x="1142" y="217"/>
                    <a:pt x="905" y="1"/>
                    <a:pt x="65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7929107" y="2168784"/>
              <a:ext cx="21887" cy="29593"/>
            </a:xfrm>
            <a:custGeom>
              <a:avLst/>
              <a:gdLst/>
              <a:ahLst/>
              <a:cxnLst/>
              <a:rect l="l" t="t" r="r" b="b"/>
              <a:pathLst>
                <a:path w="534" h="722" extrusionOk="0">
                  <a:moveTo>
                    <a:pt x="261" y="1"/>
                  </a:moveTo>
                  <a:cubicBezTo>
                    <a:pt x="234" y="1"/>
                    <a:pt x="208" y="5"/>
                    <a:pt x="186" y="10"/>
                  </a:cubicBezTo>
                  <a:cubicBezTo>
                    <a:pt x="55" y="47"/>
                    <a:pt x="3" y="103"/>
                    <a:pt x="7" y="115"/>
                  </a:cubicBezTo>
                  <a:cubicBezTo>
                    <a:pt x="8" y="119"/>
                    <a:pt x="14" y="121"/>
                    <a:pt x="22" y="121"/>
                  </a:cubicBezTo>
                  <a:cubicBezTo>
                    <a:pt x="50" y="121"/>
                    <a:pt x="114" y="101"/>
                    <a:pt x="198" y="96"/>
                  </a:cubicBezTo>
                  <a:cubicBezTo>
                    <a:pt x="204" y="95"/>
                    <a:pt x="210" y="95"/>
                    <a:pt x="217" y="95"/>
                  </a:cubicBezTo>
                  <a:cubicBezTo>
                    <a:pt x="264" y="95"/>
                    <a:pt x="318" y="108"/>
                    <a:pt x="354" y="141"/>
                  </a:cubicBezTo>
                  <a:cubicBezTo>
                    <a:pt x="395" y="178"/>
                    <a:pt x="410" y="253"/>
                    <a:pt x="406" y="331"/>
                  </a:cubicBezTo>
                  <a:cubicBezTo>
                    <a:pt x="395" y="496"/>
                    <a:pt x="291" y="611"/>
                    <a:pt x="189" y="637"/>
                  </a:cubicBezTo>
                  <a:cubicBezTo>
                    <a:pt x="156" y="647"/>
                    <a:pt x="126" y="650"/>
                    <a:pt x="101" y="650"/>
                  </a:cubicBezTo>
                  <a:cubicBezTo>
                    <a:pt x="66" y="650"/>
                    <a:pt x="40" y="645"/>
                    <a:pt x="24" y="645"/>
                  </a:cubicBezTo>
                  <a:cubicBezTo>
                    <a:pt x="17" y="645"/>
                    <a:pt x="13" y="646"/>
                    <a:pt x="10" y="649"/>
                  </a:cubicBezTo>
                  <a:cubicBezTo>
                    <a:pt x="0" y="656"/>
                    <a:pt x="56" y="722"/>
                    <a:pt x="174" y="722"/>
                  </a:cubicBezTo>
                  <a:cubicBezTo>
                    <a:pt x="185" y="722"/>
                    <a:pt x="196" y="721"/>
                    <a:pt x="208" y="720"/>
                  </a:cubicBezTo>
                  <a:cubicBezTo>
                    <a:pt x="272" y="712"/>
                    <a:pt x="358" y="679"/>
                    <a:pt x="417" y="608"/>
                  </a:cubicBezTo>
                  <a:cubicBezTo>
                    <a:pt x="481" y="541"/>
                    <a:pt x="518" y="443"/>
                    <a:pt x="526" y="339"/>
                  </a:cubicBezTo>
                  <a:cubicBezTo>
                    <a:pt x="534" y="241"/>
                    <a:pt x="511" y="125"/>
                    <a:pt x="425" y="58"/>
                  </a:cubicBezTo>
                  <a:cubicBezTo>
                    <a:pt x="371" y="14"/>
                    <a:pt x="313" y="1"/>
                    <a:pt x="26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7669130" y="1993363"/>
              <a:ext cx="263673" cy="172393"/>
            </a:xfrm>
            <a:custGeom>
              <a:avLst/>
              <a:gdLst/>
              <a:ahLst/>
              <a:cxnLst/>
              <a:rect l="l" t="t" r="r" b="b"/>
              <a:pathLst>
                <a:path w="6433" h="4206" extrusionOk="0">
                  <a:moveTo>
                    <a:pt x="3021" y="0"/>
                  </a:moveTo>
                  <a:cubicBezTo>
                    <a:pt x="2150" y="0"/>
                    <a:pt x="1279" y="330"/>
                    <a:pt x="635" y="921"/>
                  </a:cubicBezTo>
                  <a:cubicBezTo>
                    <a:pt x="0" y="1709"/>
                    <a:pt x="848" y="2209"/>
                    <a:pt x="1270" y="2538"/>
                  </a:cubicBezTo>
                  <a:cubicBezTo>
                    <a:pt x="1535" y="2745"/>
                    <a:pt x="2224" y="3224"/>
                    <a:pt x="2925" y="3224"/>
                  </a:cubicBezTo>
                  <a:cubicBezTo>
                    <a:pt x="3083" y="3224"/>
                    <a:pt x="3241" y="3200"/>
                    <a:pt x="3395" y="3143"/>
                  </a:cubicBezTo>
                  <a:cubicBezTo>
                    <a:pt x="3100" y="2743"/>
                    <a:pt x="2760" y="2568"/>
                    <a:pt x="2629" y="2187"/>
                  </a:cubicBezTo>
                  <a:lnTo>
                    <a:pt x="2629" y="2187"/>
                  </a:lnTo>
                  <a:cubicBezTo>
                    <a:pt x="2973" y="2673"/>
                    <a:pt x="3336" y="3038"/>
                    <a:pt x="3926" y="3098"/>
                  </a:cubicBezTo>
                  <a:cubicBezTo>
                    <a:pt x="3806" y="2755"/>
                    <a:pt x="3642" y="2056"/>
                    <a:pt x="3769" y="2026"/>
                  </a:cubicBezTo>
                  <a:lnTo>
                    <a:pt x="3769" y="2026"/>
                  </a:lnTo>
                  <a:cubicBezTo>
                    <a:pt x="3903" y="3195"/>
                    <a:pt x="4859" y="4205"/>
                    <a:pt x="5682" y="4205"/>
                  </a:cubicBezTo>
                  <a:cubicBezTo>
                    <a:pt x="5821" y="4205"/>
                    <a:pt x="5957" y="4176"/>
                    <a:pt x="6084" y="4114"/>
                  </a:cubicBezTo>
                  <a:cubicBezTo>
                    <a:pt x="6432" y="3263"/>
                    <a:pt x="6308" y="2250"/>
                    <a:pt x="5812" y="1481"/>
                  </a:cubicBezTo>
                  <a:cubicBezTo>
                    <a:pt x="5315" y="708"/>
                    <a:pt x="4467" y="185"/>
                    <a:pt x="3560" y="43"/>
                  </a:cubicBezTo>
                  <a:cubicBezTo>
                    <a:pt x="3382" y="15"/>
                    <a:pt x="3201" y="0"/>
                    <a:pt x="30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7910376" y="2196737"/>
              <a:ext cx="37299" cy="36766"/>
            </a:xfrm>
            <a:custGeom>
              <a:avLst/>
              <a:gdLst/>
              <a:ahLst/>
              <a:cxnLst/>
              <a:rect l="l" t="t" r="r" b="b"/>
              <a:pathLst>
                <a:path w="910" h="897" extrusionOk="0">
                  <a:moveTo>
                    <a:pt x="336" y="1"/>
                  </a:moveTo>
                  <a:cubicBezTo>
                    <a:pt x="305" y="1"/>
                    <a:pt x="199" y="32"/>
                    <a:pt x="101" y="164"/>
                  </a:cubicBezTo>
                  <a:cubicBezTo>
                    <a:pt x="45" y="243"/>
                    <a:pt x="0" y="359"/>
                    <a:pt x="19" y="490"/>
                  </a:cubicBezTo>
                  <a:cubicBezTo>
                    <a:pt x="34" y="617"/>
                    <a:pt x="105" y="759"/>
                    <a:pt x="240" y="837"/>
                  </a:cubicBezTo>
                  <a:cubicBezTo>
                    <a:pt x="312" y="878"/>
                    <a:pt x="392" y="897"/>
                    <a:pt x="467" y="897"/>
                  </a:cubicBezTo>
                  <a:cubicBezTo>
                    <a:pt x="535" y="897"/>
                    <a:pt x="600" y="882"/>
                    <a:pt x="655" y="855"/>
                  </a:cubicBezTo>
                  <a:cubicBezTo>
                    <a:pt x="777" y="800"/>
                    <a:pt x="848" y="688"/>
                    <a:pt x="871" y="594"/>
                  </a:cubicBezTo>
                  <a:cubicBezTo>
                    <a:pt x="910" y="407"/>
                    <a:pt x="821" y="306"/>
                    <a:pt x="805" y="306"/>
                  </a:cubicBezTo>
                  <a:cubicBezTo>
                    <a:pt x="804" y="306"/>
                    <a:pt x="804" y="306"/>
                    <a:pt x="803" y="307"/>
                  </a:cubicBezTo>
                  <a:cubicBezTo>
                    <a:pt x="785" y="314"/>
                    <a:pt x="845" y="419"/>
                    <a:pt x="789" y="568"/>
                  </a:cubicBezTo>
                  <a:cubicBezTo>
                    <a:pt x="762" y="643"/>
                    <a:pt x="703" y="717"/>
                    <a:pt x="610" y="755"/>
                  </a:cubicBezTo>
                  <a:cubicBezTo>
                    <a:pt x="570" y="771"/>
                    <a:pt x="525" y="780"/>
                    <a:pt x="478" y="780"/>
                  </a:cubicBezTo>
                  <a:cubicBezTo>
                    <a:pt x="419" y="780"/>
                    <a:pt x="357" y="766"/>
                    <a:pt x="303" y="733"/>
                  </a:cubicBezTo>
                  <a:cubicBezTo>
                    <a:pt x="206" y="676"/>
                    <a:pt x="146" y="572"/>
                    <a:pt x="127" y="474"/>
                  </a:cubicBezTo>
                  <a:cubicBezTo>
                    <a:pt x="109" y="374"/>
                    <a:pt x="135" y="281"/>
                    <a:pt x="172" y="209"/>
                  </a:cubicBezTo>
                  <a:cubicBezTo>
                    <a:pt x="251" y="67"/>
                    <a:pt x="355" y="19"/>
                    <a:pt x="344" y="4"/>
                  </a:cubicBezTo>
                  <a:cubicBezTo>
                    <a:pt x="344" y="2"/>
                    <a:pt x="341" y="1"/>
                    <a:pt x="336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7457229" y="2394823"/>
              <a:ext cx="653915" cy="794461"/>
            </a:xfrm>
            <a:custGeom>
              <a:avLst/>
              <a:gdLst/>
              <a:ahLst/>
              <a:cxnLst/>
              <a:rect l="l" t="t" r="r" b="b"/>
              <a:pathLst>
                <a:path w="15954" h="19383" extrusionOk="0">
                  <a:moveTo>
                    <a:pt x="11004" y="1"/>
                  </a:moveTo>
                  <a:cubicBezTo>
                    <a:pt x="11004" y="1"/>
                    <a:pt x="11055" y="343"/>
                    <a:pt x="9871" y="343"/>
                  </a:cubicBezTo>
                  <a:cubicBezTo>
                    <a:pt x="9305" y="343"/>
                    <a:pt x="8458" y="265"/>
                    <a:pt x="7187" y="34"/>
                  </a:cubicBezTo>
                  <a:cubicBezTo>
                    <a:pt x="7127" y="23"/>
                    <a:pt x="7060" y="18"/>
                    <a:pt x="6986" y="18"/>
                  </a:cubicBezTo>
                  <a:cubicBezTo>
                    <a:pt x="5279" y="18"/>
                    <a:pt x="1" y="2790"/>
                    <a:pt x="1" y="2790"/>
                  </a:cubicBezTo>
                  <a:lnTo>
                    <a:pt x="1879" y="7359"/>
                  </a:lnTo>
                  <a:lnTo>
                    <a:pt x="4042" y="6907"/>
                  </a:lnTo>
                  <a:lnTo>
                    <a:pt x="4710" y="10548"/>
                  </a:lnTo>
                  <a:cubicBezTo>
                    <a:pt x="3803" y="13551"/>
                    <a:pt x="3317" y="16218"/>
                    <a:pt x="3317" y="16218"/>
                  </a:cubicBezTo>
                  <a:lnTo>
                    <a:pt x="8382" y="19382"/>
                  </a:lnTo>
                  <a:lnTo>
                    <a:pt x="9167" y="17899"/>
                  </a:lnTo>
                  <a:lnTo>
                    <a:pt x="10418" y="19091"/>
                  </a:lnTo>
                  <a:lnTo>
                    <a:pt x="15819" y="16218"/>
                  </a:lnTo>
                  <a:cubicBezTo>
                    <a:pt x="15150" y="12749"/>
                    <a:pt x="13466" y="11852"/>
                    <a:pt x="13466" y="11288"/>
                  </a:cubicBezTo>
                  <a:cubicBezTo>
                    <a:pt x="13466" y="9686"/>
                    <a:pt x="13230" y="11243"/>
                    <a:pt x="14590" y="5895"/>
                  </a:cubicBezTo>
                  <a:cubicBezTo>
                    <a:pt x="15953" y="549"/>
                    <a:pt x="11004" y="1"/>
                    <a:pt x="1100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7749914" y="2394823"/>
              <a:ext cx="158376" cy="153621"/>
            </a:xfrm>
            <a:custGeom>
              <a:avLst/>
              <a:gdLst/>
              <a:ahLst/>
              <a:cxnLst/>
              <a:rect l="l" t="t" r="r" b="b"/>
              <a:pathLst>
                <a:path w="3864" h="3748" extrusionOk="0">
                  <a:moveTo>
                    <a:pt x="3863" y="1"/>
                  </a:moveTo>
                  <a:lnTo>
                    <a:pt x="46" y="34"/>
                  </a:lnTo>
                  <a:cubicBezTo>
                    <a:pt x="46" y="34"/>
                    <a:pt x="1" y="3747"/>
                    <a:pt x="856" y="3747"/>
                  </a:cubicBezTo>
                  <a:cubicBezTo>
                    <a:pt x="884" y="3747"/>
                    <a:pt x="913" y="3743"/>
                    <a:pt x="943" y="3735"/>
                  </a:cubicBezTo>
                  <a:cubicBezTo>
                    <a:pt x="1887" y="3478"/>
                    <a:pt x="3785" y="1775"/>
                    <a:pt x="386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7760202" y="2565981"/>
              <a:ext cx="14264" cy="114560"/>
            </a:xfrm>
            <a:custGeom>
              <a:avLst/>
              <a:gdLst/>
              <a:ahLst/>
              <a:cxnLst/>
              <a:rect l="l" t="t" r="r" b="b"/>
              <a:pathLst>
                <a:path w="348" h="2795" extrusionOk="0">
                  <a:moveTo>
                    <a:pt x="314" y="0"/>
                  </a:moveTo>
                  <a:cubicBezTo>
                    <a:pt x="284" y="0"/>
                    <a:pt x="190" y="623"/>
                    <a:pt x="116" y="1390"/>
                  </a:cubicBezTo>
                  <a:cubicBezTo>
                    <a:pt x="38" y="2163"/>
                    <a:pt x="0" y="2791"/>
                    <a:pt x="34" y="2794"/>
                  </a:cubicBezTo>
                  <a:cubicBezTo>
                    <a:pt x="34" y="2794"/>
                    <a:pt x="34" y="2794"/>
                    <a:pt x="34" y="2794"/>
                  </a:cubicBezTo>
                  <a:cubicBezTo>
                    <a:pt x="68" y="2794"/>
                    <a:pt x="158" y="2172"/>
                    <a:pt x="235" y="1405"/>
                  </a:cubicBezTo>
                  <a:cubicBezTo>
                    <a:pt x="311" y="631"/>
                    <a:pt x="347" y="4"/>
                    <a:pt x="314" y="0"/>
                  </a:cubicBezTo>
                  <a:cubicBezTo>
                    <a:pt x="314" y="0"/>
                    <a:pt x="314" y="0"/>
                    <a:pt x="3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7781761" y="2575162"/>
              <a:ext cx="6476" cy="92181"/>
            </a:xfrm>
            <a:custGeom>
              <a:avLst/>
              <a:gdLst/>
              <a:ahLst/>
              <a:cxnLst/>
              <a:rect l="l" t="t" r="r" b="b"/>
              <a:pathLst>
                <a:path w="158" h="2249" extrusionOk="0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16" y="0"/>
                    <a:pt x="1" y="505"/>
                    <a:pt x="19" y="1124"/>
                  </a:cubicBezTo>
                  <a:cubicBezTo>
                    <a:pt x="35" y="1746"/>
                    <a:pt x="76" y="2249"/>
                    <a:pt x="109" y="2249"/>
                  </a:cubicBezTo>
                  <a:cubicBezTo>
                    <a:pt x="109" y="2249"/>
                    <a:pt x="109" y="2249"/>
                    <a:pt x="109" y="2249"/>
                  </a:cubicBezTo>
                  <a:cubicBezTo>
                    <a:pt x="143" y="2249"/>
                    <a:pt x="158" y="1745"/>
                    <a:pt x="140" y="1124"/>
                  </a:cubicBezTo>
                  <a:cubicBezTo>
                    <a:pt x="124" y="503"/>
                    <a:pt x="83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7749176" y="2681644"/>
              <a:ext cx="10001" cy="14796"/>
            </a:xfrm>
            <a:custGeom>
              <a:avLst/>
              <a:gdLst/>
              <a:ahLst/>
              <a:cxnLst/>
              <a:rect l="l" t="t" r="r" b="b"/>
              <a:pathLst>
                <a:path w="244" h="361" extrusionOk="0">
                  <a:moveTo>
                    <a:pt x="203" y="0"/>
                  </a:moveTo>
                  <a:cubicBezTo>
                    <a:pt x="170" y="0"/>
                    <a:pt x="97" y="49"/>
                    <a:pt x="53" y="144"/>
                  </a:cubicBezTo>
                  <a:cubicBezTo>
                    <a:pt x="1" y="256"/>
                    <a:pt x="27" y="361"/>
                    <a:pt x="56" y="361"/>
                  </a:cubicBezTo>
                  <a:cubicBezTo>
                    <a:pt x="90" y="361"/>
                    <a:pt x="120" y="283"/>
                    <a:pt x="161" y="193"/>
                  </a:cubicBezTo>
                  <a:cubicBezTo>
                    <a:pt x="202" y="107"/>
                    <a:pt x="243" y="32"/>
                    <a:pt x="217" y="6"/>
                  </a:cubicBezTo>
                  <a:cubicBezTo>
                    <a:pt x="214" y="2"/>
                    <a:pt x="210" y="0"/>
                    <a:pt x="2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7754997" y="2683243"/>
              <a:ext cx="6312" cy="13239"/>
            </a:xfrm>
            <a:custGeom>
              <a:avLst/>
              <a:gdLst/>
              <a:ahLst/>
              <a:cxnLst/>
              <a:rect l="l" t="t" r="r" b="b"/>
              <a:pathLst>
                <a:path w="154" h="323" extrusionOk="0">
                  <a:moveTo>
                    <a:pt x="103" y="0"/>
                  </a:moveTo>
                  <a:cubicBezTo>
                    <a:pt x="71" y="0"/>
                    <a:pt x="33" y="65"/>
                    <a:pt x="19" y="149"/>
                  </a:cubicBezTo>
                  <a:cubicBezTo>
                    <a:pt x="0" y="236"/>
                    <a:pt x="12" y="314"/>
                    <a:pt x="45" y="322"/>
                  </a:cubicBezTo>
                  <a:cubicBezTo>
                    <a:pt x="47" y="322"/>
                    <a:pt x="48" y="322"/>
                    <a:pt x="50" y="322"/>
                  </a:cubicBezTo>
                  <a:cubicBezTo>
                    <a:pt x="83" y="322"/>
                    <a:pt x="117" y="257"/>
                    <a:pt x="135" y="172"/>
                  </a:cubicBezTo>
                  <a:cubicBezTo>
                    <a:pt x="153" y="82"/>
                    <a:pt x="143" y="8"/>
                    <a:pt x="109" y="1"/>
                  </a:cubicBezTo>
                  <a:cubicBezTo>
                    <a:pt x="107" y="0"/>
                    <a:pt x="105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7758357" y="2683243"/>
              <a:ext cx="5697" cy="13198"/>
            </a:xfrm>
            <a:custGeom>
              <a:avLst/>
              <a:gdLst/>
              <a:ahLst/>
              <a:cxnLst/>
              <a:rect l="l" t="t" r="r" b="b"/>
              <a:pathLst>
                <a:path w="139" h="322" extrusionOk="0">
                  <a:moveTo>
                    <a:pt x="55" y="1"/>
                  </a:moveTo>
                  <a:cubicBezTo>
                    <a:pt x="54" y="1"/>
                    <a:pt x="53" y="1"/>
                    <a:pt x="53" y="1"/>
                  </a:cubicBezTo>
                  <a:cubicBezTo>
                    <a:pt x="19" y="4"/>
                    <a:pt x="1" y="79"/>
                    <a:pt x="8" y="168"/>
                  </a:cubicBezTo>
                  <a:cubicBezTo>
                    <a:pt x="19" y="252"/>
                    <a:pt x="51" y="322"/>
                    <a:pt x="84" y="322"/>
                  </a:cubicBezTo>
                  <a:cubicBezTo>
                    <a:pt x="85" y="322"/>
                    <a:pt x="86" y="322"/>
                    <a:pt x="87" y="322"/>
                  </a:cubicBezTo>
                  <a:cubicBezTo>
                    <a:pt x="120" y="318"/>
                    <a:pt x="139" y="244"/>
                    <a:pt x="128" y="154"/>
                  </a:cubicBezTo>
                  <a:cubicBezTo>
                    <a:pt x="120" y="70"/>
                    <a:pt x="88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7759915" y="2679021"/>
              <a:ext cx="12665" cy="20043"/>
            </a:xfrm>
            <a:custGeom>
              <a:avLst/>
              <a:gdLst/>
              <a:ahLst/>
              <a:cxnLst/>
              <a:rect l="l" t="t" r="r" b="b"/>
              <a:pathLst>
                <a:path w="309" h="489" extrusionOk="0">
                  <a:moveTo>
                    <a:pt x="36" y="0"/>
                  </a:moveTo>
                  <a:cubicBezTo>
                    <a:pt x="30" y="0"/>
                    <a:pt x="25" y="2"/>
                    <a:pt x="23" y="6"/>
                  </a:cubicBezTo>
                  <a:cubicBezTo>
                    <a:pt x="0" y="33"/>
                    <a:pt x="71" y="126"/>
                    <a:pt x="127" y="249"/>
                  </a:cubicBezTo>
                  <a:cubicBezTo>
                    <a:pt x="187" y="373"/>
                    <a:pt x="213" y="488"/>
                    <a:pt x="247" y="488"/>
                  </a:cubicBezTo>
                  <a:cubicBezTo>
                    <a:pt x="247" y="488"/>
                    <a:pt x="248" y="488"/>
                    <a:pt x="248" y="488"/>
                  </a:cubicBezTo>
                  <a:cubicBezTo>
                    <a:pt x="281" y="488"/>
                    <a:pt x="309" y="348"/>
                    <a:pt x="235" y="200"/>
                  </a:cubicBezTo>
                  <a:cubicBezTo>
                    <a:pt x="177" y="69"/>
                    <a:pt x="75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7783318" y="2663447"/>
              <a:ext cx="5246" cy="18485"/>
            </a:xfrm>
            <a:custGeom>
              <a:avLst/>
              <a:gdLst/>
              <a:ahLst/>
              <a:cxnLst/>
              <a:rect l="l" t="t" r="r" b="b"/>
              <a:pathLst>
                <a:path w="128" h="451" extrusionOk="0">
                  <a:moveTo>
                    <a:pt x="89" y="1"/>
                  </a:moveTo>
                  <a:cubicBezTo>
                    <a:pt x="58" y="1"/>
                    <a:pt x="0" y="94"/>
                    <a:pt x="0" y="225"/>
                  </a:cubicBezTo>
                  <a:cubicBezTo>
                    <a:pt x="0" y="356"/>
                    <a:pt x="57" y="451"/>
                    <a:pt x="88" y="451"/>
                  </a:cubicBezTo>
                  <a:cubicBezTo>
                    <a:pt x="90" y="451"/>
                    <a:pt x="92" y="450"/>
                    <a:pt x="94" y="450"/>
                  </a:cubicBezTo>
                  <a:cubicBezTo>
                    <a:pt x="128" y="439"/>
                    <a:pt x="120" y="341"/>
                    <a:pt x="120" y="225"/>
                  </a:cubicBezTo>
                  <a:cubicBezTo>
                    <a:pt x="120" y="110"/>
                    <a:pt x="128" y="9"/>
                    <a:pt x="94" y="1"/>
                  </a:cubicBezTo>
                  <a:cubicBezTo>
                    <a:pt x="92" y="1"/>
                    <a:pt x="90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7788810" y="2664717"/>
              <a:ext cx="5574" cy="14592"/>
            </a:xfrm>
            <a:custGeom>
              <a:avLst/>
              <a:gdLst/>
              <a:ahLst/>
              <a:cxnLst/>
              <a:rect l="l" t="t" r="r" b="b"/>
              <a:pathLst>
                <a:path w="136" h="356" extrusionOk="0">
                  <a:moveTo>
                    <a:pt x="53" y="1"/>
                  </a:moveTo>
                  <a:cubicBezTo>
                    <a:pt x="20" y="4"/>
                    <a:pt x="1" y="86"/>
                    <a:pt x="8" y="184"/>
                  </a:cubicBezTo>
                  <a:cubicBezTo>
                    <a:pt x="16" y="278"/>
                    <a:pt x="51" y="355"/>
                    <a:pt x="81" y="355"/>
                  </a:cubicBezTo>
                  <a:cubicBezTo>
                    <a:pt x="82" y="355"/>
                    <a:pt x="82" y="355"/>
                    <a:pt x="83" y="355"/>
                  </a:cubicBezTo>
                  <a:cubicBezTo>
                    <a:pt x="116" y="351"/>
                    <a:pt x="135" y="270"/>
                    <a:pt x="128" y="172"/>
                  </a:cubicBezTo>
                  <a:cubicBezTo>
                    <a:pt x="120" y="75"/>
                    <a:pt x="83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7790040" y="2665865"/>
              <a:ext cx="11395" cy="12296"/>
            </a:xfrm>
            <a:custGeom>
              <a:avLst/>
              <a:gdLst/>
              <a:ahLst/>
              <a:cxnLst/>
              <a:rect l="l" t="t" r="r" b="b"/>
              <a:pathLst>
                <a:path w="278" h="300" extrusionOk="0">
                  <a:moveTo>
                    <a:pt x="44" y="1"/>
                  </a:moveTo>
                  <a:cubicBezTo>
                    <a:pt x="37" y="1"/>
                    <a:pt x="32" y="2"/>
                    <a:pt x="27" y="6"/>
                  </a:cubicBezTo>
                  <a:cubicBezTo>
                    <a:pt x="0" y="25"/>
                    <a:pt x="31" y="107"/>
                    <a:pt x="90" y="185"/>
                  </a:cubicBezTo>
                  <a:cubicBezTo>
                    <a:pt x="143" y="254"/>
                    <a:pt x="201" y="299"/>
                    <a:pt x="235" y="299"/>
                  </a:cubicBezTo>
                  <a:cubicBezTo>
                    <a:pt x="241" y="299"/>
                    <a:pt x="247" y="297"/>
                    <a:pt x="251" y="294"/>
                  </a:cubicBezTo>
                  <a:cubicBezTo>
                    <a:pt x="277" y="275"/>
                    <a:pt x="247" y="192"/>
                    <a:pt x="188" y="114"/>
                  </a:cubicBezTo>
                  <a:cubicBezTo>
                    <a:pt x="135" y="46"/>
                    <a:pt x="76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7790655" y="2664020"/>
              <a:ext cx="13526" cy="11395"/>
            </a:xfrm>
            <a:custGeom>
              <a:avLst/>
              <a:gdLst/>
              <a:ahLst/>
              <a:cxnLst/>
              <a:rect l="l" t="t" r="r" b="b"/>
              <a:pathLst>
                <a:path w="330" h="278" extrusionOk="0">
                  <a:moveTo>
                    <a:pt x="53" y="0"/>
                  </a:moveTo>
                  <a:cubicBezTo>
                    <a:pt x="30" y="0"/>
                    <a:pt x="15" y="7"/>
                    <a:pt x="12" y="18"/>
                  </a:cubicBezTo>
                  <a:cubicBezTo>
                    <a:pt x="1" y="51"/>
                    <a:pt x="68" y="99"/>
                    <a:pt x="139" y="167"/>
                  </a:cubicBezTo>
                  <a:cubicBezTo>
                    <a:pt x="206" y="221"/>
                    <a:pt x="258" y="277"/>
                    <a:pt x="289" y="277"/>
                  </a:cubicBezTo>
                  <a:cubicBezTo>
                    <a:pt x="293" y="277"/>
                    <a:pt x="296" y="277"/>
                    <a:pt x="299" y="275"/>
                  </a:cubicBezTo>
                  <a:cubicBezTo>
                    <a:pt x="330" y="264"/>
                    <a:pt x="311" y="159"/>
                    <a:pt x="221" y="77"/>
                  </a:cubicBezTo>
                  <a:cubicBezTo>
                    <a:pt x="161" y="22"/>
                    <a:pt x="95" y="0"/>
                    <a:pt x="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7731716" y="2413267"/>
              <a:ext cx="17338" cy="15329"/>
            </a:xfrm>
            <a:custGeom>
              <a:avLst/>
              <a:gdLst/>
              <a:ahLst/>
              <a:cxnLst/>
              <a:rect l="l" t="t" r="r" b="b"/>
              <a:pathLst>
                <a:path w="423" h="374" extrusionOk="0">
                  <a:moveTo>
                    <a:pt x="199" y="21"/>
                  </a:moveTo>
                  <a:cubicBezTo>
                    <a:pt x="202" y="40"/>
                    <a:pt x="251" y="44"/>
                    <a:pt x="285" y="99"/>
                  </a:cubicBezTo>
                  <a:cubicBezTo>
                    <a:pt x="325" y="159"/>
                    <a:pt x="314" y="242"/>
                    <a:pt x="221" y="253"/>
                  </a:cubicBezTo>
                  <a:cubicBezTo>
                    <a:pt x="217" y="253"/>
                    <a:pt x="213" y="253"/>
                    <a:pt x="210" y="253"/>
                  </a:cubicBezTo>
                  <a:cubicBezTo>
                    <a:pt x="126" y="253"/>
                    <a:pt x="102" y="179"/>
                    <a:pt x="128" y="118"/>
                  </a:cubicBezTo>
                  <a:cubicBezTo>
                    <a:pt x="150" y="54"/>
                    <a:pt x="199" y="40"/>
                    <a:pt x="199" y="21"/>
                  </a:cubicBezTo>
                  <a:close/>
                  <a:moveTo>
                    <a:pt x="245" y="0"/>
                  </a:moveTo>
                  <a:cubicBezTo>
                    <a:pt x="218" y="0"/>
                    <a:pt x="200" y="10"/>
                    <a:pt x="198" y="18"/>
                  </a:cubicBezTo>
                  <a:lnTo>
                    <a:pt x="198" y="18"/>
                  </a:lnTo>
                  <a:cubicBezTo>
                    <a:pt x="196" y="13"/>
                    <a:pt x="184" y="8"/>
                    <a:pt x="167" y="8"/>
                  </a:cubicBezTo>
                  <a:cubicBezTo>
                    <a:pt x="138" y="8"/>
                    <a:pt x="94" y="22"/>
                    <a:pt x="56" y="73"/>
                  </a:cubicBezTo>
                  <a:cubicBezTo>
                    <a:pt x="27" y="115"/>
                    <a:pt x="1" y="182"/>
                    <a:pt x="30" y="256"/>
                  </a:cubicBezTo>
                  <a:cubicBezTo>
                    <a:pt x="54" y="327"/>
                    <a:pt x="132" y="374"/>
                    <a:pt x="207" y="374"/>
                  </a:cubicBezTo>
                  <a:cubicBezTo>
                    <a:pt x="216" y="374"/>
                    <a:pt x="224" y="373"/>
                    <a:pt x="232" y="372"/>
                  </a:cubicBezTo>
                  <a:cubicBezTo>
                    <a:pt x="318" y="365"/>
                    <a:pt x="401" y="301"/>
                    <a:pt x="411" y="219"/>
                  </a:cubicBezTo>
                  <a:cubicBezTo>
                    <a:pt x="423" y="141"/>
                    <a:pt x="385" y="80"/>
                    <a:pt x="352" y="44"/>
                  </a:cubicBezTo>
                  <a:cubicBezTo>
                    <a:pt x="312" y="10"/>
                    <a:pt x="274" y="0"/>
                    <a:pt x="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7733561" y="2437449"/>
              <a:ext cx="10903" cy="7706"/>
            </a:xfrm>
            <a:custGeom>
              <a:avLst/>
              <a:gdLst/>
              <a:ahLst/>
              <a:cxnLst/>
              <a:rect l="l" t="t" r="r" b="b"/>
              <a:pathLst>
                <a:path w="266" h="188" extrusionOk="0">
                  <a:moveTo>
                    <a:pt x="55" y="1"/>
                  </a:moveTo>
                  <a:cubicBezTo>
                    <a:pt x="40" y="1"/>
                    <a:pt x="27" y="5"/>
                    <a:pt x="19" y="14"/>
                  </a:cubicBezTo>
                  <a:cubicBezTo>
                    <a:pt x="1" y="40"/>
                    <a:pt x="38" y="100"/>
                    <a:pt x="97" y="145"/>
                  </a:cubicBezTo>
                  <a:cubicBezTo>
                    <a:pt x="140" y="172"/>
                    <a:pt x="183" y="187"/>
                    <a:pt x="213" y="187"/>
                  </a:cubicBezTo>
                  <a:cubicBezTo>
                    <a:pt x="229" y="187"/>
                    <a:pt x="241" y="183"/>
                    <a:pt x="247" y="174"/>
                  </a:cubicBezTo>
                  <a:cubicBezTo>
                    <a:pt x="266" y="148"/>
                    <a:pt x="232" y="88"/>
                    <a:pt x="168" y="44"/>
                  </a:cubicBezTo>
                  <a:cubicBezTo>
                    <a:pt x="127" y="16"/>
                    <a:pt x="85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7735487" y="2450769"/>
              <a:ext cx="11763" cy="6476"/>
            </a:xfrm>
            <a:custGeom>
              <a:avLst/>
              <a:gdLst/>
              <a:ahLst/>
              <a:cxnLst/>
              <a:rect l="l" t="t" r="r" b="b"/>
              <a:pathLst>
                <a:path w="287" h="158" extrusionOk="0">
                  <a:moveTo>
                    <a:pt x="230" y="1"/>
                  </a:moveTo>
                  <a:cubicBezTo>
                    <a:pt x="202" y="1"/>
                    <a:pt x="164" y="16"/>
                    <a:pt x="121" y="32"/>
                  </a:cubicBezTo>
                  <a:cubicBezTo>
                    <a:pt x="66" y="55"/>
                    <a:pt x="9" y="74"/>
                    <a:pt x="6" y="107"/>
                  </a:cubicBezTo>
                  <a:cubicBezTo>
                    <a:pt x="0" y="131"/>
                    <a:pt x="40" y="158"/>
                    <a:pt x="96" y="158"/>
                  </a:cubicBezTo>
                  <a:cubicBezTo>
                    <a:pt x="117" y="158"/>
                    <a:pt x="141" y="154"/>
                    <a:pt x="166" y="144"/>
                  </a:cubicBezTo>
                  <a:cubicBezTo>
                    <a:pt x="256" y="107"/>
                    <a:pt x="286" y="29"/>
                    <a:pt x="260" y="10"/>
                  </a:cubicBezTo>
                  <a:cubicBezTo>
                    <a:pt x="252" y="3"/>
                    <a:pt x="242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7738602" y="2466672"/>
              <a:ext cx="8771" cy="8607"/>
            </a:xfrm>
            <a:custGeom>
              <a:avLst/>
              <a:gdLst/>
              <a:ahLst/>
              <a:cxnLst/>
              <a:rect l="l" t="t" r="r" b="b"/>
              <a:pathLst>
                <a:path w="214" h="210" extrusionOk="0">
                  <a:moveTo>
                    <a:pt x="167" y="0"/>
                  </a:moveTo>
                  <a:cubicBezTo>
                    <a:pt x="138" y="0"/>
                    <a:pt x="96" y="26"/>
                    <a:pt x="60" y="67"/>
                  </a:cubicBezTo>
                  <a:cubicBezTo>
                    <a:pt x="16" y="119"/>
                    <a:pt x="0" y="179"/>
                    <a:pt x="27" y="201"/>
                  </a:cubicBezTo>
                  <a:cubicBezTo>
                    <a:pt x="34" y="207"/>
                    <a:pt x="42" y="209"/>
                    <a:pt x="51" y="209"/>
                  </a:cubicBezTo>
                  <a:cubicBezTo>
                    <a:pt x="80" y="209"/>
                    <a:pt x="120" y="184"/>
                    <a:pt x="154" y="145"/>
                  </a:cubicBezTo>
                  <a:cubicBezTo>
                    <a:pt x="198" y="89"/>
                    <a:pt x="214" y="29"/>
                    <a:pt x="188" y="6"/>
                  </a:cubicBezTo>
                  <a:cubicBezTo>
                    <a:pt x="182" y="2"/>
                    <a:pt x="175" y="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7732167" y="2483681"/>
              <a:ext cx="22256" cy="20494"/>
            </a:xfrm>
            <a:custGeom>
              <a:avLst/>
              <a:gdLst/>
              <a:ahLst/>
              <a:cxnLst/>
              <a:rect l="l" t="t" r="r" b="b"/>
              <a:pathLst>
                <a:path w="543" h="500" extrusionOk="0">
                  <a:moveTo>
                    <a:pt x="334" y="74"/>
                  </a:moveTo>
                  <a:lnTo>
                    <a:pt x="334" y="74"/>
                  </a:lnTo>
                  <a:cubicBezTo>
                    <a:pt x="350" y="87"/>
                    <a:pt x="366" y="104"/>
                    <a:pt x="381" y="126"/>
                  </a:cubicBezTo>
                  <a:cubicBezTo>
                    <a:pt x="412" y="167"/>
                    <a:pt x="426" y="223"/>
                    <a:pt x="404" y="275"/>
                  </a:cubicBezTo>
                  <a:cubicBezTo>
                    <a:pt x="386" y="331"/>
                    <a:pt x="326" y="379"/>
                    <a:pt x="266" y="379"/>
                  </a:cubicBezTo>
                  <a:cubicBezTo>
                    <a:pt x="207" y="379"/>
                    <a:pt x="147" y="327"/>
                    <a:pt x="131" y="275"/>
                  </a:cubicBezTo>
                  <a:cubicBezTo>
                    <a:pt x="117" y="227"/>
                    <a:pt x="139" y="174"/>
                    <a:pt x="176" y="141"/>
                  </a:cubicBezTo>
                  <a:cubicBezTo>
                    <a:pt x="255" y="77"/>
                    <a:pt x="329" y="100"/>
                    <a:pt x="337" y="85"/>
                  </a:cubicBezTo>
                  <a:cubicBezTo>
                    <a:pt x="340" y="83"/>
                    <a:pt x="339" y="79"/>
                    <a:pt x="334" y="74"/>
                  </a:cubicBezTo>
                  <a:close/>
                  <a:moveTo>
                    <a:pt x="295" y="0"/>
                  </a:moveTo>
                  <a:cubicBezTo>
                    <a:pt x="263" y="0"/>
                    <a:pt x="244" y="11"/>
                    <a:pt x="247" y="17"/>
                  </a:cubicBezTo>
                  <a:cubicBezTo>
                    <a:pt x="245" y="27"/>
                    <a:pt x="275" y="33"/>
                    <a:pt x="313" y="58"/>
                  </a:cubicBezTo>
                  <a:lnTo>
                    <a:pt x="313" y="58"/>
                  </a:lnTo>
                  <a:cubicBezTo>
                    <a:pt x="296" y="49"/>
                    <a:pt x="271" y="41"/>
                    <a:pt x="241" y="41"/>
                  </a:cubicBezTo>
                  <a:cubicBezTo>
                    <a:pt x="209" y="41"/>
                    <a:pt x="171" y="50"/>
                    <a:pt x="128" y="74"/>
                  </a:cubicBezTo>
                  <a:cubicBezTo>
                    <a:pt x="68" y="103"/>
                    <a:pt x="0" y="197"/>
                    <a:pt x="23" y="301"/>
                  </a:cubicBezTo>
                  <a:cubicBezTo>
                    <a:pt x="50" y="402"/>
                    <a:pt x="139" y="496"/>
                    <a:pt x="266" y="500"/>
                  </a:cubicBezTo>
                  <a:cubicBezTo>
                    <a:pt x="393" y="500"/>
                    <a:pt x="483" y="402"/>
                    <a:pt x="509" y="312"/>
                  </a:cubicBezTo>
                  <a:cubicBezTo>
                    <a:pt x="543" y="212"/>
                    <a:pt x="498" y="115"/>
                    <a:pt x="445" y="70"/>
                  </a:cubicBezTo>
                  <a:cubicBezTo>
                    <a:pt x="389" y="15"/>
                    <a:pt x="333" y="0"/>
                    <a:pt x="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7742291" y="2511224"/>
              <a:ext cx="11231" cy="11231"/>
            </a:xfrm>
            <a:custGeom>
              <a:avLst/>
              <a:gdLst/>
              <a:ahLst/>
              <a:cxnLst/>
              <a:rect l="l" t="t" r="r" b="b"/>
              <a:pathLst>
                <a:path w="274" h="274" extrusionOk="0">
                  <a:moveTo>
                    <a:pt x="227" y="1"/>
                  </a:moveTo>
                  <a:cubicBezTo>
                    <a:pt x="190" y="1"/>
                    <a:pt x="129" y="27"/>
                    <a:pt x="79" y="85"/>
                  </a:cubicBezTo>
                  <a:cubicBezTo>
                    <a:pt x="4" y="167"/>
                    <a:pt x="0" y="264"/>
                    <a:pt x="34" y="272"/>
                  </a:cubicBezTo>
                  <a:cubicBezTo>
                    <a:pt x="37" y="273"/>
                    <a:pt x="39" y="274"/>
                    <a:pt x="42" y="274"/>
                  </a:cubicBezTo>
                  <a:cubicBezTo>
                    <a:pt x="72" y="274"/>
                    <a:pt x="117" y="222"/>
                    <a:pt x="169" y="164"/>
                  </a:cubicBezTo>
                  <a:cubicBezTo>
                    <a:pt x="224" y="100"/>
                    <a:pt x="273" y="44"/>
                    <a:pt x="258" y="14"/>
                  </a:cubicBezTo>
                  <a:cubicBezTo>
                    <a:pt x="254" y="5"/>
                    <a:pt x="243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7748275" y="2528889"/>
              <a:ext cx="11190" cy="11190"/>
            </a:xfrm>
            <a:custGeom>
              <a:avLst/>
              <a:gdLst/>
              <a:ahLst/>
              <a:cxnLst/>
              <a:rect l="l" t="t" r="r" b="b"/>
              <a:pathLst>
                <a:path w="273" h="273" extrusionOk="0">
                  <a:moveTo>
                    <a:pt x="231" y="0"/>
                  </a:moveTo>
                  <a:cubicBezTo>
                    <a:pt x="200" y="0"/>
                    <a:pt x="156" y="52"/>
                    <a:pt x="105" y="110"/>
                  </a:cubicBezTo>
                  <a:cubicBezTo>
                    <a:pt x="49" y="173"/>
                    <a:pt x="0" y="229"/>
                    <a:pt x="15" y="259"/>
                  </a:cubicBezTo>
                  <a:cubicBezTo>
                    <a:pt x="20" y="268"/>
                    <a:pt x="31" y="273"/>
                    <a:pt x="46" y="273"/>
                  </a:cubicBezTo>
                  <a:cubicBezTo>
                    <a:pt x="83" y="273"/>
                    <a:pt x="144" y="246"/>
                    <a:pt x="195" y="188"/>
                  </a:cubicBezTo>
                  <a:cubicBezTo>
                    <a:pt x="265" y="106"/>
                    <a:pt x="273" y="12"/>
                    <a:pt x="239" y="2"/>
                  </a:cubicBezTo>
                  <a:cubicBezTo>
                    <a:pt x="237" y="1"/>
                    <a:pt x="234" y="0"/>
                    <a:pt x="2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7757579" y="2542086"/>
              <a:ext cx="5574" cy="14592"/>
            </a:xfrm>
            <a:custGeom>
              <a:avLst/>
              <a:gdLst/>
              <a:ahLst/>
              <a:cxnLst/>
              <a:rect l="l" t="t" r="r" b="b"/>
              <a:pathLst>
                <a:path w="136" h="356" extrusionOk="0">
                  <a:moveTo>
                    <a:pt x="55" y="0"/>
                  </a:moveTo>
                  <a:cubicBezTo>
                    <a:pt x="54" y="0"/>
                    <a:pt x="54" y="1"/>
                    <a:pt x="53" y="1"/>
                  </a:cubicBezTo>
                  <a:cubicBezTo>
                    <a:pt x="20" y="4"/>
                    <a:pt x="1" y="87"/>
                    <a:pt x="8" y="183"/>
                  </a:cubicBezTo>
                  <a:cubicBezTo>
                    <a:pt x="16" y="279"/>
                    <a:pt x="48" y="356"/>
                    <a:pt x="81" y="356"/>
                  </a:cubicBezTo>
                  <a:cubicBezTo>
                    <a:pt x="82" y="356"/>
                    <a:pt x="83" y="356"/>
                    <a:pt x="83" y="356"/>
                  </a:cubicBezTo>
                  <a:cubicBezTo>
                    <a:pt x="116" y="352"/>
                    <a:pt x="135" y="270"/>
                    <a:pt x="128" y="173"/>
                  </a:cubicBezTo>
                  <a:cubicBezTo>
                    <a:pt x="120" y="77"/>
                    <a:pt x="88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7796926" y="2554546"/>
              <a:ext cx="10780" cy="6886"/>
            </a:xfrm>
            <a:custGeom>
              <a:avLst/>
              <a:gdLst/>
              <a:ahLst/>
              <a:cxnLst/>
              <a:rect l="l" t="t" r="r" b="b"/>
              <a:pathLst>
                <a:path w="263" h="168" extrusionOk="0">
                  <a:moveTo>
                    <a:pt x="61" y="1"/>
                  </a:moveTo>
                  <a:cubicBezTo>
                    <a:pt x="41" y="1"/>
                    <a:pt x="26" y="6"/>
                    <a:pt x="20" y="18"/>
                  </a:cubicBezTo>
                  <a:cubicBezTo>
                    <a:pt x="1" y="48"/>
                    <a:pt x="39" y="100"/>
                    <a:pt x="101" y="138"/>
                  </a:cubicBezTo>
                  <a:cubicBezTo>
                    <a:pt x="138" y="157"/>
                    <a:pt x="174" y="167"/>
                    <a:pt x="202" y="167"/>
                  </a:cubicBezTo>
                  <a:cubicBezTo>
                    <a:pt x="222" y="167"/>
                    <a:pt x="237" y="161"/>
                    <a:pt x="244" y="148"/>
                  </a:cubicBezTo>
                  <a:cubicBezTo>
                    <a:pt x="263" y="119"/>
                    <a:pt x="225" y="67"/>
                    <a:pt x="161" y="33"/>
                  </a:cubicBezTo>
                  <a:cubicBezTo>
                    <a:pt x="125" y="11"/>
                    <a:pt x="88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7811353" y="2541963"/>
              <a:ext cx="12419" cy="11231"/>
            </a:xfrm>
            <a:custGeom>
              <a:avLst/>
              <a:gdLst/>
              <a:ahLst/>
              <a:cxnLst/>
              <a:rect l="l" t="t" r="r" b="b"/>
              <a:pathLst>
                <a:path w="303" h="274" extrusionOk="0">
                  <a:moveTo>
                    <a:pt x="261" y="1"/>
                  </a:moveTo>
                  <a:cubicBezTo>
                    <a:pt x="227" y="1"/>
                    <a:pt x="166" y="36"/>
                    <a:pt x="108" y="93"/>
                  </a:cubicBezTo>
                  <a:cubicBezTo>
                    <a:pt x="41" y="164"/>
                    <a:pt x="0" y="243"/>
                    <a:pt x="26" y="265"/>
                  </a:cubicBezTo>
                  <a:cubicBezTo>
                    <a:pt x="31" y="271"/>
                    <a:pt x="38" y="273"/>
                    <a:pt x="46" y="273"/>
                  </a:cubicBezTo>
                  <a:cubicBezTo>
                    <a:pt x="79" y="273"/>
                    <a:pt x="138" y="236"/>
                    <a:pt x="194" y="179"/>
                  </a:cubicBezTo>
                  <a:cubicBezTo>
                    <a:pt x="265" y="108"/>
                    <a:pt x="302" y="30"/>
                    <a:pt x="280" y="7"/>
                  </a:cubicBezTo>
                  <a:cubicBezTo>
                    <a:pt x="276" y="3"/>
                    <a:pt x="269" y="1"/>
                    <a:pt x="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7830002" y="2529914"/>
              <a:ext cx="15657" cy="13444"/>
            </a:xfrm>
            <a:custGeom>
              <a:avLst/>
              <a:gdLst/>
              <a:ahLst/>
              <a:cxnLst/>
              <a:rect l="l" t="t" r="r" b="b"/>
              <a:pathLst>
                <a:path w="382" h="328" extrusionOk="0">
                  <a:moveTo>
                    <a:pt x="162" y="62"/>
                  </a:moveTo>
                  <a:cubicBezTo>
                    <a:pt x="181" y="75"/>
                    <a:pt x="215" y="89"/>
                    <a:pt x="259" y="102"/>
                  </a:cubicBezTo>
                  <a:lnTo>
                    <a:pt x="259" y="102"/>
                  </a:lnTo>
                  <a:cubicBezTo>
                    <a:pt x="272" y="137"/>
                    <a:pt x="250" y="208"/>
                    <a:pt x="206" y="208"/>
                  </a:cubicBezTo>
                  <a:cubicBezTo>
                    <a:pt x="204" y="208"/>
                    <a:pt x="202" y="208"/>
                    <a:pt x="200" y="208"/>
                  </a:cubicBezTo>
                  <a:cubicBezTo>
                    <a:pt x="175" y="208"/>
                    <a:pt x="142" y="188"/>
                    <a:pt x="132" y="170"/>
                  </a:cubicBezTo>
                  <a:cubicBezTo>
                    <a:pt x="120" y="152"/>
                    <a:pt x="123" y="122"/>
                    <a:pt x="135" y="96"/>
                  </a:cubicBezTo>
                  <a:cubicBezTo>
                    <a:pt x="143" y="81"/>
                    <a:pt x="152" y="70"/>
                    <a:pt x="162" y="62"/>
                  </a:cubicBezTo>
                  <a:close/>
                  <a:moveTo>
                    <a:pt x="166" y="0"/>
                  </a:moveTo>
                  <a:cubicBezTo>
                    <a:pt x="140" y="0"/>
                    <a:pt x="105" y="11"/>
                    <a:pt x="68" y="44"/>
                  </a:cubicBezTo>
                  <a:cubicBezTo>
                    <a:pt x="34" y="73"/>
                    <a:pt x="1" y="141"/>
                    <a:pt x="30" y="215"/>
                  </a:cubicBezTo>
                  <a:cubicBezTo>
                    <a:pt x="59" y="278"/>
                    <a:pt x="122" y="328"/>
                    <a:pt x="200" y="328"/>
                  </a:cubicBezTo>
                  <a:cubicBezTo>
                    <a:pt x="206" y="328"/>
                    <a:pt x="212" y="328"/>
                    <a:pt x="218" y="327"/>
                  </a:cubicBezTo>
                  <a:cubicBezTo>
                    <a:pt x="299" y="320"/>
                    <a:pt x="359" y="249"/>
                    <a:pt x="366" y="189"/>
                  </a:cubicBezTo>
                  <a:cubicBezTo>
                    <a:pt x="382" y="125"/>
                    <a:pt x="359" y="63"/>
                    <a:pt x="322" y="29"/>
                  </a:cubicBezTo>
                  <a:lnTo>
                    <a:pt x="303" y="18"/>
                  </a:lnTo>
                  <a:lnTo>
                    <a:pt x="292" y="18"/>
                  </a:lnTo>
                  <a:cubicBezTo>
                    <a:pt x="279" y="17"/>
                    <a:pt x="266" y="17"/>
                    <a:pt x="255" y="17"/>
                  </a:cubicBezTo>
                  <a:cubicBezTo>
                    <a:pt x="237" y="17"/>
                    <a:pt x="221" y="18"/>
                    <a:pt x="207" y="19"/>
                  </a:cubicBezTo>
                  <a:lnTo>
                    <a:pt x="207" y="19"/>
                  </a:lnTo>
                  <a:cubicBezTo>
                    <a:pt x="209" y="11"/>
                    <a:pt x="192" y="0"/>
                    <a:pt x="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7847626" y="2515896"/>
              <a:ext cx="6312" cy="13239"/>
            </a:xfrm>
            <a:custGeom>
              <a:avLst/>
              <a:gdLst/>
              <a:ahLst/>
              <a:cxnLst/>
              <a:rect l="l" t="t" r="r" b="b"/>
              <a:pathLst>
                <a:path w="154" h="323" extrusionOk="0">
                  <a:moveTo>
                    <a:pt x="103" y="1"/>
                  </a:moveTo>
                  <a:cubicBezTo>
                    <a:pt x="70" y="1"/>
                    <a:pt x="33" y="65"/>
                    <a:pt x="19" y="147"/>
                  </a:cubicBezTo>
                  <a:cubicBezTo>
                    <a:pt x="0" y="236"/>
                    <a:pt x="12" y="315"/>
                    <a:pt x="45" y="322"/>
                  </a:cubicBezTo>
                  <a:cubicBezTo>
                    <a:pt x="46" y="322"/>
                    <a:pt x="46" y="322"/>
                    <a:pt x="47" y="322"/>
                  </a:cubicBezTo>
                  <a:cubicBezTo>
                    <a:pt x="77" y="322"/>
                    <a:pt x="116" y="260"/>
                    <a:pt x="135" y="173"/>
                  </a:cubicBezTo>
                  <a:cubicBezTo>
                    <a:pt x="153" y="83"/>
                    <a:pt x="142" y="5"/>
                    <a:pt x="109" y="1"/>
                  </a:cubicBezTo>
                  <a:cubicBezTo>
                    <a:pt x="107" y="1"/>
                    <a:pt x="105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7857709" y="2508355"/>
              <a:ext cx="13034" cy="6968"/>
            </a:xfrm>
            <a:custGeom>
              <a:avLst/>
              <a:gdLst/>
              <a:ahLst/>
              <a:cxnLst/>
              <a:rect l="l" t="t" r="r" b="b"/>
              <a:pathLst>
                <a:path w="318" h="170" extrusionOk="0">
                  <a:moveTo>
                    <a:pt x="66" y="1"/>
                  </a:moveTo>
                  <a:cubicBezTo>
                    <a:pt x="41" y="1"/>
                    <a:pt x="22" y="7"/>
                    <a:pt x="16" y="20"/>
                  </a:cubicBezTo>
                  <a:cubicBezTo>
                    <a:pt x="1" y="51"/>
                    <a:pt x="57" y="103"/>
                    <a:pt x="135" y="141"/>
                  </a:cubicBezTo>
                  <a:cubicBezTo>
                    <a:pt x="181" y="159"/>
                    <a:pt x="224" y="169"/>
                    <a:pt x="255" y="169"/>
                  </a:cubicBezTo>
                  <a:cubicBezTo>
                    <a:pt x="281" y="169"/>
                    <a:pt x="298" y="162"/>
                    <a:pt x="304" y="148"/>
                  </a:cubicBezTo>
                  <a:cubicBezTo>
                    <a:pt x="318" y="118"/>
                    <a:pt x="266" y="65"/>
                    <a:pt x="183" y="32"/>
                  </a:cubicBezTo>
                  <a:cubicBezTo>
                    <a:pt x="140" y="11"/>
                    <a:pt x="97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7870046" y="2492534"/>
              <a:ext cx="13280" cy="12583"/>
            </a:xfrm>
            <a:custGeom>
              <a:avLst/>
              <a:gdLst/>
              <a:ahLst/>
              <a:cxnLst/>
              <a:rect l="l" t="t" r="r" b="b"/>
              <a:pathLst>
                <a:path w="324" h="307" extrusionOk="0">
                  <a:moveTo>
                    <a:pt x="174" y="1"/>
                  </a:moveTo>
                  <a:cubicBezTo>
                    <a:pt x="165" y="1"/>
                    <a:pt x="156" y="1"/>
                    <a:pt x="148" y="3"/>
                  </a:cubicBezTo>
                  <a:cubicBezTo>
                    <a:pt x="65" y="18"/>
                    <a:pt x="55" y="82"/>
                    <a:pt x="70" y="85"/>
                  </a:cubicBezTo>
                  <a:cubicBezTo>
                    <a:pt x="72" y="87"/>
                    <a:pt x="75" y="88"/>
                    <a:pt x="79" y="88"/>
                  </a:cubicBezTo>
                  <a:cubicBezTo>
                    <a:pt x="88" y="88"/>
                    <a:pt x="101" y="85"/>
                    <a:pt x="117" y="85"/>
                  </a:cubicBezTo>
                  <a:cubicBezTo>
                    <a:pt x="126" y="85"/>
                    <a:pt x="137" y="86"/>
                    <a:pt x="148" y="89"/>
                  </a:cubicBezTo>
                  <a:cubicBezTo>
                    <a:pt x="193" y="101"/>
                    <a:pt x="211" y="127"/>
                    <a:pt x="189" y="168"/>
                  </a:cubicBezTo>
                  <a:cubicBezTo>
                    <a:pt x="176" y="186"/>
                    <a:pt x="163" y="194"/>
                    <a:pt x="148" y="194"/>
                  </a:cubicBezTo>
                  <a:cubicBezTo>
                    <a:pt x="133" y="194"/>
                    <a:pt x="116" y="185"/>
                    <a:pt x="99" y="168"/>
                  </a:cubicBezTo>
                  <a:cubicBezTo>
                    <a:pt x="73" y="137"/>
                    <a:pt x="73" y="108"/>
                    <a:pt x="62" y="96"/>
                  </a:cubicBezTo>
                  <a:cubicBezTo>
                    <a:pt x="61" y="95"/>
                    <a:pt x="59" y="95"/>
                    <a:pt x="57" y="95"/>
                  </a:cubicBezTo>
                  <a:cubicBezTo>
                    <a:pt x="41" y="95"/>
                    <a:pt x="1" y="135"/>
                    <a:pt x="25" y="205"/>
                  </a:cubicBezTo>
                  <a:cubicBezTo>
                    <a:pt x="36" y="242"/>
                    <a:pt x="62" y="287"/>
                    <a:pt x="125" y="302"/>
                  </a:cubicBezTo>
                  <a:cubicBezTo>
                    <a:pt x="136" y="306"/>
                    <a:pt x="147" y="307"/>
                    <a:pt x="158" y="307"/>
                  </a:cubicBezTo>
                  <a:cubicBezTo>
                    <a:pt x="210" y="307"/>
                    <a:pt x="265" y="274"/>
                    <a:pt x="289" y="231"/>
                  </a:cubicBezTo>
                  <a:cubicBezTo>
                    <a:pt x="324" y="179"/>
                    <a:pt x="324" y="96"/>
                    <a:pt x="279" y="48"/>
                  </a:cubicBezTo>
                  <a:cubicBezTo>
                    <a:pt x="246" y="13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7882506" y="2473639"/>
              <a:ext cx="6189" cy="8116"/>
            </a:xfrm>
            <a:custGeom>
              <a:avLst/>
              <a:gdLst/>
              <a:ahLst/>
              <a:cxnLst/>
              <a:rect l="l" t="t" r="r" b="b"/>
              <a:pathLst>
                <a:path w="151" h="198" extrusionOk="0">
                  <a:moveTo>
                    <a:pt x="52" y="0"/>
                  </a:moveTo>
                  <a:cubicBezTo>
                    <a:pt x="48" y="0"/>
                    <a:pt x="45" y="1"/>
                    <a:pt x="42" y="1"/>
                  </a:cubicBezTo>
                  <a:cubicBezTo>
                    <a:pt x="12" y="12"/>
                    <a:pt x="1" y="64"/>
                    <a:pt x="20" y="117"/>
                  </a:cubicBezTo>
                  <a:cubicBezTo>
                    <a:pt x="36" y="165"/>
                    <a:pt x="69" y="197"/>
                    <a:pt x="97" y="197"/>
                  </a:cubicBezTo>
                  <a:cubicBezTo>
                    <a:pt x="101" y="197"/>
                    <a:pt x="105" y="197"/>
                    <a:pt x="109" y="195"/>
                  </a:cubicBezTo>
                  <a:cubicBezTo>
                    <a:pt x="139" y="184"/>
                    <a:pt x="150" y="131"/>
                    <a:pt x="132" y="79"/>
                  </a:cubicBezTo>
                  <a:cubicBezTo>
                    <a:pt x="115" y="33"/>
                    <a:pt x="82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7890621" y="2462286"/>
              <a:ext cx="10616" cy="6845"/>
            </a:xfrm>
            <a:custGeom>
              <a:avLst/>
              <a:gdLst/>
              <a:ahLst/>
              <a:cxnLst/>
              <a:rect l="l" t="t" r="r" b="b"/>
              <a:pathLst>
                <a:path w="259" h="167" extrusionOk="0">
                  <a:moveTo>
                    <a:pt x="63" y="1"/>
                  </a:moveTo>
                  <a:cubicBezTo>
                    <a:pt x="41" y="1"/>
                    <a:pt x="24" y="7"/>
                    <a:pt x="16" y="20"/>
                  </a:cubicBezTo>
                  <a:cubicBezTo>
                    <a:pt x="1" y="46"/>
                    <a:pt x="38" y="99"/>
                    <a:pt x="98" y="136"/>
                  </a:cubicBezTo>
                  <a:cubicBezTo>
                    <a:pt x="134" y="155"/>
                    <a:pt x="171" y="166"/>
                    <a:pt x="199" y="166"/>
                  </a:cubicBezTo>
                  <a:cubicBezTo>
                    <a:pt x="219" y="166"/>
                    <a:pt x="236" y="160"/>
                    <a:pt x="244" y="148"/>
                  </a:cubicBezTo>
                  <a:cubicBezTo>
                    <a:pt x="258" y="117"/>
                    <a:pt x="221" y="65"/>
                    <a:pt x="158" y="32"/>
                  </a:cubicBezTo>
                  <a:cubicBezTo>
                    <a:pt x="124" y="11"/>
                    <a:pt x="90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7897343" y="2447736"/>
              <a:ext cx="12911" cy="6886"/>
            </a:xfrm>
            <a:custGeom>
              <a:avLst/>
              <a:gdLst/>
              <a:ahLst/>
              <a:cxnLst/>
              <a:rect l="l" t="t" r="r" b="b"/>
              <a:pathLst>
                <a:path w="315" h="168" extrusionOk="0">
                  <a:moveTo>
                    <a:pt x="252" y="0"/>
                  </a:moveTo>
                  <a:cubicBezTo>
                    <a:pt x="220" y="0"/>
                    <a:pt x="178" y="10"/>
                    <a:pt x="135" y="28"/>
                  </a:cubicBezTo>
                  <a:cubicBezTo>
                    <a:pt x="54" y="65"/>
                    <a:pt x="1" y="118"/>
                    <a:pt x="12" y="148"/>
                  </a:cubicBezTo>
                  <a:cubicBezTo>
                    <a:pt x="19" y="161"/>
                    <a:pt x="38" y="168"/>
                    <a:pt x="65" y="168"/>
                  </a:cubicBezTo>
                  <a:cubicBezTo>
                    <a:pt x="97" y="168"/>
                    <a:pt x="139" y="158"/>
                    <a:pt x="184" y="140"/>
                  </a:cubicBezTo>
                  <a:cubicBezTo>
                    <a:pt x="263" y="103"/>
                    <a:pt x="315" y="51"/>
                    <a:pt x="304" y="20"/>
                  </a:cubicBezTo>
                  <a:cubicBezTo>
                    <a:pt x="297" y="7"/>
                    <a:pt x="278" y="0"/>
                    <a:pt x="2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7908532" y="2423513"/>
              <a:ext cx="13977" cy="12911"/>
            </a:xfrm>
            <a:custGeom>
              <a:avLst/>
              <a:gdLst/>
              <a:ahLst/>
              <a:cxnLst/>
              <a:rect l="l" t="t" r="r" b="b"/>
              <a:pathLst>
                <a:path w="341" h="315" extrusionOk="0">
                  <a:moveTo>
                    <a:pt x="189" y="0"/>
                  </a:moveTo>
                  <a:cubicBezTo>
                    <a:pt x="149" y="0"/>
                    <a:pt x="127" y="22"/>
                    <a:pt x="135" y="32"/>
                  </a:cubicBezTo>
                  <a:cubicBezTo>
                    <a:pt x="139" y="47"/>
                    <a:pt x="176" y="51"/>
                    <a:pt x="207" y="85"/>
                  </a:cubicBezTo>
                  <a:cubicBezTo>
                    <a:pt x="236" y="126"/>
                    <a:pt x="236" y="167"/>
                    <a:pt x="184" y="189"/>
                  </a:cubicBezTo>
                  <a:cubicBezTo>
                    <a:pt x="174" y="193"/>
                    <a:pt x="165" y="194"/>
                    <a:pt x="156" y="194"/>
                  </a:cubicBezTo>
                  <a:cubicBezTo>
                    <a:pt x="122" y="194"/>
                    <a:pt x="104" y="165"/>
                    <a:pt x="98" y="126"/>
                  </a:cubicBezTo>
                  <a:cubicBezTo>
                    <a:pt x="94" y="81"/>
                    <a:pt x="120" y="55"/>
                    <a:pt x="112" y="40"/>
                  </a:cubicBezTo>
                  <a:cubicBezTo>
                    <a:pt x="112" y="36"/>
                    <a:pt x="107" y="33"/>
                    <a:pt x="99" y="33"/>
                  </a:cubicBezTo>
                  <a:cubicBezTo>
                    <a:pt x="78" y="33"/>
                    <a:pt x="37" y="52"/>
                    <a:pt x="16" y="111"/>
                  </a:cubicBezTo>
                  <a:cubicBezTo>
                    <a:pt x="5" y="149"/>
                    <a:pt x="0" y="204"/>
                    <a:pt x="42" y="256"/>
                  </a:cubicBezTo>
                  <a:cubicBezTo>
                    <a:pt x="70" y="295"/>
                    <a:pt x="117" y="314"/>
                    <a:pt x="164" y="314"/>
                  </a:cubicBezTo>
                  <a:cubicBezTo>
                    <a:pt x="186" y="314"/>
                    <a:pt x="209" y="310"/>
                    <a:pt x="229" y="301"/>
                  </a:cubicBezTo>
                  <a:cubicBezTo>
                    <a:pt x="288" y="279"/>
                    <a:pt x="341" y="211"/>
                    <a:pt x="337" y="144"/>
                  </a:cubicBezTo>
                  <a:cubicBezTo>
                    <a:pt x="329" y="77"/>
                    <a:pt x="288" y="37"/>
                    <a:pt x="255" y="18"/>
                  </a:cubicBezTo>
                  <a:cubicBezTo>
                    <a:pt x="230" y="5"/>
                    <a:pt x="208" y="0"/>
                    <a:pt x="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7914803" y="2402733"/>
              <a:ext cx="12460" cy="5533"/>
            </a:xfrm>
            <a:custGeom>
              <a:avLst/>
              <a:gdLst/>
              <a:ahLst/>
              <a:cxnLst/>
              <a:rect l="l" t="t" r="r" b="b"/>
              <a:pathLst>
                <a:path w="304" h="135" extrusionOk="0">
                  <a:moveTo>
                    <a:pt x="212" y="0"/>
                  </a:moveTo>
                  <a:cubicBezTo>
                    <a:pt x="190" y="0"/>
                    <a:pt x="165" y="3"/>
                    <a:pt x="139" y="9"/>
                  </a:cubicBezTo>
                  <a:cubicBezTo>
                    <a:pt x="61" y="28"/>
                    <a:pt x="1" y="69"/>
                    <a:pt x="9" y="99"/>
                  </a:cubicBezTo>
                  <a:cubicBezTo>
                    <a:pt x="14" y="121"/>
                    <a:pt x="47" y="134"/>
                    <a:pt x="93" y="134"/>
                  </a:cubicBezTo>
                  <a:cubicBezTo>
                    <a:pt x="115" y="134"/>
                    <a:pt x="140" y="131"/>
                    <a:pt x="166" y="125"/>
                  </a:cubicBezTo>
                  <a:cubicBezTo>
                    <a:pt x="247" y="106"/>
                    <a:pt x="304" y="65"/>
                    <a:pt x="296" y="35"/>
                  </a:cubicBezTo>
                  <a:cubicBezTo>
                    <a:pt x="291" y="13"/>
                    <a:pt x="257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7913737" y="2393143"/>
              <a:ext cx="5246" cy="4017"/>
            </a:xfrm>
            <a:custGeom>
              <a:avLst/>
              <a:gdLst/>
              <a:ahLst/>
              <a:cxnLst/>
              <a:rect l="l" t="t" r="r" b="b"/>
              <a:pathLst>
                <a:path w="128" h="98" extrusionOk="0">
                  <a:moveTo>
                    <a:pt x="128" y="0"/>
                  </a:moveTo>
                  <a:lnTo>
                    <a:pt x="64" y="49"/>
                  </a:lnTo>
                  <a:cubicBezTo>
                    <a:pt x="86" y="33"/>
                    <a:pt x="107" y="17"/>
                    <a:pt x="128" y="0"/>
                  </a:cubicBezTo>
                  <a:close/>
                  <a:moveTo>
                    <a:pt x="64" y="49"/>
                  </a:moveTo>
                  <a:cubicBezTo>
                    <a:pt x="43" y="65"/>
                    <a:pt x="21" y="81"/>
                    <a:pt x="1" y="97"/>
                  </a:cubicBezTo>
                  <a:lnTo>
                    <a:pt x="64" y="4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7482641" y="2523028"/>
              <a:ext cx="6353" cy="9099"/>
            </a:xfrm>
            <a:custGeom>
              <a:avLst/>
              <a:gdLst/>
              <a:ahLst/>
              <a:cxnLst/>
              <a:rect l="l" t="t" r="r" b="b"/>
              <a:pathLst>
                <a:path w="155" h="222" extrusionOk="0">
                  <a:moveTo>
                    <a:pt x="102" y="0"/>
                  </a:moveTo>
                  <a:cubicBezTo>
                    <a:pt x="70" y="0"/>
                    <a:pt x="36" y="39"/>
                    <a:pt x="20" y="92"/>
                  </a:cubicBezTo>
                  <a:cubicBezTo>
                    <a:pt x="1" y="152"/>
                    <a:pt x="12" y="208"/>
                    <a:pt x="42" y="219"/>
                  </a:cubicBezTo>
                  <a:cubicBezTo>
                    <a:pt x="46" y="220"/>
                    <a:pt x="50" y="221"/>
                    <a:pt x="54" y="221"/>
                  </a:cubicBezTo>
                  <a:cubicBezTo>
                    <a:pt x="84" y="221"/>
                    <a:pt x="119" y="183"/>
                    <a:pt x="135" y="129"/>
                  </a:cubicBezTo>
                  <a:cubicBezTo>
                    <a:pt x="154" y="69"/>
                    <a:pt x="142" y="14"/>
                    <a:pt x="113" y="2"/>
                  </a:cubicBezTo>
                  <a:cubicBezTo>
                    <a:pt x="109" y="1"/>
                    <a:pt x="106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7490429" y="2544259"/>
              <a:ext cx="14592" cy="13567"/>
            </a:xfrm>
            <a:custGeom>
              <a:avLst/>
              <a:gdLst/>
              <a:ahLst/>
              <a:cxnLst/>
              <a:rect l="l" t="t" r="r" b="b"/>
              <a:pathLst>
                <a:path w="356" h="331" extrusionOk="0">
                  <a:moveTo>
                    <a:pt x="190" y="0"/>
                  </a:moveTo>
                  <a:cubicBezTo>
                    <a:pt x="146" y="0"/>
                    <a:pt x="123" y="25"/>
                    <a:pt x="128" y="34"/>
                  </a:cubicBezTo>
                  <a:cubicBezTo>
                    <a:pt x="135" y="49"/>
                    <a:pt x="173" y="52"/>
                    <a:pt x="206" y="86"/>
                  </a:cubicBezTo>
                  <a:cubicBezTo>
                    <a:pt x="244" y="123"/>
                    <a:pt x="251" y="175"/>
                    <a:pt x="195" y="201"/>
                  </a:cubicBezTo>
                  <a:cubicBezTo>
                    <a:pt x="181" y="209"/>
                    <a:pt x="168" y="212"/>
                    <a:pt x="157" y="212"/>
                  </a:cubicBezTo>
                  <a:cubicBezTo>
                    <a:pt x="122" y="212"/>
                    <a:pt x="100" y="182"/>
                    <a:pt x="94" y="146"/>
                  </a:cubicBezTo>
                  <a:cubicBezTo>
                    <a:pt x="83" y="97"/>
                    <a:pt x="106" y="67"/>
                    <a:pt x="94" y="52"/>
                  </a:cubicBezTo>
                  <a:cubicBezTo>
                    <a:pt x="93" y="49"/>
                    <a:pt x="90" y="47"/>
                    <a:pt x="84" y="47"/>
                  </a:cubicBezTo>
                  <a:cubicBezTo>
                    <a:pt x="65" y="47"/>
                    <a:pt x="23" y="72"/>
                    <a:pt x="9" y="142"/>
                  </a:cubicBezTo>
                  <a:cubicBezTo>
                    <a:pt x="1" y="179"/>
                    <a:pt x="4" y="239"/>
                    <a:pt x="54" y="287"/>
                  </a:cubicBezTo>
                  <a:cubicBezTo>
                    <a:pt x="82" y="316"/>
                    <a:pt x="124" y="331"/>
                    <a:pt x="167" y="331"/>
                  </a:cubicBezTo>
                  <a:cubicBezTo>
                    <a:pt x="196" y="331"/>
                    <a:pt x="225" y="324"/>
                    <a:pt x="251" y="310"/>
                  </a:cubicBezTo>
                  <a:cubicBezTo>
                    <a:pt x="311" y="280"/>
                    <a:pt x="356" y="206"/>
                    <a:pt x="345" y="139"/>
                  </a:cubicBezTo>
                  <a:cubicBezTo>
                    <a:pt x="333" y="71"/>
                    <a:pt x="289" y="34"/>
                    <a:pt x="251" y="15"/>
                  </a:cubicBezTo>
                  <a:cubicBezTo>
                    <a:pt x="228" y="4"/>
                    <a:pt x="207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7498134" y="2571023"/>
              <a:ext cx="12132" cy="6517"/>
            </a:xfrm>
            <a:custGeom>
              <a:avLst/>
              <a:gdLst/>
              <a:ahLst/>
              <a:cxnLst/>
              <a:rect l="l" t="t" r="r" b="b"/>
              <a:pathLst>
                <a:path w="296" h="159" extrusionOk="0">
                  <a:moveTo>
                    <a:pt x="68" y="1"/>
                  </a:moveTo>
                  <a:cubicBezTo>
                    <a:pt x="38" y="1"/>
                    <a:pt x="17" y="8"/>
                    <a:pt x="11" y="23"/>
                  </a:cubicBezTo>
                  <a:cubicBezTo>
                    <a:pt x="0" y="53"/>
                    <a:pt x="49" y="105"/>
                    <a:pt x="123" y="135"/>
                  </a:cubicBezTo>
                  <a:cubicBezTo>
                    <a:pt x="161" y="151"/>
                    <a:pt x="200" y="159"/>
                    <a:pt x="230" y="159"/>
                  </a:cubicBezTo>
                  <a:cubicBezTo>
                    <a:pt x="258" y="159"/>
                    <a:pt x="278" y="152"/>
                    <a:pt x="284" y="135"/>
                  </a:cubicBezTo>
                  <a:cubicBezTo>
                    <a:pt x="295" y="105"/>
                    <a:pt x="247" y="57"/>
                    <a:pt x="171" y="23"/>
                  </a:cubicBezTo>
                  <a:cubicBezTo>
                    <a:pt x="134" y="8"/>
                    <a:pt x="97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7503913" y="2591311"/>
              <a:ext cx="9878" cy="5574"/>
            </a:xfrm>
            <a:custGeom>
              <a:avLst/>
              <a:gdLst/>
              <a:ahLst/>
              <a:cxnLst/>
              <a:rect l="l" t="t" r="r" b="b"/>
              <a:pathLst>
                <a:path w="241" h="136" extrusionOk="0">
                  <a:moveTo>
                    <a:pt x="82" y="1"/>
                  </a:moveTo>
                  <a:cubicBezTo>
                    <a:pt x="47" y="1"/>
                    <a:pt x="19" y="12"/>
                    <a:pt x="12" y="32"/>
                  </a:cubicBezTo>
                  <a:cubicBezTo>
                    <a:pt x="1" y="66"/>
                    <a:pt x="42" y="107"/>
                    <a:pt x="101" y="125"/>
                  </a:cubicBezTo>
                  <a:cubicBezTo>
                    <a:pt x="123" y="132"/>
                    <a:pt x="144" y="136"/>
                    <a:pt x="163" y="136"/>
                  </a:cubicBezTo>
                  <a:cubicBezTo>
                    <a:pt x="196" y="136"/>
                    <a:pt x="222" y="125"/>
                    <a:pt x="229" y="103"/>
                  </a:cubicBezTo>
                  <a:cubicBezTo>
                    <a:pt x="240" y="73"/>
                    <a:pt x="199" y="32"/>
                    <a:pt x="139" y="10"/>
                  </a:cubicBezTo>
                  <a:cubicBezTo>
                    <a:pt x="119" y="4"/>
                    <a:pt x="100" y="1"/>
                    <a:pt x="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7512192" y="2608361"/>
              <a:ext cx="8034" cy="10042"/>
            </a:xfrm>
            <a:custGeom>
              <a:avLst/>
              <a:gdLst/>
              <a:ahLst/>
              <a:cxnLst/>
              <a:rect l="l" t="t" r="r" b="b"/>
              <a:pathLst>
                <a:path w="196" h="245" extrusionOk="0">
                  <a:moveTo>
                    <a:pt x="152" y="0"/>
                  </a:moveTo>
                  <a:cubicBezTo>
                    <a:pt x="121" y="0"/>
                    <a:pt x="77" y="37"/>
                    <a:pt x="45" y="90"/>
                  </a:cubicBezTo>
                  <a:cubicBezTo>
                    <a:pt x="8" y="158"/>
                    <a:pt x="1" y="225"/>
                    <a:pt x="30" y="240"/>
                  </a:cubicBezTo>
                  <a:cubicBezTo>
                    <a:pt x="34" y="243"/>
                    <a:pt x="40" y="245"/>
                    <a:pt x="45" y="245"/>
                  </a:cubicBezTo>
                  <a:cubicBezTo>
                    <a:pt x="74" y="245"/>
                    <a:pt x="119" y="207"/>
                    <a:pt x="150" y="154"/>
                  </a:cubicBezTo>
                  <a:cubicBezTo>
                    <a:pt x="187" y="87"/>
                    <a:pt x="195" y="20"/>
                    <a:pt x="168" y="4"/>
                  </a:cubicBezTo>
                  <a:cubicBezTo>
                    <a:pt x="163" y="1"/>
                    <a:pt x="158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7517398" y="2618977"/>
              <a:ext cx="18731" cy="16026"/>
            </a:xfrm>
            <a:custGeom>
              <a:avLst/>
              <a:gdLst/>
              <a:ahLst/>
              <a:cxnLst/>
              <a:rect l="l" t="t" r="r" b="b"/>
              <a:pathLst>
                <a:path w="457" h="391" extrusionOk="0">
                  <a:moveTo>
                    <a:pt x="229" y="0"/>
                  </a:moveTo>
                  <a:cubicBezTo>
                    <a:pt x="146" y="0"/>
                    <a:pt x="111" y="57"/>
                    <a:pt x="124" y="64"/>
                  </a:cubicBezTo>
                  <a:cubicBezTo>
                    <a:pt x="126" y="66"/>
                    <a:pt x="130" y="66"/>
                    <a:pt x="135" y="66"/>
                  </a:cubicBezTo>
                  <a:cubicBezTo>
                    <a:pt x="143" y="66"/>
                    <a:pt x="153" y="65"/>
                    <a:pt x="166" y="65"/>
                  </a:cubicBezTo>
                  <a:cubicBezTo>
                    <a:pt x="188" y="65"/>
                    <a:pt x="216" y="69"/>
                    <a:pt x="247" y="90"/>
                  </a:cubicBezTo>
                  <a:cubicBezTo>
                    <a:pt x="318" y="123"/>
                    <a:pt x="355" y="228"/>
                    <a:pt x="262" y="261"/>
                  </a:cubicBezTo>
                  <a:cubicBezTo>
                    <a:pt x="244" y="268"/>
                    <a:pt x="225" y="272"/>
                    <a:pt x="207" y="272"/>
                  </a:cubicBezTo>
                  <a:cubicBezTo>
                    <a:pt x="180" y="272"/>
                    <a:pt x="155" y="264"/>
                    <a:pt x="139" y="250"/>
                  </a:cubicBezTo>
                  <a:cubicBezTo>
                    <a:pt x="113" y="228"/>
                    <a:pt x="108" y="183"/>
                    <a:pt x="120" y="164"/>
                  </a:cubicBezTo>
                  <a:cubicBezTo>
                    <a:pt x="123" y="149"/>
                    <a:pt x="141" y="144"/>
                    <a:pt x="157" y="144"/>
                  </a:cubicBezTo>
                  <a:cubicBezTo>
                    <a:pt x="161" y="144"/>
                    <a:pt x="165" y="144"/>
                    <a:pt x="169" y="145"/>
                  </a:cubicBezTo>
                  <a:cubicBezTo>
                    <a:pt x="187" y="149"/>
                    <a:pt x="195" y="160"/>
                    <a:pt x="203" y="160"/>
                  </a:cubicBezTo>
                  <a:cubicBezTo>
                    <a:pt x="210" y="160"/>
                    <a:pt x="220" y="138"/>
                    <a:pt x="198" y="108"/>
                  </a:cubicBezTo>
                  <a:cubicBezTo>
                    <a:pt x="185" y="95"/>
                    <a:pt x="159" y="80"/>
                    <a:pt x="127" y="80"/>
                  </a:cubicBezTo>
                  <a:cubicBezTo>
                    <a:pt x="104" y="80"/>
                    <a:pt x="78" y="88"/>
                    <a:pt x="53" y="112"/>
                  </a:cubicBezTo>
                  <a:cubicBezTo>
                    <a:pt x="4" y="164"/>
                    <a:pt x="1" y="257"/>
                    <a:pt x="60" y="324"/>
                  </a:cubicBezTo>
                  <a:cubicBezTo>
                    <a:pt x="100" y="369"/>
                    <a:pt x="156" y="390"/>
                    <a:pt x="215" y="390"/>
                  </a:cubicBezTo>
                  <a:cubicBezTo>
                    <a:pt x="246" y="390"/>
                    <a:pt x="277" y="384"/>
                    <a:pt x="307" y="373"/>
                  </a:cubicBezTo>
                  <a:cubicBezTo>
                    <a:pt x="396" y="347"/>
                    <a:pt x="456" y="231"/>
                    <a:pt x="427" y="149"/>
                  </a:cubicBezTo>
                  <a:cubicBezTo>
                    <a:pt x="396" y="64"/>
                    <a:pt x="333" y="26"/>
                    <a:pt x="281" y="7"/>
                  </a:cubicBezTo>
                  <a:cubicBezTo>
                    <a:pt x="262" y="2"/>
                    <a:pt x="245" y="0"/>
                    <a:pt x="2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7528423" y="2645413"/>
              <a:ext cx="8607" cy="7050"/>
            </a:xfrm>
            <a:custGeom>
              <a:avLst/>
              <a:gdLst/>
              <a:ahLst/>
              <a:cxnLst/>
              <a:rect l="l" t="t" r="r" b="b"/>
              <a:pathLst>
                <a:path w="210" h="172" extrusionOk="0">
                  <a:moveTo>
                    <a:pt x="156" y="1"/>
                  </a:moveTo>
                  <a:cubicBezTo>
                    <a:pt x="130" y="1"/>
                    <a:pt x="96" y="15"/>
                    <a:pt x="64" y="42"/>
                  </a:cubicBezTo>
                  <a:cubicBezTo>
                    <a:pt x="19" y="83"/>
                    <a:pt x="1" y="136"/>
                    <a:pt x="23" y="158"/>
                  </a:cubicBezTo>
                  <a:cubicBezTo>
                    <a:pt x="31" y="167"/>
                    <a:pt x="44" y="172"/>
                    <a:pt x="58" y="172"/>
                  </a:cubicBezTo>
                  <a:cubicBezTo>
                    <a:pt x="84" y="172"/>
                    <a:pt x="117" y="158"/>
                    <a:pt x="146" y="131"/>
                  </a:cubicBezTo>
                  <a:cubicBezTo>
                    <a:pt x="191" y="91"/>
                    <a:pt x="210" y="38"/>
                    <a:pt x="187" y="12"/>
                  </a:cubicBezTo>
                  <a:cubicBezTo>
                    <a:pt x="180" y="4"/>
                    <a:pt x="169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7533628" y="2662053"/>
              <a:ext cx="8935" cy="8116"/>
            </a:xfrm>
            <a:custGeom>
              <a:avLst/>
              <a:gdLst/>
              <a:ahLst/>
              <a:cxnLst/>
              <a:rect l="l" t="t" r="r" b="b"/>
              <a:pathLst>
                <a:path w="218" h="198" extrusionOk="0">
                  <a:moveTo>
                    <a:pt x="170" y="1"/>
                  </a:moveTo>
                  <a:cubicBezTo>
                    <a:pt x="142" y="1"/>
                    <a:pt x="100" y="22"/>
                    <a:pt x="67" y="58"/>
                  </a:cubicBezTo>
                  <a:cubicBezTo>
                    <a:pt x="19" y="106"/>
                    <a:pt x="0" y="166"/>
                    <a:pt x="26" y="189"/>
                  </a:cubicBezTo>
                  <a:cubicBezTo>
                    <a:pt x="32" y="195"/>
                    <a:pt x="41" y="197"/>
                    <a:pt x="51" y="197"/>
                  </a:cubicBezTo>
                  <a:cubicBezTo>
                    <a:pt x="79" y="197"/>
                    <a:pt x="121" y="176"/>
                    <a:pt x="153" y="140"/>
                  </a:cubicBezTo>
                  <a:cubicBezTo>
                    <a:pt x="202" y="92"/>
                    <a:pt x="217" y="32"/>
                    <a:pt x="195" y="9"/>
                  </a:cubicBezTo>
                  <a:cubicBezTo>
                    <a:pt x="189" y="3"/>
                    <a:pt x="180" y="1"/>
                    <a:pt x="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7630070" y="3071054"/>
              <a:ext cx="9222" cy="12501"/>
            </a:xfrm>
            <a:custGeom>
              <a:avLst/>
              <a:gdLst/>
              <a:ahLst/>
              <a:cxnLst/>
              <a:rect l="l" t="t" r="r" b="b"/>
              <a:pathLst>
                <a:path w="225" h="305" extrusionOk="0">
                  <a:moveTo>
                    <a:pt x="42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18"/>
                    <a:pt x="16" y="100"/>
                    <a:pt x="60" y="182"/>
                  </a:cubicBezTo>
                  <a:cubicBezTo>
                    <a:pt x="100" y="255"/>
                    <a:pt x="154" y="304"/>
                    <a:pt x="184" y="304"/>
                  </a:cubicBezTo>
                  <a:cubicBezTo>
                    <a:pt x="188" y="304"/>
                    <a:pt x="192" y="303"/>
                    <a:pt x="195" y="302"/>
                  </a:cubicBezTo>
                  <a:cubicBezTo>
                    <a:pt x="224" y="287"/>
                    <a:pt x="214" y="205"/>
                    <a:pt x="165" y="122"/>
                  </a:cubicBezTo>
                  <a:cubicBezTo>
                    <a:pt x="126" y="50"/>
                    <a:pt x="7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7639579" y="3071054"/>
              <a:ext cx="7993" cy="12501"/>
            </a:xfrm>
            <a:custGeom>
              <a:avLst/>
              <a:gdLst/>
              <a:ahLst/>
              <a:cxnLst/>
              <a:rect l="l" t="t" r="r" b="b"/>
              <a:pathLst>
                <a:path w="195" h="305" extrusionOk="0">
                  <a:moveTo>
                    <a:pt x="41" y="1"/>
                  </a:moveTo>
                  <a:cubicBezTo>
                    <a:pt x="37" y="1"/>
                    <a:pt x="33" y="1"/>
                    <a:pt x="30" y="3"/>
                  </a:cubicBezTo>
                  <a:cubicBezTo>
                    <a:pt x="0" y="18"/>
                    <a:pt x="4" y="93"/>
                    <a:pt x="41" y="179"/>
                  </a:cubicBezTo>
                  <a:cubicBezTo>
                    <a:pt x="74" y="252"/>
                    <a:pt x="123" y="304"/>
                    <a:pt x="154" y="304"/>
                  </a:cubicBezTo>
                  <a:cubicBezTo>
                    <a:pt x="158" y="304"/>
                    <a:pt x="161" y="303"/>
                    <a:pt x="165" y="302"/>
                  </a:cubicBezTo>
                  <a:cubicBezTo>
                    <a:pt x="194" y="287"/>
                    <a:pt x="187" y="212"/>
                    <a:pt x="153" y="127"/>
                  </a:cubicBezTo>
                  <a:cubicBezTo>
                    <a:pt x="120" y="53"/>
                    <a:pt x="72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7654580" y="3087449"/>
              <a:ext cx="12583" cy="11558"/>
            </a:xfrm>
            <a:custGeom>
              <a:avLst/>
              <a:gdLst/>
              <a:ahLst/>
              <a:cxnLst/>
              <a:rect l="l" t="t" r="r" b="b"/>
              <a:pathLst>
                <a:path w="307" h="282" extrusionOk="0">
                  <a:moveTo>
                    <a:pt x="159" y="0"/>
                  </a:moveTo>
                  <a:cubicBezTo>
                    <a:pt x="111" y="0"/>
                    <a:pt x="88" y="31"/>
                    <a:pt x="97" y="41"/>
                  </a:cubicBezTo>
                  <a:cubicBezTo>
                    <a:pt x="109" y="55"/>
                    <a:pt x="138" y="55"/>
                    <a:pt x="161" y="81"/>
                  </a:cubicBezTo>
                  <a:cubicBezTo>
                    <a:pt x="187" y="111"/>
                    <a:pt x="190" y="134"/>
                    <a:pt x="157" y="156"/>
                  </a:cubicBezTo>
                  <a:cubicBezTo>
                    <a:pt x="146" y="162"/>
                    <a:pt x="137" y="165"/>
                    <a:pt x="129" y="165"/>
                  </a:cubicBezTo>
                  <a:cubicBezTo>
                    <a:pt x="112" y="165"/>
                    <a:pt x="100" y="152"/>
                    <a:pt x="90" y="126"/>
                  </a:cubicBezTo>
                  <a:cubicBezTo>
                    <a:pt x="78" y="93"/>
                    <a:pt x="93" y="63"/>
                    <a:pt x="83" y="51"/>
                  </a:cubicBezTo>
                  <a:cubicBezTo>
                    <a:pt x="82" y="48"/>
                    <a:pt x="77" y="46"/>
                    <a:pt x="71" y="46"/>
                  </a:cubicBezTo>
                  <a:cubicBezTo>
                    <a:pt x="52" y="46"/>
                    <a:pt x="16" y="66"/>
                    <a:pt x="7" y="122"/>
                  </a:cubicBezTo>
                  <a:cubicBezTo>
                    <a:pt x="0" y="160"/>
                    <a:pt x="7" y="208"/>
                    <a:pt x="49" y="249"/>
                  </a:cubicBezTo>
                  <a:cubicBezTo>
                    <a:pt x="72" y="271"/>
                    <a:pt x="105" y="281"/>
                    <a:pt x="138" y="281"/>
                  </a:cubicBezTo>
                  <a:cubicBezTo>
                    <a:pt x="168" y="281"/>
                    <a:pt x="198" y="273"/>
                    <a:pt x="221" y="257"/>
                  </a:cubicBezTo>
                  <a:cubicBezTo>
                    <a:pt x="273" y="227"/>
                    <a:pt x="307" y="160"/>
                    <a:pt x="292" y="100"/>
                  </a:cubicBezTo>
                  <a:cubicBezTo>
                    <a:pt x="273" y="44"/>
                    <a:pt x="232" y="18"/>
                    <a:pt x="198" y="7"/>
                  </a:cubicBezTo>
                  <a:cubicBezTo>
                    <a:pt x="184" y="2"/>
                    <a:pt x="170" y="0"/>
                    <a:pt x="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7675401" y="3095236"/>
              <a:ext cx="12583" cy="9017"/>
            </a:xfrm>
            <a:custGeom>
              <a:avLst/>
              <a:gdLst/>
              <a:ahLst/>
              <a:cxnLst/>
              <a:rect l="l" t="t" r="r" b="b"/>
              <a:pathLst>
                <a:path w="307" h="220" extrusionOk="0">
                  <a:moveTo>
                    <a:pt x="256" y="0"/>
                  </a:moveTo>
                  <a:cubicBezTo>
                    <a:pt x="223" y="0"/>
                    <a:pt x="170" y="23"/>
                    <a:pt x="116" y="63"/>
                  </a:cubicBezTo>
                  <a:cubicBezTo>
                    <a:pt x="41" y="115"/>
                    <a:pt x="1" y="182"/>
                    <a:pt x="18" y="209"/>
                  </a:cubicBezTo>
                  <a:cubicBezTo>
                    <a:pt x="25" y="216"/>
                    <a:pt x="35" y="220"/>
                    <a:pt x="48" y="220"/>
                  </a:cubicBezTo>
                  <a:cubicBezTo>
                    <a:pt x="83" y="220"/>
                    <a:pt x="136" y="197"/>
                    <a:pt x="187" y="156"/>
                  </a:cubicBezTo>
                  <a:cubicBezTo>
                    <a:pt x="261" y="104"/>
                    <a:pt x="306" y="37"/>
                    <a:pt x="284" y="11"/>
                  </a:cubicBezTo>
                  <a:cubicBezTo>
                    <a:pt x="278" y="4"/>
                    <a:pt x="269" y="0"/>
                    <a:pt x="2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687779" y="3104212"/>
              <a:ext cx="9386" cy="6066"/>
            </a:xfrm>
            <a:custGeom>
              <a:avLst/>
              <a:gdLst/>
              <a:ahLst/>
              <a:cxnLst/>
              <a:rect l="l" t="t" r="r" b="b"/>
              <a:pathLst>
                <a:path w="229" h="148" extrusionOk="0">
                  <a:moveTo>
                    <a:pt x="164" y="1"/>
                  </a:moveTo>
                  <a:cubicBezTo>
                    <a:pt x="142" y="1"/>
                    <a:pt x="115" y="7"/>
                    <a:pt x="90" y="20"/>
                  </a:cubicBezTo>
                  <a:cubicBezTo>
                    <a:pt x="35" y="46"/>
                    <a:pt x="1" y="94"/>
                    <a:pt x="16" y="125"/>
                  </a:cubicBezTo>
                  <a:cubicBezTo>
                    <a:pt x="23" y="140"/>
                    <a:pt x="42" y="147"/>
                    <a:pt x="66" y="147"/>
                  </a:cubicBezTo>
                  <a:cubicBezTo>
                    <a:pt x="88" y="147"/>
                    <a:pt x="115" y="141"/>
                    <a:pt x="142" y="128"/>
                  </a:cubicBezTo>
                  <a:cubicBezTo>
                    <a:pt x="199" y="98"/>
                    <a:pt x="228" y="53"/>
                    <a:pt x="214" y="23"/>
                  </a:cubicBezTo>
                  <a:cubicBezTo>
                    <a:pt x="206" y="8"/>
                    <a:pt x="187" y="1"/>
                    <a:pt x="1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7706428" y="3110647"/>
              <a:ext cx="5738" cy="9550"/>
            </a:xfrm>
            <a:custGeom>
              <a:avLst/>
              <a:gdLst/>
              <a:ahLst/>
              <a:cxnLst/>
              <a:rect l="l" t="t" r="r" b="b"/>
              <a:pathLst>
                <a:path w="140" h="233" extrusionOk="0">
                  <a:moveTo>
                    <a:pt x="57" y="1"/>
                  </a:moveTo>
                  <a:cubicBezTo>
                    <a:pt x="56" y="1"/>
                    <a:pt x="55" y="1"/>
                    <a:pt x="54" y="1"/>
                  </a:cubicBezTo>
                  <a:cubicBezTo>
                    <a:pt x="20" y="4"/>
                    <a:pt x="1" y="61"/>
                    <a:pt x="9" y="125"/>
                  </a:cubicBezTo>
                  <a:cubicBezTo>
                    <a:pt x="19" y="185"/>
                    <a:pt x="51" y="232"/>
                    <a:pt x="83" y="232"/>
                  </a:cubicBezTo>
                  <a:cubicBezTo>
                    <a:pt x="84" y="232"/>
                    <a:pt x="86" y="232"/>
                    <a:pt x="87" y="232"/>
                  </a:cubicBezTo>
                  <a:cubicBezTo>
                    <a:pt x="121" y="229"/>
                    <a:pt x="140" y="173"/>
                    <a:pt x="128" y="109"/>
                  </a:cubicBezTo>
                  <a:cubicBezTo>
                    <a:pt x="121" y="48"/>
                    <a:pt x="89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7727741" y="3117779"/>
              <a:ext cx="14264" cy="13157"/>
            </a:xfrm>
            <a:custGeom>
              <a:avLst/>
              <a:gdLst/>
              <a:ahLst/>
              <a:cxnLst/>
              <a:rect l="l" t="t" r="r" b="b"/>
              <a:pathLst>
                <a:path w="348" h="321" extrusionOk="0">
                  <a:moveTo>
                    <a:pt x="177" y="1"/>
                  </a:moveTo>
                  <a:cubicBezTo>
                    <a:pt x="115" y="1"/>
                    <a:pt x="89" y="41"/>
                    <a:pt x="101" y="47"/>
                  </a:cubicBezTo>
                  <a:cubicBezTo>
                    <a:pt x="108" y="63"/>
                    <a:pt x="146" y="55"/>
                    <a:pt x="184" y="85"/>
                  </a:cubicBezTo>
                  <a:cubicBezTo>
                    <a:pt x="221" y="115"/>
                    <a:pt x="236" y="159"/>
                    <a:pt x="187" y="189"/>
                  </a:cubicBezTo>
                  <a:cubicBezTo>
                    <a:pt x="173" y="197"/>
                    <a:pt x="160" y="201"/>
                    <a:pt x="148" y="201"/>
                  </a:cubicBezTo>
                  <a:cubicBezTo>
                    <a:pt x="118" y="201"/>
                    <a:pt x="98" y="176"/>
                    <a:pt x="91" y="141"/>
                  </a:cubicBezTo>
                  <a:cubicBezTo>
                    <a:pt x="82" y="96"/>
                    <a:pt x="105" y="66"/>
                    <a:pt x="94" y="51"/>
                  </a:cubicBezTo>
                  <a:cubicBezTo>
                    <a:pt x="94" y="47"/>
                    <a:pt x="90" y="45"/>
                    <a:pt x="84" y="45"/>
                  </a:cubicBezTo>
                  <a:cubicBezTo>
                    <a:pt x="64" y="45"/>
                    <a:pt x="20" y="68"/>
                    <a:pt x="8" y="137"/>
                  </a:cubicBezTo>
                  <a:cubicBezTo>
                    <a:pt x="1" y="178"/>
                    <a:pt x="5" y="234"/>
                    <a:pt x="53" y="282"/>
                  </a:cubicBezTo>
                  <a:cubicBezTo>
                    <a:pt x="80" y="308"/>
                    <a:pt x="117" y="320"/>
                    <a:pt x="154" y="320"/>
                  </a:cubicBezTo>
                  <a:cubicBezTo>
                    <a:pt x="188" y="320"/>
                    <a:pt x="222" y="310"/>
                    <a:pt x="251" y="290"/>
                  </a:cubicBezTo>
                  <a:cubicBezTo>
                    <a:pt x="307" y="256"/>
                    <a:pt x="348" y="178"/>
                    <a:pt x="325" y="111"/>
                  </a:cubicBezTo>
                  <a:cubicBezTo>
                    <a:pt x="307" y="47"/>
                    <a:pt x="255" y="18"/>
                    <a:pt x="217" y="6"/>
                  </a:cubicBezTo>
                  <a:cubicBezTo>
                    <a:pt x="202" y="2"/>
                    <a:pt x="189" y="1"/>
                    <a:pt x="1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7747045" y="3129378"/>
              <a:ext cx="11354" cy="9099"/>
            </a:xfrm>
            <a:custGeom>
              <a:avLst/>
              <a:gdLst/>
              <a:ahLst/>
              <a:cxnLst/>
              <a:rect l="l" t="t" r="r" b="b"/>
              <a:pathLst>
                <a:path w="277" h="222" extrusionOk="0">
                  <a:moveTo>
                    <a:pt x="227" y="1"/>
                  </a:moveTo>
                  <a:cubicBezTo>
                    <a:pt x="195" y="1"/>
                    <a:pt x="144" y="26"/>
                    <a:pt x="97" y="66"/>
                  </a:cubicBezTo>
                  <a:cubicBezTo>
                    <a:pt x="34" y="119"/>
                    <a:pt x="1" y="187"/>
                    <a:pt x="23" y="213"/>
                  </a:cubicBezTo>
                  <a:cubicBezTo>
                    <a:pt x="28" y="218"/>
                    <a:pt x="36" y="221"/>
                    <a:pt x="46" y="221"/>
                  </a:cubicBezTo>
                  <a:cubicBezTo>
                    <a:pt x="77" y="221"/>
                    <a:pt x="129" y="198"/>
                    <a:pt x="175" y="156"/>
                  </a:cubicBezTo>
                  <a:cubicBezTo>
                    <a:pt x="239" y="100"/>
                    <a:pt x="277" y="37"/>
                    <a:pt x="254" y="11"/>
                  </a:cubicBezTo>
                  <a:cubicBezTo>
                    <a:pt x="248" y="4"/>
                    <a:pt x="239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7763399" y="3139419"/>
              <a:ext cx="11968" cy="6886"/>
            </a:xfrm>
            <a:custGeom>
              <a:avLst/>
              <a:gdLst/>
              <a:ahLst/>
              <a:cxnLst/>
              <a:rect l="l" t="t" r="r" b="b"/>
              <a:pathLst>
                <a:path w="292" h="168" extrusionOk="0">
                  <a:moveTo>
                    <a:pt x="235" y="1"/>
                  </a:moveTo>
                  <a:cubicBezTo>
                    <a:pt x="206" y="1"/>
                    <a:pt x="164" y="17"/>
                    <a:pt x="121" y="35"/>
                  </a:cubicBezTo>
                  <a:cubicBezTo>
                    <a:pt x="53" y="64"/>
                    <a:pt x="0" y="98"/>
                    <a:pt x="0" y="132"/>
                  </a:cubicBezTo>
                  <a:cubicBezTo>
                    <a:pt x="3" y="152"/>
                    <a:pt x="33" y="168"/>
                    <a:pt x="76" y="168"/>
                  </a:cubicBezTo>
                  <a:cubicBezTo>
                    <a:pt x="103" y="168"/>
                    <a:pt x="136" y="161"/>
                    <a:pt x="169" y="147"/>
                  </a:cubicBezTo>
                  <a:cubicBezTo>
                    <a:pt x="255" y="109"/>
                    <a:pt x="292" y="35"/>
                    <a:pt x="266" y="12"/>
                  </a:cubicBezTo>
                  <a:cubicBezTo>
                    <a:pt x="259" y="4"/>
                    <a:pt x="248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7782703" y="3150076"/>
              <a:ext cx="6312" cy="8484"/>
            </a:xfrm>
            <a:custGeom>
              <a:avLst/>
              <a:gdLst/>
              <a:ahLst/>
              <a:cxnLst/>
              <a:rect l="l" t="t" r="r" b="b"/>
              <a:pathLst>
                <a:path w="154" h="207" extrusionOk="0">
                  <a:moveTo>
                    <a:pt x="54" y="1"/>
                  </a:moveTo>
                  <a:cubicBezTo>
                    <a:pt x="49" y="1"/>
                    <a:pt x="45" y="1"/>
                    <a:pt x="41" y="2"/>
                  </a:cubicBezTo>
                  <a:cubicBezTo>
                    <a:pt x="12" y="14"/>
                    <a:pt x="0" y="66"/>
                    <a:pt x="19" y="122"/>
                  </a:cubicBezTo>
                  <a:cubicBezTo>
                    <a:pt x="35" y="171"/>
                    <a:pt x="69" y="206"/>
                    <a:pt x="97" y="206"/>
                  </a:cubicBezTo>
                  <a:cubicBezTo>
                    <a:pt x="101" y="206"/>
                    <a:pt x="105" y="206"/>
                    <a:pt x="109" y="204"/>
                  </a:cubicBezTo>
                  <a:cubicBezTo>
                    <a:pt x="143" y="193"/>
                    <a:pt x="153" y="141"/>
                    <a:pt x="135" y="85"/>
                  </a:cubicBezTo>
                  <a:cubicBezTo>
                    <a:pt x="119" y="35"/>
                    <a:pt x="85" y="1"/>
                    <a:pt x="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7798647" y="3147084"/>
              <a:ext cx="13649" cy="12050"/>
            </a:xfrm>
            <a:custGeom>
              <a:avLst/>
              <a:gdLst/>
              <a:ahLst/>
              <a:cxnLst/>
              <a:rect l="l" t="t" r="r" b="b"/>
              <a:pathLst>
                <a:path w="333" h="294" extrusionOk="0">
                  <a:moveTo>
                    <a:pt x="128" y="71"/>
                  </a:moveTo>
                  <a:lnTo>
                    <a:pt x="128" y="71"/>
                  </a:lnTo>
                  <a:cubicBezTo>
                    <a:pt x="138" y="73"/>
                    <a:pt x="149" y="76"/>
                    <a:pt x="161" y="83"/>
                  </a:cubicBezTo>
                  <a:cubicBezTo>
                    <a:pt x="202" y="110"/>
                    <a:pt x="216" y="139"/>
                    <a:pt x="171" y="165"/>
                  </a:cubicBezTo>
                  <a:cubicBezTo>
                    <a:pt x="160" y="173"/>
                    <a:pt x="150" y="176"/>
                    <a:pt x="142" y="176"/>
                  </a:cubicBezTo>
                  <a:cubicBezTo>
                    <a:pt x="122" y="176"/>
                    <a:pt x="112" y="155"/>
                    <a:pt x="112" y="120"/>
                  </a:cubicBezTo>
                  <a:cubicBezTo>
                    <a:pt x="112" y="98"/>
                    <a:pt x="121" y="83"/>
                    <a:pt x="128" y="71"/>
                  </a:cubicBezTo>
                  <a:close/>
                  <a:moveTo>
                    <a:pt x="164" y="0"/>
                  </a:moveTo>
                  <a:cubicBezTo>
                    <a:pt x="115" y="0"/>
                    <a:pt x="88" y="23"/>
                    <a:pt x="78" y="42"/>
                  </a:cubicBezTo>
                  <a:lnTo>
                    <a:pt x="78" y="42"/>
                  </a:lnTo>
                  <a:cubicBezTo>
                    <a:pt x="62" y="51"/>
                    <a:pt x="46" y="66"/>
                    <a:pt x="33" y="91"/>
                  </a:cubicBezTo>
                  <a:cubicBezTo>
                    <a:pt x="14" y="127"/>
                    <a:pt x="0" y="188"/>
                    <a:pt x="45" y="244"/>
                  </a:cubicBezTo>
                  <a:cubicBezTo>
                    <a:pt x="70" y="277"/>
                    <a:pt x="111" y="293"/>
                    <a:pt x="151" y="293"/>
                  </a:cubicBezTo>
                  <a:cubicBezTo>
                    <a:pt x="182" y="293"/>
                    <a:pt x="212" y="284"/>
                    <a:pt x="235" y="266"/>
                  </a:cubicBezTo>
                  <a:cubicBezTo>
                    <a:pt x="295" y="236"/>
                    <a:pt x="333" y="150"/>
                    <a:pt x="302" y="87"/>
                  </a:cubicBezTo>
                  <a:cubicBezTo>
                    <a:pt x="273" y="23"/>
                    <a:pt x="216" y="5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7809509" y="3129378"/>
              <a:ext cx="7050" cy="7337"/>
            </a:xfrm>
            <a:custGeom>
              <a:avLst/>
              <a:gdLst/>
              <a:ahLst/>
              <a:cxnLst/>
              <a:rect l="l" t="t" r="r" b="b"/>
              <a:pathLst>
                <a:path w="172" h="179" extrusionOk="0">
                  <a:moveTo>
                    <a:pt x="50" y="1"/>
                  </a:moveTo>
                  <a:cubicBezTo>
                    <a:pt x="42" y="1"/>
                    <a:pt x="34" y="3"/>
                    <a:pt x="26" y="7"/>
                  </a:cubicBezTo>
                  <a:cubicBezTo>
                    <a:pt x="0" y="26"/>
                    <a:pt x="4" y="78"/>
                    <a:pt x="37" y="123"/>
                  </a:cubicBezTo>
                  <a:cubicBezTo>
                    <a:pt x="63" y="159"/>
                    <a:pt x="94" y="179"/>
                    <a:pt x="120" y="179"/>
                  </a:cubicBezTo>
                  <a:cubicBezTo>
                    <a:pt x="129" y="179"/>
                    <a:pt x="138" y="176"/>
                    <a:pt x="146" y="171"/>
                  </a:cubicBezTo>
                  <a:cubicBezTo>
                    <a:pt x="172" y="152"/>
                    <a:pt x="168" y="100"/>
                    <a:pt x="135" y="56"/>
                  </a:cubicBezTo>
                  <a:cubicBezTo>
                    <a:pt x="109" y="22"/>
                    <a:pt x="77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7815739" y="3119582"/>
              <a:ext cx="7419" cy="6558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57" y="0"/>
                  </a:moveTo>
                  <a:cubicBezTo>
                    <a:pt x="43" y="0"/>
                    <a:pt x="32" y="5"/>
                    <a:pt x="23" y="14"/>
                  </a:cubicBezTo>
                  <a:cubicBezTo>
                    <a:pt x="1" y="37"/>
                    <a:pt x="13" y="86"/>
                    <a:pt x="46" y="123"/>
                  </a:cubicBezTo>
                  <a:cubicBezTo>
                    <a:pt x="69" y="146"/>
                    <a:pt x="97" y="159"/>
                    <a:pt x="121" y="159"/>
                  </a:cubicBezTo>
                  <a:cubicBezTo>
                    <a:pt x="135" y="159"/>
                    <a:pt x="148" y="155"/>
                    <a:pt x="158" y="145"/>
                  </a:cubicBezTo>
                  <a:cubicBezTo>
                    <a:pt x="180" y="123"/>
                    <a:pt x="169" y="74"/>
                    <a:pt x="132" y="37"/>
                  </a:cubicBezTo>
                  <a:cubicBezTo>
                    <a:pt x="109" y="13"/>
                    <a:pt x="80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7825288" y="3102901"/>
              <a:ext cx="11354" cy="9796"/>
            </a:xfrm>
            <a:custGeom>
              <a:avLst/>
              <a:gdLst/>
              <a:ahLst/>
              <a:cxnLst/>
              <a:rect l="l" t="t" r="r" b="b"/>
              <a:pathLst>
                <a:path w="277" h="239" extrusionOk="0">
                  <a:moveTo>
                    <a:pt x="162" y="0"/>
                  </a:moveTo>
                  <a:cubicBezTo>
                    <a:pt x="116" y="0"/>
                    <a:pt x="96" y="38"/>
                    <a:pt x="109" y="45"/>
                  </a:cubicBezTo>
                  <a:cubicBezTo>
                    <a:pt x="119" y="55"/>
                    <a:pt x="142" y="59"/>
                    <a:pt x="157" y="81"/>
                  </a:cubicBezTo>
                  <a:cubicBezTo>
                    <a:pt x="164" y="93"/>
                    <a:pt x="168" y="107"/>
                    <a:pt x="164" y="107"/>
                  </a:cubicBezTo>
                  <a:cubicBezTo>
                    <a:pt x="161" y="107"/>
                    <a:pt x="157" y="112"/>
                    <a:pt x="142" y="115"/>
                  </a:cubicBezTo>
                  <a:cubicBezTo>
                    <a:pt x="134" y="117"/>
                    <a:pt x="129" y="118"/>
                    <a:pt x="126" y="118"/>
                  </a:cubicBezTo>
                  <a:cubicBezTo>
                    <a:pt x="122" y="118"/>
                    <a:pt x="119" y="117"/>
                    <a:pt x="116" y="115"/>
                  </a:cubicBezTo>
                  <a:cubicBezTo>
                    <a:pt x="109" y="107"/>
                    <a:pt x="104" y="93"/>
                    <a:pt x="100" y="78"/>
                  </a:cubicBezTo>
                  <a:cubicBezTo>
                    <a:pt x="97" y="48"/>
                    <a:pt x="112" y="26"/>
                    <a:pt x="100" y="11"/>
                  </a:cubicBezTo>
                  <a:cubicBezTo>
                    <a:pt x="99" y="5"/>
                    <a:pt x="93" y="2"/>
                    <a:pt x="84" y="2"/>
                  </a:cubicBezTo>
                  <a:cubicBezTo>
                    <a:pt x="67" y="2"/>
                    <a:pt x="39" y="15"/>
                    <a:pt x="19" y="55"/>
                  </a:cubicBezTo>
                  <a:cubicBezTo>
                    <a:pt x="7" y="85"/>
                    <a:pt x="0" y="130"/>
                    <a:pt x="26" y="175"/>
                  </a:cubicBezTo>
                  <a:cubicBezTo>
                    <a:pt x="44" y="214"/>
                    <a:pt x="94" y="239"/>
                    <a:pt x="140" y="239"/>
                  </a:cubicBezTo>
                  <a:cubicBezTo>
                    <a:pt x="151" y="239"/>
                    <a:pt x="161" y="238"/>
                    <a:pt x="171" y="235"/>
                  </a:cubicBezTo>
                  <a:cubicBezTo>
                    <a:pt x="224" y="224"/>
                    <a:pt x="276" y="171"/>
                    <a:pt x="273" y="107"/>
                  </a:cubicBezTo>
                  <a:cubicBezTo>
                    <a:pt x="269" y="48"/>
                    <a:pt x="228" y="18"/>
                    <a:pt x="198" y="7"/>
                  </a:cubicBezTo>
                  <a:cubicBezTo>
                    <a:pt x="185" y="2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7842585" y="3113967"/>
              <a:ext cx="5533" cy="6271"/>
            </a:xfrm>
            <a:custGeom>
              <a:avLst/>
              <a:gdLst/>
              <a:ahLst/>
              <a:cxnLst/>
              <a:rect l="l" t="t" r="r" b="b"/>
              <a:pathLst>
                <a:path w="135" h="153" extrusionOk="0">
                  <a:moveTo>
                    <a:pt x="74" y="1"/>
                  </a:moveTo>
                  <a:cubicBezTo>
                    <a:pt x="44" y="1"/>
                    <a:pt x="17" y="26"/>
                    <a:pt x="7" y="61"/>
                  </a:cubicBezTo>
                  <a:cubicBezTo>
                    <a:pt x="0" y="103"/>
                    <a:pt x="18" y="144"/>
                    <a:pt x="52" y="151"/>
                  </a:cubicBezTo>
                  <a:cubicBezTo>
                    <a:pt x="55" y="152"/>
                    <a:pt x="59" y="152"/>
                    <a:pt x="62" y="152"/>
                  </a:cubicBezTo>
                  <a:cubicBezTo>
                    <a:pt x="89" y="152"/>
                    <a:pt x="117" y="124"/>
                    <a:pt x="127" y="88"/>
                  </a:cubicBezTo>
                  <a:cubicBezTo>
                    <a:pt x="135" y="47"/>
                    <a:pt x="116" y="9"/>
                    <a:pt x="85" y="2"/>
                  </a:cubicBezTo>
                  <a:cubicBezTo>
                    <a:pt x="81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7850208" y="3120730"/>
              <a:ext cx="5533" cy="7788"/>
            </a:xfrm>
            <a:custGeom>
              <a:avLst/>
              <a:gdLst/>
              <a:ahLst/>
              <a:cxnLst/>
              <a:rect l="l" t="t" r="r" b="b"/>
              <a:pathLst>
                <a:path w="135" h="190" extrusionOk="0">
                  <a:moveTo>
                    <a:pt x="71" y="1"/>
                  </a:moveTo>
                  <a:cubicBezTo>
                    <a:pt x="69" y="1"/>
                    <a:pt x="67" y="1"/>
                    <a:pt x="64" y="1"/>
                  </a:cubicBezTo>
                  <a:cubicBezTo>
                    <a:pt x="34" y="9"/>
                    <a:pt x="11" y="46"/>
                    <a:pt x="4" y="87"/>
                  </a:cubicBezTo>
                  <a:cubicBezTo>
                    <a:pt x="1" y="125"/>
                    <a:pt x="4" y="165"/>
                    <a:pt x="30" y="184"/>
                  </a:cubicBezTo>
                  <a:cubicBezTo>
                    <a:pt x="35" y="188"/>
                    <a:pt x="42" y="190"/>
                    <a:pt x="49" y="190"/>
                  </a:cubicBezTo>
                  <a:cubicBezTo>
                    <a:pt x="77" y="190"/>
                    <a:pt x="115" y="160"/>
                    <a:pt x="124" y="106"/>
                  </a:cubicBezTo>
                  <a:cubicBezTo>
                    <a:pt x="134" y="47"/>
                    <a:pt x="102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7853323" y="3135362"/>
              <a:ext cx="8402" cy="5164"/>
            </a:xfrm>
            <a:custGeom>
              <a:avLst/>
              <a:gdLst/>
              <a:ahLst/>
              <a:cxnLst/>
              <a:rect l="l" t="t" r="r" b="b"/>
              <a:pathLst>
                <a:path w="205" h="126" extrusionOk="0">
                  <a:moveTo>
                    <a:pt x="89" y="1"/>
                  </a:moveTo>
                  <a:cubicBezTo>
                    <a:pt x="37" y="1"/>
                    <a:pt x="0" y="33"/>
                    <a:pt x="7" y="63"/>
                  </a:cubicBezTo>
                  <a:cubicBezTo>
                    <a:pt x="11" y="93"/>
                    <a:pt x="48" y="115"/>
                    <a:pt x="89" y="122"/>
                  </a:cubicBezTo>
                  <a:cubicBezTo>
                    <a:pt x="99" y="124"/>
                    <a:pt x="109" y="125"/>
                    <a:pt x="119" y="125"/>
                  </a:cubicBezTo>
                  <a:cubicBezTo>
                    <a:pt x="149" y="125"/>
                    <a:pt x="176" y="116"/>
                    <a:pt x="190" y="96"/>
                  </a:cubicBezTo>
                  <a:cubicBezTo>
                    <a:pt x="204" y="67"/>
                    <a:pt x="175" y="15"/>
                    <a:pt x="111" y="3"/>
                  </a:cubicBezTo>
                  <a:cubicBezTo>
                    <a:pt x="103" y="2"/>
                    <a:pt x="96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7865537" y="3146551"/>
              <a:ext cx="11968" cy="10821"/>
            </a:xfrm>
            <a:custGeom>
              <a:avLst/>
              <a:gdLst/>
              <a:ahLst/>
              <a:cxnLst/>
              <a:rect l="l" t="t" r="r" b="b"/>
              <a:pathLst>
                <a:path w="292" h="264" extrusionOk="0">
                  <a:moveTo>
                    <a:pt x="121" y="70"/>
                  </a:moveTo>
                  <a:cubicBezTo>
                    <a:pt x="128" y="74"/>
                    <a:pt x="136" y="78"/>
                    <a:pt x="142" y="85"/>
                  </a:cubicBezTo>
                  <a:cubicBezTo>
                    <a:pt x="153" y="92"/>
                    <a:pt x="165" y="107"/>
                    <a:pt x="165" y="118"/>
                  </a:cubicBezTo>
                  <a:cubicBezTo>
                    <a:pt x="161" y="126"/>
                    <a:pt x="161" y="130"/>
                    <a:pt x="146" y="140"/>
                  </a:cubicBezTo>
                  <a:cubicBezTo>
                    <a:pt x="131" y="149"/>
                    <a:pt x="123" y="145"/>
                    <a:pt x="123" y="149"/>
                  </a:cubicBezTo>
                  <a:cubicBezTo>
                    <a:pt x="116" y="149"/>
                    <a:pt x="108" y="133"/>
                    <a:pt x="108" y="118"/>
                  </a:cubicBezTo>
                  <a:cubicBezTo>
                    <a:pt x="106" y="97"/>
                    <a:pt x="115" y="83"/>
                    <a:pt x="121" y="70"/>
                  </a:cubicBezTo>
                  <a:close/>
                  <a:moveTo>
                    <a:pt x="150" y="1"/>
                  </a:moveTo>
                  <a:cubicBezTo>
                    <a:pt x="97" y="1"/>
                    <a:pt x="74" y="31"/>
                    <a:pt x="79" y="44"/>
                  </a:cubicBezTo>
                  <a:lnTo>
                    <a:pt x="79" y="44"/>
                  </a:lnTo>
                  <a:cubicBezTo>
                    <a:pt x="63" y="49"/>
                    <a:pt x="45" y="63"/>
                    <a:pt x="30" y="88"/>
                  </a:cubicBezTo>
                  <a:cubicBezTo>
                    <a:pt x="11" y="118"/>
                    <a:pt x="1" y="171"/>
                    <a:pt x="41" y="223"/>
                  </a:cubicBezTo>
                  <a:cubicBezTo>
                    <a:pt x="62" y="250"/>
                    <a:pt x="98" y="264"/>
                    <a:pt x="134" y="264"/>
                  </a:cubicBezTo>
                  <a:cubicBezTo>
                    <a:pt x="161" y="264"/>
                    <a:pt x="189" y="256"/>
                    <a:pt x="209" y="242"/>
                  </a:cubicBezTo>
                  <a:cubicBezTo>
                    <a:pt x="258" y="216"/>
                    <a:pt x="292" y="140"/>
                    <a:pt x="269" y="85"/>
                  </a:cubicBezTo>
                  <a:cubicBezTo>
                    <a:pt x="247" y="33"/>
                    <a:pt x="206" y="10"/>
                    <a:pt x="172" y="2"/>
                  </a:cubicBezTo>
                  <a:cubicBezTo>
                    <a:pt x="164" y="1"/>
                    <a:pt x="157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7878694" y="3161019"/>
              <a:ext cx="5246" cy="6189"/>
            </a:xfrm>
            <a:custGeom>
              <a:avLst/>
              <a:gdLst/>
              <a:ahLst/>
              <a:cxnLst/>
              <a:rect l="l" t="t" r="r" b="b"/>
              <a:pathLst>
                <a:path w="128" h="151" extrusionOk="0">
                  <a:moveTo>
                    <a:pt x="66" y="1"/>
                  </a:moveTo>
                  <a:cubicBezTo>
                    <a:pt x="35" y="1"/>
                    <a:pt x="7" y="32"/>
                    <a:pt x="4" y="72"/>
                  </a:cubicBezTo>
                  <a:cubicBezTo>
                    <a:pt x="0" y="113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3" y="151"/>
                    <a:pt x="120" y="121"/>
                    <a:pt x="123" y="83"/>
                  </a:cubicBezTo>
                  <a:cubicBezTo>
                    <a:pt x="128" y="42"/>
                    <a:pt x="105" y="4"/>
                    <a:pt x="71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7889432" y="3153765"/>
              <a:ext cx="10288" cy="5410"/>
            </a:xfrm>
            <a:custGeom>
              <a:avLst/>
              <a:gdLst/>
              <a:ahLst/>
              <a:cxnLst/>
              <a:rect l="l" t="t" r="r" b="b"/>
              <a:pathLst>
                <a:path w="251" h="132" extrusionOk="0">
                  <a:moveTo>
                    <a:pt x="90" y="0"/>
                  </a:moveTo>
                  <a:cubicBezTo>
                    <a:pt x="47" y="0"/>
                    <a:pt x="13" y="15"/>
                    <a:pt x="7" y="40"/>
                  </a:cubicBezTo>
                  <a:cubicBezTo>
                    <a:pt x="0" y="73"/>
                    <a:pt x="49" y="111"/>
                    <a:pt x="112" y="126"/>
                  </a:cubicBezTo>
                  <a:cubicBezTo>
                    <a:pt x="129" y="130"/>
                    <a:pt x="145" y="131"/>
                    <a:pt x="160" y="131"/>
                  </a:cubicBezTo>
                  <a:cubicBezTo>
                    <a:pt x="203" y="131"/>
                    <a:pt x="237" y="117"/>
                    <a:pt x="242" y="92"/>
                  </a:cubicBezTo>
                  <a:cubicBezTo>
                    <a:pt x="250" y="62"/>
                    <a:pt x="202" y="21"/>
                    <a:pt x="138" y="6"/>
                  </a:cubicBezTo>
                  <a:cubicBezTo>
                    <a:pt x="122" y="2"/>
                    <a:pt x="105" y="0"/>
                    <a:pt x="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7903204" y="3147371"/>
              <a:ext cx="5369" cy="6968"/>
            </a:xfrm>
            <a:custGeom>
              <a:avLst/>
              <a:gdLst/>
              <a:ahLst/>
              <a:cxnLst/>
              <a:rect l="l" t="t" r="r" b="b"/>
              <a:pathLst>
                <a:path w="131" h="170" extrusionOk="0">
                  <a:moveTo>
                    <a:pt x="61" y="1"/>
                  </a:moveTo>
                  <a:cubicBezTo>
                    <a:pt x="59" y="1"/>
                    <a:pt x="58" y="1"/>
                    <a:pt x="56" y="1"/>
                  </a:cubicBezTo>
                  <a:cubicBezTo>
                    <a:pt x="26" y="5"/>
                    <a:pt x="0" y="42"/>
                    <a:pt x="8" y="91"/>
                  </a:cubicBezTo>
                  <a:cubicBezTo>
                    <a:pt x="11" y="136"/>
                    <a:pt x="41" y="170"/>
                    <a:pt x="75" y="170"/>
                  </a:cubicBezTo>
                  <a:cubicBezTo>
                    <a:pt x="104" y="165"/>
                    <a:pt x="130" y="125"/>
                    <a:pt x="127" y="80"/>
                  </a:cubicBezTo>
                  <a:cubicBezTo>
                    <a:pt x="120" y="33"/>
                    <a:pt x="93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7916647" y="3137165"/>
              <a:ext cx="4959" cy="6886"/>
            </a:xfrm>
            <a:custGeom>
              <a:avLst/>
              <a:gdLst/>
              <a:ahLst/>
              <a:cxnLst/>
              <a:rect l="l" t="t" r="r" b="b"/>
              <a:pathLst>
                <a:path w="121" h="168" extrusionOk="0">
                  <a:moveTo>
                    <a:pt x="61" y="0"/>
                  </a:moveTo>
                  <a:cubicBezTo>
                    <a:pt x="26" y="0"/>
                    <a:pt x="0" y="38"/>
                    <a:pt x="0" y="86"/>
                  </a:cubicBezTo>
                  <a:cubicBezTo>
                    <a:pt x="0" y="131"/>
                    <a:pt x="26" y="168"/>
                    <a:pt x="61" y="168"/>
                  </a:cubicBezTo>
                  <a:cubicBezTo>
                    <a:pt x="90" y="168"/>
                    <a:pt x="121" y="131"/>
                    <a:pt x="121" y="86"/>
                  </a:cubicBezTo>
                  <a:cubicBezTo>
                    <a:pt x="121" y="38"/>
                    <a:pt x="90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7924148" y="3128804"/>
              <a:ext cx="12583" cy="11190"/>
            </a:xfrm>
            <a:custGeom>
              <a:avLst/>
              <a:gdLst/>
              <a:ahLst/>
              <a:cxnLst/>
              <a:rect l="l" t="t" r="r" b="b"/>
              <a:pathLst>
                <a:path w="307" h="273" extrusionOk="0">
                  <a:moveTo>
                    <a:pt x="155" y="60"/>
                  </a:moveTo>
                  <a:cubicBezTo>
                    <a:pt x="164" y="66"/>
                    <a:pt x="172" y="74"/>
                    <a:pt x="180" y="85"/>
                  </a:cubicBezTo>
                  <a:cubicBezTo>
                    <a:pt x="191" y="99"/>
                    <a:pt x="195" y="125"/>
                    <a:pt x="191" y="133"/>
                  </a:cubicBezTo>
                  <a:cubicBezTo>
                    <a:pt x="184" y="144"/>
                    <a:pt x="176" y="148"/>
                    <a:pt x="150" y="152"/>
                  </a:cubicBezTo>
                  <a:cubicBezTo>
                    <a:pt x="128" y="148"/>
                    <a:pt x="117" y="140"/>
                    <a:pt x="112" y="130"/>
                  </a:cubicBezTo>
                  <a:cubicBezTo>
                    <a:pt x="109" y="122"/>
                    <a:pt x="117" y="99"/>
                    <a:pt x="128" y="85"/>
                  </a:cubicBezTo>
                  <a:cubicBezTo>
                    <a:pt x="137" y="73"/>
                    <a:pt x="146" y="65"/>
                    <a:pt x="155" y="60"/>
                  </a:cubicBezTo>
                  <a:close/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lnTo>
                    <a:pt x="153" y="2"/>
                  </a:lnTo>
                  <a:cubicBezTo>
                    <a:pt x="148" y="1"/>
                    <a:pt x="142" y="0"/>
                    <a:pt x="135" y="0"/>
                  </a:cubicBezTo>
                  <a:cubicBezTo>
                    <a:pt x="119" y="0"/>
                    <a:pt x="100" y="4"/>
                    <a:pt x="79" y="13"/>
                  </a:cubicBezTo>
                  <a:cubicBezTo>
                    <a:pt x="45" y="32"/>
                    <a:pt x="0" y="70"/>
                    <a:pt x="5" y="140"/>
                  </a:cubicBezTo>
                  <a:cubicBezTo>
                    <a:pt x="5" y="215"/>
                    <a:pt x="79" y="271"/>
                    <a:pt x="146" y="271"/>
                  </a:cubicBezTo>
                  <a:cubicBezTo>
                    <a:pt x="150" y="272"/>
                    <a:pt x="154" y="272"/>
                    <a:pt x="158" y="272"/>
                  </a:cubicBezTo>
                  <a:cubicBezTo>
                    <a:pt x="220" y="272"/>
                    <a:pt x="292" y="222"/>
                    <a:pt x="300" y="156"/>
                  </a:cubicBezTo>
                  <a:cubicBezTo>
                    <a:pt x="307" y="85"/>
                    <a:pt x="266" y="40"/>
                    <a:pt x="236" y="21"/>
                  </a:cubicBezTo>
                  <a:cubicBezTo>
                    <a:pt x="212" y="6"/>
                    <a:pt x="190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7945051" y="3117738"/>
              <a:ext cx="10534" cy="5205"/>
            </a:xfrm>
            <a:custGeom>
              <a:avLst/>
              <a:gdLst/>
              <a:ahLst/>
              <a:cxnLst/>
              <a:rect l="l" t="t" r="r" b="b"/>
              <a:pathLst>
                <a:path w="257" h="127" extrusionOk="0">
                  <a:moveTo>
                    <a:pt x="109" y="1"/>
                  </a:moveTo>
                  <a:cubicBezTo>
                    <a:pt x="43" y="1"/>
                    <a:pt x="0" y="48"/>
                    <a:pt x="14" y="74"/>
                  </a:cubicBezTo>
                  <a:cubicBezTo>
                    <a:pt x="33" y="104"/>
                    <a:pt x="73" y="112"/>
                    <a:pt x="118" y="119"/>
                  </a:cubicBezTo>
                  <a:cubicBezTo>
                    <a:pt x="139" y="123"/>
                    <a:pt x="161" y="126"/>
                    <a:pt x="180" y="126"/>
                  </a:cubicBezTo>
                  <a:cubicBezTo>
                    <a:pt x="200" y="126"/>
                    <a:pt x="218" y="122"/>
                    <a:pt x="230" y="108"/>
                  </a:cubicBezTo>
                  <a:cubicBezTo>
                    <a:pt x="257" y="86"/>
                    <a:pt x="223" y="14"/>
                    <a:pt x="137" y="4"/>
                  </a:cubicBezTo>
                  <a:cubicBezTo>
                    <a:pt x="127" y="2"/>
                    <a:pt x="118" y="1"/>
                    <a:pt x="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7955708" y="3110975"/>
              <a:ext cx="12419" cy="5410"/>
            </a:xfrm>
            <a:custGeom>
              <a:avLst/>
              <a:gdLst/>
              <a:ahLst/>
              <a:cxnLst/>
              <a:rect l="l" t="t" r="r" b="b"/>
              <a:pathLst>
                <a:path w="303" h="132" extrusionOk="0">
                  <a:moveTo>
                    <a:pt x="120" y="1"/>
                  </a:moveTo>
                  <a:cubicBezTo>
                    <a:pt x="51" y="1"/>
                    <a:pt x="1" y="32"/>
                    <a:pt x="4" y="56"/>
                  </a:cubicBezTo>
                  <a:cubicBezTo>
                    <a:pt x="11" y="90"/>
                    <a:pt x="71" y="108"/>
                    <a:pt x="138" y="124"/>
                  </a:cubicBezTo>
                  <a:cubicBezTo>
                    <a:pt x="169" y="128"/>
                    <a:pt x="198" y="132"/>
                    <a:pt x="223" y="132"/>
                  </a:cubicBezTo>
                  <a:cubicBezTo>
                    <a:pt x="255" y="132"/>
                    <a:pt x="279" y="126"/>
                    <a:pt x="288" y="108"/>
                  </a:cubicBezTo>
                  <a:cubicBezTo>
                    <a:pt x="302" y="79"/>
                    <a:pt x="250" y="19"/>
                    <a:pt x="161" y="4"/>
                  </a:cubicBezTo>
                  <a:cubicBezTo>
                    <a:pt x="147" y="2"/>
                    <a:pt x="133" y="1"/>
                    <a:pt x="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7972512" y="3102368"/>
              <a:ext cx="5410" cy="6804"/>
            </a:xfrm>
            <a:custGeom>
              <a:avLst/>
              <a:gdLst/>
              <a:ahLst/>
              <a:cxnLst/>
              <a:rect l="l" t="t" r="r" b="b"/>
              <a:pathLst>
                <a:path w="132" h="166" extrusionOk="0">
                  <a:moveTo>
                    <a:pt x="70" y="1"/>
                  </a:moveTo>
                  <a:cubicBezTo>
                    <a:pt x="39" y="1"/>
                    <a:pt x="12" y="33"/>
                    <a:pt x="8" y="80"/>
                  </a:cubicBezTo>
                  <a:cubicBezTo>
                    <a:pt x="1" y="125"/>
                    <a:pt x="27" y="165"/>
                    <a:pt x="57" y="165"/>
                  </a:cubicBezTo>
                  <a:cubicBezTo>
                    <a:pt x="59" y="165"/>
                    <a:pt x="61" y="166"/>
                    <a:pt x="63" y="166"/>
                  </a:cubicBezTo>
                  <a:cubicBezTo>
                    <a:pt x="94" y="166"/>
                    <a:pt x="121" y="133"/>
                    <a:pt x="128" y="91"/>
                  </a:cubicBezTo>
                  <a:cubicBezTo>
                    <a:pt x="132" y="42"/>
                    <a:pt x="106" y="5"/>
                    <a:pt x="75" y="1"/>
                  </a:cubicBezTo>
                  <a:cubicBezTo>
                    <a:pt x="74" y="1"/>
                    <a:pt x="72" y="1"/>
                    <a:pt x="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7982021" y="3089908"/>
              <a:ext cx="12747" cy="11558"/>
            </a:xfrm>
            <a:custGeom>
              <a:avLst/>
              <a:gdLst/>
              <a:ahLst/>
              <a:cxnLst/>
              <a:rect l="l" t="t" r="r" b="b"/>
              <a:pathLst>
                <a:path w="311" h="282" extrusionOk="0">
                  <a:moveTo>
                    <a:pt x="163" y="75"/>
                  </a:moveTo>
                  <a:cubicBezTo>
                    <a:pt x="166" y="77"/>
                    <a:pt x="169" y="79"/>
                    <a:pt x="172" y="81"/>
                  </a:cubicBezTo>
                  <a:cubicBezTo>
                    <a:pt x="191" y="96"/>
                    <a:pt x="195" y="111"/>
                    <a:pt x="195" y="122"/>
                  </a:cubicBezTo>
                  <a:cubicBezTo>
                    <a:pt x="191" y="141"/>
                    <a:pt x="179" y="160"/>
                    <a:pt x="169" y="160"/>
                  </a:cubicBezTo>
                  <a:cubicBezTo>
                    <a:pt x="167" y="162"/>
                    <a:pt x="164" y="163"/>
                    <a:pt x="160" y="163"/>
                  </a:cubicBezTo>
                  <a:cubicBezTo>
                    <a:pt x="150" y="163"/>
                    <a:pt x="137" y="157"/>
                    <a:pt x="131" y="148"/>
                  </a:cubicBezTo>
                  <a:cubicBezTo>
                    <a:pt x="124" y="137"/>
                    <a:pt x="120" y="129"/>
                    <a:pt x="127" y="111"/>
                  </a:cubicBezTo>
                  <a:cubicBezTo>
                    <a:pt x="136" y="92"/>
                    <a:pt x="151" y="82"/>
                    <a:pt x="163" y="75"/>
                  </a:cubicBezTo>
                  <a:close/>
                  <a:moveTo>
                    <a:pt x="176" y="0"/>
                  </a:moveTo>
                  <a:cubicBezTo>
                    <a:pt x="132" y="0"/>
                    <a:pt x="107" y="20"/>
                    <a:pt x="99" y="34"/>
                  </a:cubicBezTo>
                  <a:lnTo>
                    <a:pt x="99" y="34"/>
                  </a:lnTo>
                  <a:cubicBezTo>
                    <a:pt x="89" y="38"/>
                    <a:pt x="78" y="43"/>
                    <a:pt x="67" y="51"/>
                  </a:cubicBezTo>
                  <a:cubicBezTo>
                    <a:pt x="34" y="74"/>
                    <a:pt x="0" y="141"/>
                    <a:pt x="34" y="200"/>
                  </a:cubicBezTo>
                  <a:cubicBezTo>
                    <a:pt x="58" y="246"/>
                    <a:pt x="105" y="282"/>
                    <a:pt x="165" y="282"/>
                  </a:cubicBezTo>
                  <a:cubicBezTo>
                    <a:pt x="179" y="282"/>
                    <a:pt x="194" y="280"/>
                    <a:pt x="210" y="276"/>
                  </a:cubicBezTo>
                  <a:cubicBezTo>
                    <a:pt x="284" y="245"/>
                    <a:pt x="310" y="171"/>
                    <a:pt x="303" y="115"/>
                  </a:cubicBezTo>
                  <a:cubicBezTo>
                    <a:pt x="296" y="51"/>
                    <a:pt x="243" y="10"/>
                    <a:pt x="206" y="3"/>
                  </a:cubicBezTo>
                  <a:cubicBezTo>
                    <a:pt x="195" y="1"/>
                    <a:pt x="185" y="0"/>
                    <a:pt x="1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8000096" y="3084580"/>
              <a:ext cx="5533" cy="6886"/>
            </a:xfrm>
            <a:custGeom>
              <a:avLst/>
              <a:gdLst/>
              <a:ahLst/>
              <a:cxnLst/>
              <a:rect l="l" t="t" r="r" b="b"/>
              <a:pathLst>
                <a:path w="135" h="168" extrusionOk="0">
                  <a:moveTo>
                    <a:pt x="74" y="1"/>
                  </a:moveTo>
                  <a:cubicBezTo>
                    <a:pt x="46" y="1"/>
                    <a:pt x="18" y="33"/>
                    <a:pt x="7" y="73"/>
                  </a:cubicBezTo>
                  <a:cubicBezTo>
                    <a:pt x="0" y="118"/>
                    <a:pt x="19" y="163"/>
                    <a:pt x="52" y="166"/>
                  </a:cubicBezTo>
                  <a:cubicBezTo>
                    <a:pt x="55" y="167"/>
                    <a:pt x="58" y="167"/>
                    <a:pt x="61" y="167"/>
                  </a:cubicBezTo>
                  <a:cubicBezTo>
                    <a:pt x="89" y="167"/>
                    <a:pt x="117" y="139"/>
                    <a:pt x="128" y="95"/>
                  </a:cubicBezTo>
                  <a:cubicBezTo>
                    <a:pt x="135" y="51"/>
                    <a:pt x="116" y="6"/>
                    <a:pt x="83" y="2"/>
                  </a:cubicBezTo>
                  <a:cubicBezTo>
                    <a:pt x="80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8013703" y="3073759"/>
              <a:ext cx="5287" cy="6189"/>
            </a:xfrm>
            <a:custGeom>
              <a:avLst/>
              <a:gdLst/>
              <a:ahLst/>
              <a:cxnLst/>
              <a:rect l="l" t="t" r="r" b="b"/>
              <a:pathLst>
                <a:path w="129" h="151" extrusionOk="0">
                  <a:moveTo>
                    <a:pt x="66" y="1"/>
                  </a:moveTo>
                  <a:cubicBezTo>
                    <a:pt x="35" y="1"/>
                    <a:pt x="8" y="29"/>
                    <a:pt x="4" y="68"/>
                  </a:cubicBezTo>
                  <a:cubicBezTo>
                    <a:pt x="1" y="109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0" y="151"/>
                    <a:pt x="120" y="121"/>
                    <a:pt x="124" y="79"/>
                  </a:cubicBezTo>
                  <a:cubicBezTo>
                    <a:pt x="128" y="38"/>
                    <a:pt x="106" y="4"/>
                    <a:pt x="72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8024647" y="3064087"/>
              <a:ext cx="11313" cy="5533"/>
            </a:xfrm>
            <a:custGeom>
              <a:avLst/>
              <a:gdLst/>
              <a:ahLst/>
              <a:cxnLst/>
              <a:rect l="l" t="t" r="r" b="b"/>
              <a:pathLst>
                <a:path w="276" h="135" extrusionOk="0">
                  <a:moveTo>
                    <a:pt x="104" y="0"/>
                  </a:moveTo>
                  <a:cubicBezTo>
                    <a:pt x="44" y="0"/>
                    <a:pt x="1" y="29"/>
                    <a:pt x="6" y="54"/>
                  </a:cubicBezTo>
                  <a:cubicBezTo>
                    <a:pt x="10" y="87"/>
                    <a:pt x="63" y="110"/>
                    <a:pt x="122" y="125"/>
                  </a:cubicBezTo>
                  <a:cubicBezTo>
                    <a:pt x="151" y="130"/>
                    <a:pt x="178" y="134"/>
                    <a:pt x="201" y="134"/>
                  </a:cubicBezTo>
                  <a:cubicBezTo>
                    <a:pt x="227" y="134"/>
                    <a:pt x="247" y="129"/>
                    <a:pt x="256" y="113"/>
                  </a:cubicBezTo>
                  <a:cubicBezTo>
                    <a:pt x="275" y="87"/>
                    <a:pt x="230" y="23"/>
                    <a:pt x="148" y="6"/>
                  </a:cubicBezTo>
                  <a:cubicBezTo>
                    <a:pt x="133" y="2"/>
                    <a:pt x="118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8041369" y="3056135"/>
              <a:ext cx="5615" cy="6148"/>
            </a:xfrm>
            <a:custGeom>
              <a:avLst/>
              <a:gdLst/>
              <a:ahLst/>
              <a:cxnLst/>
              <a:rect l="l" t="t" r="r" b="b"/>
              <a:pathLst>
                <a:path w="137" h="150" extrusionOk="0">
                  <a:moveTo>
                    <a:pt x="84" y="0"/>
                  </a:moveTo>
                  <a:cubicBezTo>
                    <a:pt x="60" y="0"/>
                    <a:pt x="29" y="18"/>
                    <a:pt x="17" y="57"/>
                  </a:cubicBezTo>
                  <a:cubicBezTo>
                    <a:pt x="1" y="112"/>
                    <a:pt x="34" y="150"/>
                    <a:pt x="63" y="150"/>
                  </a:cubicBezTo>
                  <a:cubicBezTo>
                    <a:pt x="67" y="150"/>
                    <a:pt x="72" y="149"/>
                    <a:pt x="76" y="147"/>
                  </a:cubicBezTo>
                  <a:cubicBezTo>
                    <a:pt x="107" y="136"/>
                    <a:pt x="125" y="110"/>
                    <a:pt x="133" y="95"/>
                  </a:cubicBezTo>
                  <a:cubicBezTo>
                    <a:pt x="136" y="72"/>
                    <a:pt x="133" y="43"/>
                    <a:pt x="114" y="16"/>
                  </a:cubicBezTo>
                  <a:cubicBezTo>
                    <a:pt x="108" y="5"/>
                    <a:pt x="97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8053378" y="3045110"/>
              <a:ext cx="5369" cy="6189"/>
            </a:xfrm>
            <a:custGeom>
              <a:avLst/>
              <a:gdLst/>
              <a:ahLst/>
              <a:cxnLst/>
              <a:rect l="l" t="t" r="r" b="b"/>
              <a:pathLst>
                <a:path w="131" h="151" extrusionOk="0">
                  <a:moveTo>
                    <a:pt x="65" y="0"/>
                  </a:moveTo>
                  <a:cubicBezTo>
                    <a:pt x="36" y="0"/>
                    <a:pt x="11" y="32"/>
                    <a:pt x="4" y="69"/>
                  </a:cubicBezTo>
                  <a:cubicBezTo>
                    <a:pt x="0" y="110"/>
                    <a:pt x="22" y="147"/>
                    <a:pt x="57" y="150"/>
                  </a:cubicBezTo>
                  <a:cubicBezTo>
                    <a:pt x="59" y="151"/>
                    <a:pt x="61" y="151"/>
                    <a:pt x="63" y="151"/>
                  </a:cubicBezTo>
                  <a:cubicBezTo>
                    <a:pt x="93" y="151"/>
                    <a:pt x="120" y="122"/>
                    <a:pt x="124" y="83"/>
                  </a:cubicBezTo>
                  <a:cubicBezTo>
                    <a:pt x="131" y="43"/>
                    <a:pt x="109" y="5"/>
                    <a:pt x="74" y="1"/>
                  </a:cubicBezTo>
                  <a:cubicBezTo>
                    <a:pt x="71" y="1"/>
                    <a:pt x="68" y="0"/>
                    <a:pt x="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7856643" y="2547865"/>
              <a:ext cx="214734" cy="213668"/>
            </a:xfrm>
            <a:custGeom>
              <a:avLst/>
              <a:gdLst/>
              <a:ahLst/>
              <a:cxnLst/>
              <a:rect l="l" t="t" r="r" b="b"/>
              <a:pathLst>
                <a:path w="5239" h="5213" extrusionOk="0">
                  <a:moveTo>
                    <a:pt x="2418" y="1"/>
                  </a:moveTo>
                  <a:cubicBezTo>
                    <a:pt x="1908" y="1"/>
                    <a:pt x="1528" y="32"/>
                    <a:pt x="1528" y="32"/>
                  </a:cubicBezTo>
                  <a:lnTo>
                    <a:pt x="1" y="1570"/>
                  </a:lnTo>
                  <a:lnTo>
                    <a:pt x="3702" y="5212"/>
                  </a:lnTo>
                  <a:cubicBezTo>
                    <a:pt x="3702" y="5212"/>
                    <a:pt x="4457" y="3016"/>
                    <a:pt x="4983" y="1081"/>
                  </a:cubicBezTo>
                  <a:cubicBezTo>
                    <a:pt x="5239" y="148"/>
                    <a:pt x="3524" y="1"/>
                    <a:pt x="2418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7891400" y="2604836"/>
              <a:ext cx="5574" cy="13239"/>
            </a:xfrm>
            <a:custGeom>
              <a:avLst/>
              <a:gdLst/>
              <a:ahLst/>
              <a:cxnLst/>
              <a:rect l="l" t="t" r="r" b="b"/>
              <a:pathLst>
                <a:path w="136" h="323" extrusionOk="0">
                  <a:moveTo>
                    <a:pt x="53" y="1"/>
                  </a:moveTo>
                  <a:cubicBezTo>
                    <a:pt x="19" y="5"/>
                    <a:pt x="1" y="80"/>
                    <a:pt x="8" y="169"/>
                  </a:cubicBezTo>
                  <a:cubicBezTo>
                    <a:pt x="15" y="257"/>
                    <a:pt x="51" y="323"/>
                    <a:pt x="80" y="323"/>
                  </a:cubicBezTo>
                  <a:cubicBezTo>
                    <a:pt x="81" y="323"/>
                    <a:pt x="81" y="323"/>
                    <a:pt x="82" y="323"/>
                  </a:cubicBezTo>
                  <a:cubicBezTo>
                    <a:pt x="116" y="319"/>
                    <a:pt x="135" y="244"/>
                    <a:pt x="127" y="158"/>
                  </a:cubicBezTo>
                  <a:cubicBezTo>
                    <a:pt x="120" y="68"/>
                    <a:pt x="87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7898736" y="2618198"/>
              <a:ext cx="10616" cy="5041"/>
            </a:xfrm>
            <a:custGeom>
              <a:avLst/>
              <a:gdLst/>
              <a:ahLst/>
              <a:cxnLst/>
              <a:rect l="l" t="t" r="r" b="b"/>
              <a:pathLst>
                <a:path w="259" h="123" extrusionOk="0">
                  <a:moveTo>
                    <a:pt x="127" y="0"/>
                  </a:moveTo>
                  <a:cubicBezTo>
                    <a:pt x="56" y="0"/>
                    <a:pt x="1" y="30"/>
                    <a:pt x="1" y="60"/>
                  </a:cubicBezTo>
                  <a:cubicBezTo>
                    <a:pt x="1" y="93"/>
                    <a:pt x="56" y="123"/>
                    <a:pt x="127" y="123"/>
                  </a:cubicBezTo>
                  <a:cubicBezTo>
                    <a:pt x="199" y="123"/>
                    <a:pt x="258" y="93"/>
                    <a:pt x="258" y="60"/>
                  </a:cubicBezTo>
                  <a:cubicBezTo>
                    <a:pt x="258" y="30"/>
                    <a:pt x="19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7912057" y="2631026"/>
              <a:ext cx="4959" cy="10944"/>
            </a:xfrm>
            <a:custGeom>
              <a:avLst/>
              <a:gdLst/>
              <a:ahLst/>
              <a:cxnLst/>
              <a:rect l="l" t="t" r="r" b="b"/>
              <a:pathLst>
                <a:path w="121" h="267" extrusionOk="0">
                  <a:moveTo>
                    <a:pt x="40" y="1"/>
                  </a:moveTo>
                  <a:cubicBezTo>
                    <a:pt x="35" y="1"/>
                    <a:pt x="31" y="2"/>
                    <a:pt x="26" y="4"/>
                  </a:cubicBezTo>
                  <a:cubicBezTo>
                    <a:pt x="0" y="23"/>
                    <a:pt x="4" y="75"/>
                    <a:pt x="0" y="132"/>
                  </a:cubicBezTo>
                  <a:cubicBezTo>
                    <a:pt x="4" y="187"/>
                    <a:pt x="0" y="244"/>
                    <a:pt x="26" y="263"/>
                  </a:cubicBezTo>
                  <a:cubicBezTo>
                    <a:pt x="30" y="265"/>
                    <a:pt x="35" y="266"/>
                    <a:pt x="40" y="266"/>
                  </a:cubicBezTo>
                  <a:cubicBezTo>
                    <a:pt x="72" y="266"/>
                    <a:pt x="121" y="216"/>
                    <a:pt x="121" y="132"/>
                  </a:cubicBezTo>
                  <a:cubicBezTo>
                    <a:pt x="121" y="51"/>
                    <a:pt x="73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7921238" y="2641724"/>
              <a:ext cx="15985" cy="14059"/>
            </a:xfrm>
            <a:custGeom>
              <a:avLst/>
              <a:gdLst/>
              <a:ahLst/>
              <a:cxnLst/>
              <a:rect l="l" t="t" r="r" b="b"/>
              <a:pathLst>
                <a:path w="390" h="343" extrusionOk="0">
                  <a:moveTo>
                    <a:pt x="196" y="75"/>
                  </a:moveTo>
                  <a:cubicBezTo>
                    <a:pt x="202" y="78"/>
                    <a:pt x="208" y="82"/>
                    <a:pt x="214" y="87"/>
                  </a:cubicBezTo>
                  <a:cubicBezTo>
                    <a:pt x="266" y="124"/>
                    <a:pt x="285" y="195"/>
                    <a:pt x="206" y="218"/>
                  </a:cubicBezTo>
                  <a:cubicBezTo>
                    <a:pt x="194" y="221"/>
                    <a:pt x="184" y="222"/>
                    <a:pt x="175" y="222"/>
                  </a:cubicBezTo>
                  <a:cubicBezTo>
                    <a:pt x="122" y="222"/>
                    <a:pt x="110" y="172"/>
                    <a:pt x="139" y="124"/>
                  </a:cubicBezTo>
                  <a:cubicBezTo>
                    <a:pt x="156" y="94"/>
                    <a:pt x="178" y="83"/>
                    <a:pt x="196" y="75"/>
                  </a:cubicBezTo>
                  <a:close/>
                  <a:moveTo>
                    <a:pt x="199" y="1"/>
                  </a:moveTo>
                  <a:cubicBezTo>
                    <a:pt x="141" y="1"/>
                    <a:pt x="109" y="34"/>
                    <a:pt x="108" y="46"/>
                  </a:cubicBezTo>
                  <a:lnTo>
                    <a:pt x="108" y="46"/>
                  </a:lnTo>
                  <a:cubicBezTo>
                    <a:pt x="97" y="52"/>
                    <a:pt x="86" y="60"/>
                    <a:pt x="76" y="69"/>
                  </a:cubicBezTo>
                  <a:cubicBezTo>
                    <a:pt x="42" y="98"/>
                    <a:pt x="1" y="162"/>
                    <a:pt x="31" y="244"/>
                  </a:cubicBezTo>
                  <a:cubicBezTo>
                    <a:pt x="51" y="309"/>
                    <a:pt x="121" y="343"/>
                    <a:pt x="186" y="343"/>
                  </a:cubicBezTo>
                  <a:cubicBezTo>
                    <a:pt x="206" y="343"/>
                    <a:pt x="226" y="340"/>
                    <a:pt x="243" y="333"/>
                  </a:cubicBezTo>
                  <a:cubicBezTo>
                    <a:pt x="318" y="315"/>
                    <a:pt x="390" y="226"/>
                    <a:pt x="371" y="143"/>
                  </a:cubicBezTo>
                  <a:cubicBezTo>
                    <a:pt x="352" y="64"/>
                    <a:pt x="295" y="28"/>
                    <a:pt x="251" y="9"/>
                  </a:cubicBezTo>
                  <a:cubicBezTo>
                    <a:pt x="232" y="3"/>
                    <a:pt x="214" y="1"/>
                    <a:pt x="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7940379" y="2661397"/>
              <a:ext cx="6189" cy="8034"/>
            </a:xfrm>
            <a:custGeom>
              <a:avLst/>
              <a:gdLst/>
              <a:ahLst/>
              <a:cxnLst/>
              <a:rect l="l" t="t" r="r" b="b"/>
              <a:pathLst>
                <a:path w="151" h="196" extrusionOk="0">
                  <a:moveTo>
                    <a:pt x="93" y="1"/>
                  </a:moveTo>
                  <a:cubicBezTo>
                    <a:pt x="65" y="1"/>
                    <a:pt x="33" y="32"/>
                    <a:pt x="19" y="77"/>
                  </a:cubicBezTo>
                  <a:cubicBezTo>
                    <a:pt x="1" y="130"/>
                    <a:pt x="12" y="182"/>
                    <a:pt x="42" y="194"/>
                  </a:cubicBezTo>
                  <a:cubicBezTo>
                    <a:pt x="46" y="195"/>
                    <a:pt x="50" y="196"/>
                    <a:pt x="55" y="196"/>
                  </a:cubicBezTo>
                  <a:cubicBezTo>
                    <a:pt x="84" y="196"/>
                    <a:pt x="115" y="164"/>
                    <a:pt x="131" y="115"/>
                  </a:cubicBezTo>
                  <a:cubicBezTo>
                    <a:pt x="150" y="63"/>
                    <a:pt x="139" y="10"/>
                    <a:pt x="105" y="3"/>
                  </a:cubicBezTo>
                  <a:cubicBezTo>
                    <a:pt x="102" y="2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7951691" y="2666562"/>
              <a:ext cx="6476" cy="15821"/>
            </a:xfrm>
            <a:custGeom>
              <a:avLst/>
              <a:gdLst/>
              <a:ahLst/>
              <a:cxnLst/>
              <a:rect l="l" t="t" r="r" b="b"/>
              <a:pathLst>
                <a:path w="158" h="386" extrusionOk="0">
                  <a:moveTo>
                    <a:pt x="110" y="1"/>
                  </a:moveTo>
                  <a:cubicBezTo>
                    <a:pt x="77" y="1"/>
                    <a:pt x="38" y="81"/>
                    <a:pt x="19" y="184"/>
                  </a:cubicBezTo>
                  <a:cubicBezTo>
                    <a:pt x="1" y="292"/>
                    <a:pt x="12" y="382"/>
                    <a:pt x="45" y="385"/>
                  </a:cubicBezTo>
                  <a:cubicBezTo>
                    <a:pt x="47" y="386"/>
                    <a:pt x="48" y="386"/>
                    <a:pt x="50" y="386"/>
                  </a:cubicBezTo>
                  <a:cubicBezTo>
                    <a:pt x="83" y="386"/>
                    <a:pt x="122" y="306"/>
                    <a:pt x="140" y="206"/>
                  </a:cubicBezTo>
                  <a:cubicBezTo>
                    <a:pt x="158" y="97"/>
                    <a:pt x="143" y="8"/>
                    <a:pt x="113" y="1"/>
                  </a:cubicBezTo>
                  <a:cubicBezTo>
                    <a:pt x="112" y="1"/>
                    <a:pt x="111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7959027" y="2681890"/>
              <a:ext cx="12173" cy="5123"/>
            </a:xfrm>
            <a:custGeom>
              <a:avLst/>
              <a:gdLst/>
              <a:ahLst/>
              <a:cxnLst/>
              <a:rect l="l" t="t" r="r" b="b"/>
              <a:pathLst>
                <a:path w="297" h="125" extrusionOk="0">
                  <a:moveTo>
                    <a:pt x="183" y="0"/>
                  </a:moveTo>
                  <a:cubicBezTo>
                    <a:pt x="170" y="0"/>
                    <a:pt x="157" y="1"/>
                    <a:pt x="143" y="3"/>
                  </a:cubicBezTo>
                  <a:cubicBezTo>
                    <a:pt x="61" y="11"/>
                    <a:pt x="1" y="44"/>
                    <a:pt x="5" y="78"/>
                  </a:cubicBezTo>
                  <a:cubicBezTo>
                    <a:pt x="8" y="107"/>
                    <a:pt x="58" y="125"/>
                    <a:pt x="122" y="125"/>
                  </a:cubicBezTo>
                  <a:cubicBezTo>
                    <a:pt x="132" y="125"/>
                    <a:pt x="143" y="124"/>
                    <a:pt x="154" y="123"/>
                  </a:cubicBezTo>
                  <a:cubicBezTo>
                    <a:pt x="237" y="112"/>
                    <a:pt x="297" y="78"/>
                    <a:pt x="292" y="44"/>
                  </a:cubicBezTo>
                  <a:cubicBezTo>
                    <a:pt x="289" y="20"/>
                    <a:pt x="243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7972840" y="2689924"/>
              <a:ext cx="15493" cy="14837"/>
            </a:xfrm>
            <a:custGeom>
              <a:avLst/>
              <a:gdLst/>
              <a:ahLst/>
              <a:cxnLst/>
              <a:rect l="l" t="t" r="r" b="b"/>
              <a:pathLst>
                <a:path w="378" h="362" extrusionOk="0">
                  <a:moveTo>
                    <a:pt x="176" y="1"/>
                  </a:moveTo>
                  <a:cubicBezTo>
                    <a:pt x="132" y="1"/>
                    <a:pt x="107" y="21"/>
                    <a:pt x="112" y="31"/>
                  </a:cubicBezTo>
                  <a:cubicBezTo>
                    <a:pt x="117" y="47"/>
                    <a:pt x="161" y="50"/>
                    <a:pt x="206" y="91"/>
                  </a:cubicBezTo>
                  <a:cubicBezTo>
                    <a:pt x="251" y="133"/>
                    <a:pt x="274" y="200"/>
                    <a:pt x="206" y="233"/>
                  </a:cubicBezTo>
                  <a:cubicBezTo>
                    <a:pt x="191" y="239"/>
                    <a:pt x="178" y="242"/>
                    <a:pt x="167" y="242"/>
                  </a:cubicBezTo>
                  <a:cubicBezTo>
                    <a:pt x="130" y="242"/>
                    <a:pt x="119" y="210"/>
                    <a:pt x="143" y="170"/>
                  </a:cubicBezTo>
                  <a:cubicBezTo>
                    <a:pt x="165" y="121"/>
                    <a:pt x="202" y="129"/>
                    <a:pt x="213" y="114"/>
                  </a:cubicBezTo>
                  <a:cubicBezTo>
                    <a:pt x="217" y="110"/>
                    <a:pt x="213" y="91"/>
                    <a:pt x="187" y="81"/>
                  </a:cubicBezTo>
                  <a:cubicBezTo>
                    <a:pt x="181" y="78"/>
                    <a:pt x="173" y="76"/>
                    <a:pt x="164" y="76"/>
                  </a:cubicBezTo>
                  <a:cubicBezTo>
                    <a:pt x="137" y="76"/>
                    <a:pt x="103" y="89"/>
                    <a:pt x="75" y="114"/>
                  </a:cubicBezTo>
                  <a:cubicBezTo>
                    <a:pt x="45" y="143"/>
                    <a:pt x="0" y="211"/>
                    <a:pt x="45" y="293"/>
                  </a:cubicBezTo>
                  <a:cubicBezTo>
                    <a:pt x="73" y="339"/>
                    <a:pt x="124" y="361"/>
                    <a:pt x="175" y="361"/>
                  </a:cubicBezTo>
                  <a:cubicBezTo>
                    <a:pt x="206" y="361"/>
                    <a:pt x="237" y="353"/>
                    <a:pt x="262" y="338"/>
                  </a:cubicBezTo>
                  <a:cubicBezTo>
                    <a:pt x="333" y="308"/>
                    <a:pt x="377" y="215"/>
                    <a:pt x="355" y="143"/>
                  </a:cubicBezTo>
                  <a:cubicBezTo>
                    <a:pt x="341" y="73"/>
                    <a:pt x="288" y="36"/>
                    <a:pt x="247" y="17"/>
                  </a:cubicBezTo>
                  <a:cubicBezTo>
                    <a:pt x="220" y="5"/>
                    <a:pt x="196" y="1"/>
                    <a:pt x="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7990915" y="2708654"/>
              <a:ext cx="4918" cy="15821"/>
            </a:xfrm>
            <a:custGeom>
              <a:avLst/>
              <a:gdLst/>
              <a:ahLst/>
              <a:cxnLst/>
              <a:rect l="l" t="t" r="r" b="b"/>
              <a:pathLst>
                <a:path w="120" h="386" extrusionOk="0">
                  <a:moveTo>
                    <a:pt x="60" y="0"/>
                  </a:moveTo>
                  <a:cubicBezTo>
                    <a:pt x="26" y="0"/>
                    <a:pt x="0" y="90"/>
                    <a:pt x="0" y="195"/>
                  </a:cubicBezTo>
                  <a:cubicBezTo>
                    <a:pt x="0" y="300"/>
                    <a:pt x="26" y="386"/>
                    <a:pt x="60" y="386"/>
                  </a:cubicBezTo>
                  <a:cubicBezTo>
                    <a:pt x="93" y="386"/>
                    <a:pt x="119" y="300"/>
                    <a:pt x="119" y="195"/>
                  </a:cubicBezTo>
                  <a:cubicBezTo>
                    <a:pt x="119" y="90"/>
                    <a:pt x="93" y="0"/>
                    <a:pt x="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7861521" y="2484337"/>
              <a:ext cx="109519" cy="126078"/>
            </a:xfrm>
            <a:custGeom>
              <a:avLst/>
              <a:gdLst/>
              <a:ahLst/>
              <a:cxnLst/>
              <a:rect l="l" t="t" r="r" b="b"/>
              <a:pathLst>
                <a:path w="2672" h="3076" extrusionOk="0">
                  <a:moveTo>
                    <a:pt x="2656" y="1"/>
                  </a:moveTo>
                  <a:cubicBezTo>
                    <a:pt x="2637" y="1"/>
                    <a:pt x="2497" y="178"/>
                    <a:pt x="2261" y="442"/>
                  </a:cubicBezTo>
                  <a:cubicBezTo>
                    <a:pt x="1992" y="753"/>
                    <a:pt x="1671" y="1115"/>
                    <a:pt x="1316" y="1522"/>
                  </a:cubicBezTo>
                  <a:cubicBezTo>
                    <a:pt x="946" y="1940"/>
                    <a:pt x="614" y="2321"/>
                    <a:pt x="375" y="2601"/>
                  </a:cubicBezTo>
                  <a:cubicBezTo>
                    <a:pt x="139" y="2885"/>
                    <a:pt x="1" y="3064"/>
                    <a:pt x="12" y="3075"/>
                  </a:cubicBezTo>
                  <a:cubicBezTo>
                    <a:pt x="13" y="3076"/>
                    <a:pt x="13" y="3076"/>
                    <a:pt x="14" y="3076"/>
                  </a:cubicBezTo>
                  <a:cubicBezTo>
                    <a:pt x="35" y="3076"/>
                    <a:pt x="197" y="2917"/>
                    <a:pt x="438" y="2661"/>
                  </a:cubicBezTo>
                  <a:cubicBezTo>
                    <a:pt x="692" y="2392"/>
                    <a:pt x="1035" y="2018"/>
                    <a:pt x="1406" y="1601"/>
                  </a:cubicBezTo>
                  <a:cubicBezTo>
                    <a:pt x="1775" y="1178"/>
                    <a:pt x="2104" y="789"/>
                    <a:pt x="2328" y="498"/>
                  </a:cubicBezTo>
                  <a:cubicBezTo>
                    <a:pt x="2552" y="207"/>
                    <a:pt x="2671" y="9"/>
                    <a:pt x="2657" y="1"/>
                  </a:cubicBezTo>
                  <a:cubicBezTo>
                    <a:pt x="2657" y="1"/>
                    <a:pt x="2656" y="1"/>
                    <a:pt x="2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8066084" y="3046135"/>
              <a:ext cx="10903" cy="5451"/>
            </a:xfrm>
            <a:custGeom>
              <a:avLst/>
              <a:gdLst/>
              <a:ahLst/>
              <a:cxnLst/>
              <a:rect l="l" t="t" r="r" b="b"/>
              <a:pathLst>
                <a:path w="266" h="133" extrusionOk="0">
                  <a:moveTo>
                    <a:pt x="84" y="1"/>
                  </a:moveTo>
                  <a:cubicBezTo>
                    <a:pt x="45" y="1"/>
                    <a:pt x="15" y="13"/>
                    <a:pt x="7" y="36"/>
                  </a:cubicBezTo>
                  <a:cubicBezTo>
                    <a:pt x="0" y="70"/>
                    <a:pt x="49" y="107"/>
                    <a:pt x="119" y="125"/>
                  </a:cubicBezTo>
                  <a:cubicBezTo>
                    <a:pt x="140" y="130"/>
                    <a:pt x="160" y="132"/>
                    <a:pt x="178" y="132"/>
                  </a:cubicBezTo>
                  <a:cubicBezTo>
                    <a:pt x="220" y="132"/>
                    <a:pt x="253" y="120"/>
                    <a:pt x="258" y="99"/>
                  </a:cubicBezTo>
                  <a:cubicBezTo>
                    <a:pt x="266" y="66"/>
                    <a:pt x="217" y="25"/>
                    <a:pt x="145" y="10"/>
                  </a:cubicBezTo>
                  <a:cubicBezTo>
                    <a:pt x="124" y="4"/>
                    <a:pt x="103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8079774" y="3036421"/>
              <a:ext cx="12214" cy="9427"/>
            </a:xfrm>
            <a:custGeom>
              <a:avLst/>
              <a:gdLst/>
              <a:ahLst/>
              <a:cxnLst/>
              <a:rect l="l" t="t" r="r" b="b"/>
              <a:pathLst>
                <a:path w="298" h="230" extrusionOk="0">
                  <a:moveTo>
                    <a:pt x="126" y="68"/>
                  </a:moveTo>
                  <a:cubicBezTo>
                    <a:pt x="138" y="72"/>
                    <a:pt x="152" y="77"/>
                    <a:pt x="163" y="86"/>
                  </a:cubicBezTo>
                  <a:cubicBezTo>
                    <a:pt x="178" y="93"/>
                    <a:pt x="178" y="101"/>
                    <a:pt x="178" y="109"/>
                  </a:cubicBezTo>
                  <a:cubicBezTo>
                    <a:pt x="178" y="108"/>
                    <a:pt x="178" y="108"/>
                    <a:pt x="178" y="108"/>
                  </a:cubicBezTo>
                  <a:lnTo>
                    <a:pt x="178" y="108"/>
                  </a:lnTo>
                  <a:cubicBezTo>
                    <a:pt x="177" y="108"/>
                    <a:pt x="178" y="108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5" y="109"/>
                    <a:pt x="172" y="110"/>
                    <a:pt x="170" y="110"/>
                  </a:cubicBezTo>
                  <a:cubicBezTo>
                    <a:pt x="148" y="110"/>
                    <a:pt x="122" y="90"/>
                    <a:pt x="122" y="90"/>
                  </a:cubicBezTo>
                  <a:cubicBezTo>
                    <a:pt x="120" y="82"/>
                    <a:pt x="122" y="74"/>
                    <a:pt x="126" y="68"/>
                  </a:cubicBezTo>
                  <a:close/>
                  <a:moveTo>
                    <a:pt x="183" y="115"/>
                  </a:moveTo>
                  <a:cubicBezTo>
                    <a:pt x="184" y="115"/>
                    <a:pt x="184" y="116"/>
                    <a:pt x="185" y="116"/>
                  </a:cubicBezTo>
                  <a:cubicBezTo>
                    <a:pt x="186" y="117"/>
                    <a:pt x="186" y="118"/>
                    <a:pt x="186" y="118"/>
                  </a:cubicBezTo>
                  <a:cubicBezTo>
                    <a:pt x="185" y="118"/>
                    <a:pt x="184" y="117"/>
                    <a:pt x="183" y="115"/>
                  </a:cubicBezTo>
                  <a:close/>
                  <a:moveTo>
                    <a:pt x="178" y="0"/>
                  </a:moveTo>
                  <a:cubicBezTo>
                    <a:pt x="153" y="1"/>
                    <a:pt x="134" y="8"/>
                    <a:pt x="122" y="15"/>
                  </a:cubicBezTo>
                  <a:lnTo>
                    <a:pt x="122" y="15"/>
                  </a:lnTo>
                  <a:cubicBezTo>
                    <a:pt x="122" y="15"/>
                    <a:pt x="122" y="15"/>
                    <a:pt x="122" y="15"/>
                  </a:cubicBezTo>
                  <a:cubicBezTo>
                    <a:pt x="118" y="15"/>
                    <a:pt x="115" y="15"/>
                    <a:pt x="111" y="15"/>
                  </a:cubicBezTo>
                  <a:cubicBezTo>
                    <a:pt x="90" y="15"/>
                    <a:pt x="63" y="24"/>
                    <a:pt x="44" y="53"/>
                  </a:cubicBezTo>
                  <a:cubicBezTo>
                    <a:pt x="1" y="132"/>
                    <a:pt x="72" y="229"/>
                    <a:pt x="169" y="229"/>
                  </a:cubicBezTo>
                  <a:cubicBezTo>
                    <a:pt x="181" y="229"/>
                    <a:pt x="194" y="228"/>
                    <a:pt x="208" y="224"/>
                  </a:cubicBezTo>
                  <a:cubicBezTo>
                    <a:pt x="242" y="217"/>
                    <a:pt x="271" y="191"/>
                    <a:pt x="287" y="157"/>
                  </a:cubicBezTo>
                  <a:cubicBezTo>
                    <a:pt x="297" y="124"/>
                    <a:pt x="294" y="93"/>
                    <a:pt x="282" y="71"/>
                  </a:cubicBezTo>
                  <a:cubicBezTo>
                    <a:pt x="260" y="23"/>
                    <a:pt x="208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7206023" y="2581187"/>
              <a:ext cx="779418" cy="357001"/>
            </a:xfrm>
            <a:custGeom>
              <a:avLst/>
              <a:gdLst/>
              <a:ahLst/>
              <a:cxnLst/>
              <a:rect l="l" t="t" r="r" b="b"/>
              <a:pathLst>
                <a:path w="19016" h="8710" extrusionOk="0">
                  <a:moveTo>
                    <a:pt x="4381" y="1"/>
                  </a:moveTo>
                  <a:cubicBezTo>
                    <a:pt x="4332" y="1"/>
                    <a:pt x="4282" y="19"/>
                    <a:pt x="4240" y="59"/>
                  </a:cubicBezTo>
                  <a:cubicBezTo>
                    <a:pt x="4087" y="197"/>
                    <a:pt x="3952" y="772"/>
                    <a:pt x="4075" y="1467"/>
                  </a:cubicBezTo>
                  <a:cubicBezTo>
                    <a:pt x="4079" y="1479"/>
                    <a:pt x="4079" y="1489"/>
                    <a:pt x="4079" y="1501"/>
                  </a:cubicBezTo>
                  <a:cubicBezTo>
                    <a:pt x="4112" y="1714"/>
                    <a:pt x="4060" y="1793"/>
                    <a:pt x="3964" y="1793"/>
                  </a:cubicBezTo>
                  <a:cubicBezTo>
                    <a:pt x="3742" y="1793"/>
                    <a:pt x="3282" y="1367"/>
                    <a:pt x="3071" y="1179"/>
                  </a:cubicBezTo>
                  <a:cubicBezTo>
                    <a:pt x="2773" y="912"/>
                    <a:pt x="1832" y="144"/>
                    <a:pt x="1653" y="144"/>
                  </a:cubicBezTo>
                  <a:cubicBezTo>
                    <a:pt x="1650" y="144"/>
                    <a:pt x="1647" y="144"/>
                    <a:pt x="1644" y="145"/>
                  </a:cubicBezTo>
                  <a:cubicBezTo>
                    <a:pt x="1416" y="186"/>
                    <a:pt x="1420" y="443"/>
                    <a:pt x="1726" y="705"/>
                  </a:cubicBezTo>
                  <a:cubicBezTo>
                    <a:pt x="2040" y="974"/>
                    <a:pt x="2902" y="1826"/>
                    <a:pt x="2757" y="1982"/>
                  </a:cubicBezTo>
                  <a:cubicBezTo>
                    <a:pt x="2750" y="1990"/>
                    <a:pt x="2738" y="1994"/>
                    <a:pt x="2724" y="1994"/>
                  </a:cubicBezTo>
                  <a:cubicBezTo>
                    <a:pt x="2458" y="1994"/>
                    <a:pt x="1094" y="735"/>
                    <a:pt x="1094" y="735"/>
                  </a:cubicBezTo>
                  <a:cubicBezTo>
                    <a:pt x="1094" y="735"/>
                    <a:pt x="917" y="507"/>
                    <a:pt x="756" y="507"/>
                  </a:cubicBezTo>
                  <a:cubicBezTo>
                    <a:pt x="716" y="507"/>
                    <a:pt x="677" y="521"/>
                    <a:pt x="642" y="555"/>
                  </a:cubicBezTo>
                  <a:cubicBezTo>
                    <a:pt x="325" y="869"/>
                    <a:pt x="2047" y="2236"/>
                    <a:pt x="2211" y="2363"/>
                  </a:cubicBezTo>
                  <a:cubicBezTo>
                    <a:pt x="2302" y="2431"/>
                    <a:pt x="2227" y="2554"/>
                    <a:pt x="2133" y="2554"/>
                  </a:cubicBezTo>
                  <a:cubicBezTo>
                    <a:pt x="2107" y="2554"/>
                    <a:pt x="2080" y="2545"/>
                    <a:pt x="2054" y="2524"/>
                  </a:cubicBezTo>
                  <a:cubicBezTo>
                    <a:pt x="1945" y="2434"/>
                    <a:pt x="847" y="1362"/>
                    <a:pt x="386" y="1362"/>
                  </a:cubicBezTo>
                  <a:cubicBezTo>
                    <a:pt x="331" y="1362"/>
                    <a:pt x="285" y="1378"/>
                    <a:pt x="251" y="1411"/>
                  </a:cubicBezTo>
                  <a:cubicBezTo>
                    <a:pt x="1" y="1653"/>
                    <a:pt x="1655" y="2546"/>
                    <a:pt x="1785" y="2984"/>
                  </a:cubicBezTo>
                  <a:cubicBezTo>
                    <a:pt x="1806" y="3050"/>
                    <a:pt x="1793" y="3077"/>
                    <a:pt x="1755" y="3077"/>
                  </a:cubicBezTo>
                  <a:cubicBezTo>
                    <a:pt x="1567" y="3077"/>
                    <a:pt x="763" y="2384"/>
                    <a:pt x="456" y="2384"/>
                  </a:cubicBezTo>
                  <a:cubicBezTo>
                    <a:pt x="420" y="2384"/>
                    <a:pt x="390" y="2394"/>
                    <a:pt x="370" y="2415"/>
                  </a:cubicBezTo>
                  <a:cubicBezTo>
                    <a:pt x="287" y="2509"/>
                    <a:pt x="236" y="2587"/>
                    <a:pt x="1094" y="3189"/>
                  </a:cubicBezTo>
                  <a:cubicBezTo>
                    <a:pt x="1554" y="3513"/>
                    <a:pt x="2503" y="4018"/>
                    <a:pt x="3299" y="4425"/>
                  </a:cubicBezTo>
                  <a:lnTo>
                    <a:pt x="3392" y="4470"/>
                  </a:lnTo>
                  <a:cubicBezTo>
                    <a:pt x="3392" y="4470"/>
                    <a:pt x="9281" y="8709"/>
                    <a:pt x="13450" y="8709"/>
                  </a:cubicBezTo>
                  <a:cubicBezTo>
                    <a:pt x="14709" y="8709"/>
                    <a:pt x="15811" y="8323"/>
                    <a:pt x="16547" y="7316"/>
                  </a:cubicBezTo>
                  <a:cubicBezTo>
                    <a:pt x="18493" y="4656"/>
                    <a:pt x="18628" y="4508"/>
                    <a:pt x="19016" y="3842"/>
                  </a:cubicBezTo>
                  <a:lnTo>
                    <a:pt x="16154" y="1034"/>
                  </a:lnTo>
                  <a:cubicBezTo>
                    <a:pt x="16154" y="1034"/>
                    <a:pt x="13268" y="4762"/>
                    <a:pt x="12669" y="4762"/>
                  </a:cubicBezTo>
                  <a:cubicBezTo>
                    <a:pt x="12665" y="4762"/>
                    <a:pt x="12662" y="4762"/>
                    <a:pt x="12658" y="4761"/>
                  </a:cubicBezTo>
                  <a:cubicBezTo>
                    <a:pt x="9472" y="4518"/>
                    <a:pt x="6294" y="2908"/>
                    <a:pt x="5188" y="2300"/>
                  </a:cubicBezTo>
                  <a:cubicBezTo>
                    <a:pt x="5091" y="2146"/>
                    <a:pt x="4983" y="1960"/>
                    <a:pt x="4864" y="1739"/>
                  </a:cubicBezTo>
                  <a:cubicBezTo>
                    <a:pt x="4762" y="1549"/>
                    <a:pt x="4695" y="1340"/>
                    <a:pt x="4666" y="1127"/>
                  </a:cubicBezTo>
                  <a:cubicBezTo>
                    <a:pt x="4632" y="900"/>
                    <a:pt x="4598" y="608"/>
                    <a:pt x="4617" y="406"/>
                  </a:cubicBezTo>
                  <a:cubicBezTo>
                    <a:pt x="4621" y="388"/>
                    <a:pt x="4621" y="369"/>
                    <a:pt x="4624" y="354"/>
                  </a:cubicBezTo>
                  <a:cubicBezTo>
                    <a:pt x="4635" y="317"/>
                    <a:pt x="4635" y="283"/>
                    <a:pt x="4632" y="250"/>
                  </a:cubicBezTo>
                  <a:cubicBezTo>
                    <a:pt x="4621" y="106"/>
                    <a:pt x="4502" y="1"/>
                    <a:pt x="43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 flipH="1">
              <a:off x="7744211" y="2144852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34"/>
          <p:cNvGrpSpPr/>
          <p:nvPr/>
        </p:nvGrpSpPr>
        <p:grpSpPr>
          <a:xfrm rot="756199">
            <a:off x="5892235" y="4165295"/>
            <a:ext cx="502396" cy="423275"/>
            <a:chOff x="2681574" y="1237063"/>
            <a:chExt cx="340338" cy="314998"/>
          </a:xfrm>
        </p:grpSpPr>
        <p:sp>
          <p:nvSpPr>
            <p:cNvPr id="1182" name="Google Shape;1182;p34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74D1E8C-15D6-ED40-8CD8-D258C4E14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911" y="1947274"/>
            <a:ext cx="2736007" cy="85855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309</Words>
  <Application>Microsoft Macintosh PowerPoint</Application>
  <PresentationFormat>On-screen Show 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Josefin Slab</vt:lpstr>
      <vt:lpstr>Unica One</vt:lpstr>
      <vt:lpstr>Staatliches</vt:lpstr>
      <vt:lpstr>Anton</vt:lpstr>
      <vt:lpstr>Abel</vt:lpstr>
      <vt:lpstr>Anaheim</vt:lpstr>
      <vt:lpstr>Josefin Sans</vt:lpstr>
      <vt:lpstr>Economy Thesis by Slidesgo</vt:lpstr>
      <vt:lpstr>Intro to Economics </vt:lpstr>
      <vt:lpstr>Make a choice</vt:lpstr>
      <vt:lpstr>microeconomics</vt:lpstr>
      <vt:lpstr>Self decision</vt:lpstr>
      <vt:lpstr>Government decision </vt:lpstr>
      <vt:lpstr>2 major reasons: </vt:lpstr>
      <vt:lpstr>Factor of production</vt:lpstr>
      <vt:lpstr>Chinese Proverbs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Economics </dc:title>
  <cp:lastModifiedBy>Microsoft Office User</cp:lastModifiedBy>
  <cp:revision>2</cp:revision>
  <dcterms:modified xsi:type="dcterms:W3CDTF">2024-10-10T00:18:06Z</dcterms:modified>
</cp:coreProperties>
</file>