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5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83" autoAdjust="0"/>
  </p:normalViewPr>
  <p:slideViewPr>
    <p:cSldViewPr snapToGrid="0" snapToObjects="1">
      <p:cViewPr>
        <p:scale>
          <a:sx n="100" d="100"/>
          <a:sy n="100" d="100"/>
        </p:scale>
        <p:origin x="1960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컨테이너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38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컨테이너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Groovy 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1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컨테이너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Groovy 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Gradle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빌드 도구 사용법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15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컨테이너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Groovy 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Gradle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빌드 도구 사용법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데이터베이스 모델링</a:t>
            </a:r>
            <a:endParaRPr lang="en-US" altLang="ko-KR" sz="28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72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실습 도구 준비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JDK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Eclipse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 및 설정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Tomcat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 및 설정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Groovy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MySQL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err="1">
                <a:latin typeface="맑은 고딕"/>
                <a:ea typeface="맑은 고딕"/>
                <a:cs typeface="맑은 고딕"/>
              </a:rPr>
              <a:t>e</a:t>
            </a:r>
            <a:r>
              <a:rPr lang="en-US" altLang="ko-KR" sz="2800" dirty="0" err="1" smtClean="0">
                <a:latin typeface="맑은 고딕"/>
                <a:ea typeface="맑은 고딕"/>
                <a:cs typeface="맑은 고딕"/>
              </a:rPr>
              <a:t>xerd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800" dirty="0" err="1" smtClean="0">
                <a:latin typeface="맑은 고딕"/>
                <a:ea typeface="맑은 고딕"/>
                <a:cs typeface="맑은 고딕"/>
              </a:rPr>
              <a:t>GitHub.com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에서 실습 소스 가져오기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3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JDK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2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Eclipse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설치 및 설정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75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Tomcat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설치 및 설정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0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맑은 고딕"/>
                <a:ea typeface="맑은 고딕"/>
                <a:cs typeface="맑은 고딕"/>
              </a:rPr>
              <a:t>Groovy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이클립스 플러그인 설치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25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이클립스 플러그인 설치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79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1강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강의 소개 및 수업 준비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 smtClean="0"/>
              <a:t>책 소개</a:t>
            </a:r>
            <a:endParaRPr lang="en-US" altLang="ko-KR" sz="28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smtClean="0"/>
              <a:t>강사 소개</a:t>
            </a:r>
            <a:endParaRPr lang="en-US" altLang="ko-KR" sz="28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smtClean="0"/>
              <a:t>강의 내용</a:t>
            </a:r>
            <a:endParaRPr lang="en-US" altLang="ko-KR" sz="28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smtClean="0"/>
              <a:t>실습 도구 준비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0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맑은 고딕"/>
                <a:ea typeface="맑은 고딕"/>
                <a:cs typeface="맑은 고딕"/>
              </a:rPr>
              <a:t>MySQL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11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맑은 고딕"/>
                <a:ea typeface="맑은 고딕"/>
                <a:cs typeface="맑은 고딕"/>
              </a:rPr>
              <a:t>exerd</a:t>
            </a:r>
            <a:r>
              <a:rPr lang="en-US" sz="4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설치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21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맑은 고딕"/>
                <a:ea typeface="맑은 고딕"/>
                <a:cs typeface="맑은 고딕"/>
              </a:rPr>
              <a:t>GitHub.com</a:t>
            </a:r>
            <a:r>
              <a:rPr lang="ko-KR" altLang="en-US" sz="3600" dirty="0" smtClean="0">
                <a:latin typeface="맑은 고딕"/>
                <a:ea typeface="맑은 고딕"/>
                <a:cs typeface="맑은 고딕"/>
              </a:rPr>
              <a:t>에서 실습 소스 가져오기</a:t>
            </a:r>
            <a:endParaRPr lang="en-US" sz="3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32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책 소개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대상 독자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취업 준비생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이직자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자바 웹 애플리케이션 프로젝트 투입 예정자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웹 애플리케이션 유지보수 담당자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졸업 작품 준비 전공 재학생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모바일 앱 및 서비스를 준비 중인 창업자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IT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교육센터의 자바 웹 애플리케이션 과목 강사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85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책 소개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목표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기초에서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  <a:sym typeface="Wingdings"/>
              </a:rPr>
              <a:t> 실무까지 기술의 핵심을 관통</a:t>
            </a:r>
            <a:endParaRPr lang="en-US" altLang="ko-KR" sz="2400" dirty="0" smtClean="0">
              <a:latin typeface="맑은 고딕"/>
              <a:ea typeface="맑은 고딕"/>
              <a:cs typeface="맑은 고딕"/>
              <a:sym typeface="Wingdings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  <a:sym typeface="Wingdings"/>
              </a:rPr>
              <a:t>세부 기술 보다 전체적인 구조 이해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단계 별 학습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  <a:sym typeface="Wingdings"/>
              </a:rPr>
              <a:t> 기술 적용의 근거 이해 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cs typeface="맑은 고딕"/>
              </a:rPr>
              <a:t>실무 </a:t>
            </a:r>
            <a:r>
              <a:rPr lang="ko-KR" altLang="en-US" sz="2400" dirty="0">
                <a:latin typeface="맑은 고딕"/>
                <a:cs typeface="맑은 고딕"/>
              </a:rPr>
              <a:t>위주의 프로그래밍 기술 습득</a:t>
            </a:r>
            <a:endParaRPr lang="en-US" altLang="ko-KR" sz="2400" dirty="0">
              <a:latin typeface="맑은 고딕"/>
              <a:cs typeface="맑은 고딕"/>
            </a:endParaRPr>
          </a:p>
          <a:p>
            <a:pPr lvl="1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책을 본 후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 즉시 프로젝트 진행 가능 </a:t>
            </a:r>
            <a:endParaRPr lang="en-US" altLang="ko-KR" sz="2400" dirty="0" smtClean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58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24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46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1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66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0"/>
            <a:ext cx="5156200" cy="5461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강의 내용</a:t>
            </a:r>
            <a:endParaRPr 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7600"/>
            <a:ext cx="8229600" cy="5275263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/JSP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미니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프레임워크 만들기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퍼시스턴스 프레임워크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sz="2800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컨테이너 사용법</a:t>
            </a:r>
            <a:endParaRPr lang="en-US" altLang="ko-KR" sz="28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8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317</Words>
  <Application>Microsoft Macintosh PowerPoint</Application>
  <PresentationFormat>On-screen Show (4:3)</PresentationFormat>
  <Paragraphs>94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Wingdings</vt:lpstr>
      <vt:lpstr>Office Theme</vt:lpstr>
      <vt:lpstr>PowerPoint Presentation</vt:lpstr>
      <vt:lpstr>1강. 강의 소개 및 수업 준비</vt:lpstr>
      <vt:lpstr>책 소개</vt:lpstr>
      <vt:lpstr>책 소개</vt:lpstr>
      <vt:lpstr>강의 내용</vt:lpstr>
      <vt:lpstr>강의 내용</vt:lpstr>
      <vt:lpstr>강의 내용</vt:lpstr>
      <vt:lpstr>강의 내용</vt:lpstr>
      <vt:lpstr>강의 내용</vt:lpstr>
      <vt:lpstr>강의 내용</vt:lpstr>
      <vt:lpstr>강의 내용</vt:lpstr>
      <vt:lpstr>강의 내용</vt:lpstr>
      <vt:lpstr>강의 내용</vt:lpstr>
      <vt:lpstr>실습 도구 준비</vt:lpstr>
      <vt:lpstr>JDK 설치</vt:lpstr>
      <vt:lpstr>Eclipse 설치 및 설정</vt:lpstr>
      <vt:lpstr>Tomcat 설치 및 설정</vt:lpstr>
      <vt:lpstr>Groovy 이클립스 플러그인 설치</vt:lpstr>
      <vt:lpstr>Gradle 이클립스 플러그인 설치</vt:lpstr>
      <vt:lpstr>MySQL 설치</vt:lpstr>
      <vt:lpstr>exerd 설치</vt:lpstr>
      <vt:lpstr>GitHub.com에서 실습 소스 가져오기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18</cp:revision>
  <dcterms:created xsi:type="dcterms:W3CDTF">2014-06-02T11:30:47Z</dcterms:created>
  <dcterms:modified xsi:type="dcterms:W3CDTF">2015-06-19T09:01:31Z</dcterms:modified>
  <cp:category/>
</cp:coreProperties>
</file>