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773" r:id="rId2"/>
    <p:sldId id="923" r:id="rId3"/>
    <p:sldId id="925" r:id="rId4"/>
    <p:sldId id="927" r:id="rId5"/>
    <p:sldId id="928" r:id="rId6"/>
    <p:sldId id="929" r:id="rId7"/>
    <p:sldId id="930" r:id="rId8"/>
    <p:sldId id="931" r:id="rId9"/>
    <p:sldId id="932" r:id="rId10"/>
    <p:sldId id="934" r:id="rId11"/>
    <p:sldId id="935" r:id="rId12"/>
    <p:sldId id="936" r:id="rId13"/>
    <p:sldId id="937" r:id="rId14"/>
    <p:sldId id="938" r:id="rId15"/>
    <p:sldId id="939" r:id="rId16"/>
    <p:sldId id="940" r:id="rId17"/>
    <p:sldId id="941" r:id="rId18"/>
    <p:sldId id="942" r:id="rId19"/>
    <p:sldId id="943" r:id="rId20"/>
    <p:sldId id="944" r:id="rId21"/>
    <p:sldId id="945" r:id="rId22"/>
    <p:sldId id="946" r:id="rId23"/>
    <p:sldId id="947" r:id="rId24"/>
    <p:sldId id="948" r:id="rId25"/>
    <p:sldId id="950" r:id="rId26"/>
    <p:sldId id="949" r:id="rId27"/>
    <p:sldId id="951" r:id="rId28"/>
    <p:sldId id="952" r:id="rId29"/>
    <p:sldId id="95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0" autoAdjust="0"/>
    <p:restoredTop sz="90081" autoAdjust="0"/>
  </p:normalViewPr>
  <p:slideViewPr>
    <p:cSldViewPr snapToGrid="0" snapToObjects="1">
      <p:cViewPr varScale="1">
        <p:scale>
          <a:sx n="116" d="100"/>
          <a:sy n="116" d="100"/>
        </p:scale>
        <p:origin x="22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5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5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22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9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72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6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3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74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4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49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7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2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6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2670" y="2784911"/>
            <a:ext cx="2776081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기존의 페이지 컨트롤러를 변경해야 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63226" y="2784911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 컨트롤러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3"/>
            <a:endCxn id="13" idx="1"/>
          </p:cNvCxnSpPr>
          <p:nvPr/>
        </p:nvCxnSpPr>
        <p:spPr>
          <a:xfrm>
            <a:off x="3668751" y="3193658"/>
            <a:ext cx="139447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5249" y="2885881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5303" y="1831049"/>
            <a:ext cx="2015947" cy="666592"/>
            <a:chOff x="3250282" y="2409876"/>
            <a:chExt cx="1542930" cy="817494"/>
          </a:xfrm>
        </p:grpSpPr>
        <p:sp>
          <p:nvSpPr>
            <p:cNvPr id="2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3" name="직선 화살표 연결선 7"/>
          <p:cNvCxnSpPr>
            <a:stCxn id="21" idx="2"/>
            <a:endCxn id="20" idx="0"/>
          </p:cNvCxnSpPr>
          <p:nvPr/>
        </p:nvCxnSpPr>
        <p:spPr>
          <a:xfrm>
            <a:off x="4363277" y="2497641"/>
            <a:ext cx="4079" cy="38824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2670" y="2784911"/>
            <a:ext cx="2776081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기존의 페이지 컨트롤러를 변경해야 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63226" y="2784911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3"/>
            <a:endCxn id="13" idx="1"/>
          </p:cNvCxnSpPr>
          <p:nvPr/>
        </p:nvCxnSpPr>
        <p:spPr>
          <a:xfrm>
            <a:off x="3668751" y="3193658"/>
            <a:ext cx="139447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5249" y="2885881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5303" y="1831049"/>
            <a:ext cx="2015947" cy="666592"/>
            <a:chOff x="3250282" y="2409876"/>
            <a:chExt cx="1542930" cy="817494"/>
          </a:xfrm>
        </p:grpSpPr>
        <p:sp>
          <p:nvSpPr>
            <p:cNvPr id="2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3" name="직선 화살표 연결선 7"/>
          <p:cNvCxnSpPr>
            <a:stCxn id="21" idx="2"/>
            <a:endCxn id="20" idx="0"/>
          </p:cNvCxnSpPr>
          <p:nvPr/>
        </p:nvCxnSpPr>
        <p:spPr>
          <a:xfrm>
            <a:off x="4363277" y="2497641"/>
            <a:ext cx="4079" cy="38824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2670" y="2784911"/>
            <a:ext cx="2776081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기존의 </a:t>
            </a:r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MemberListServlet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은</a:t>
            </a:r>
          </a:p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Servlet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인터페이스를 구현한 서블릿이다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63226" y="2784911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3"/>
            <a:endCxn id="13" idx="1"/>
          </p:cNvCxnSpPr>
          <p:nvPr/>
        </p:nvCxnSpPr>
        <p:spPr>
          <a:xfrm>
            <a:off x="3668751" y="3193658"/>
            <a:ext cx="139447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5249" y="2885881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5303" y="1831049"/>
            <a:ext cx="2015947" cy="666592"/>
            <a:chOff x="3250282" y="2409876"/>
            <a:chExt cx="1542930" cy="817494"/>
          </a:xfrm>
        </p:grpSpPr>
        <p:sp>
          <p:nvSpPr>
            <p:cNvPr id="2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3" name="직선 화살표 연결선 7"/>
          <p:cNvCxnSpPr>
            <a:stCxn id="21" idx="2"/>
            <a:endCxn id="20" idx="0"/>
          </p:cNvCxnSpPr>
          <p:nvPr/>
        </p:nvCxnSpPr>
        <p:spPr>
          <a:xfrm>
            <a:off x="4363277" y="2497641"/>
            <a:ext cx="4079" cy="38824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744818" y="4369705"/>
            <a:ext cx="2015947" cy="666592"/>
            <a:chOff x="3250282" y="2409876"/>
            <a:chExt cx="1542930" cy="817494"/>
          </a:xfrm>
        </p:grpSpPr>
        <p:sp>
          <p:nvSpPr>
            <p:cNvPr id="25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Servlet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7" name="직선 화살표 연결선 7"/>
          <p:cNvCxnSpPr/>
          <p:nvPr/>
        </p:nvCxnSpPr>
        <p:spPr>
          <a:xfrm flipH="1">
            <a:off x="6771256" y="3625709"/>
            <a:ext cx="1" cy="537978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riangle 5"/>
          <p:cNvSpPr/>
          <p:nvPr/>
        </p:nvSpPr>
        <p:spPr>
          <a:xfrm flipV="1">
            <a:off x="6666452" y="4153538"/>
            <a:ext cx="188998" cy="21616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71256" y="3832166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구현</a:t>
            </a:r>
            <a:endParaRPr lang="ko-KR" altLang="en-US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2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2670" y="2784911"/>
            <a:ext cx="2776081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이제 서블릿 구현을 버리고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63226" y="2784911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3"/>
            <a:endCxn id="13" idx="1"/>
          </p:cNvCxnSpPr>
          <p:nvPr/>
        </p:nvCxnSpPr>
        <p:spPr>
          <a:xfrm>
            <a:off x="3668751" y="3193658"/>
            <a:ext cx="139447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5249" y="2885881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5303" y="1831049"/>
            <a:ext cx="2015947" cy="666592"/>
            <a:chOff x="3250282" y="2409876"/>
            <a:chExt cx="1542930" cy="817494"/>
          </a:xfrm>
        </p:grpSpPr>
        <p:sp>
          <p:nvSpPr>
            <p:cNvPr id="2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3" name="직선 화살표 연결선 7"/>
          <p:cNvCxnSpPr>
            <a:stCxn id="21" idx="2"/>
            <a:endCxn id="20" idx="0"/>
          </p:cNvCxnSpPr>
          <p:nvPr/>
        </p:nvCxnSpPr>
        <p:spPr>
          <a:xfrm>
            <a:off x="4363277" y="2497641"/>
            <a:ext cx="4079" cy="38824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744818" y="4369705"/>
            <a:ext cx="2015947" cy="666592"/>
            <a:chOff x="3250282" y="2409876"/>
            <a:chExt cx="1542930" cy="817494"/>
          </a:xfrm>
        </p:grpSpPr>
        <p:sp>
          <p:nvSpPr>
            <p:cNvPr id="25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Servlet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7" name="직선 화살표 연결선 7"/>
          <p:cNvCxnSpPr/>
          <p:nvPr/>
        </p:nvCxnSpPr>
        <p:spPr>
          <a:xfrm flipH="1">
            <a:off x="6771256" y="3625709"/>
            <a:ext cx="1" cy="537978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riangle 5"/>
          <p:cNvSpPr/>
          <p:nvPr/>
        </p:nvSpPr>
        <p:spPr>
          <a:xfrm flipV="1">
            <a:off x="6666452" y="4153538"/>
            <a:ext cx="188998" cy="21616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71256" y="3832166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구현</a:t>
            </a:r>
            <a:endParaRPr lang="ko-KR" altLang="en-US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Multiply 27"/>
          <p:cNvSpPr/>
          <p:nvPr/>
        </p:nvSpPr>
        <p:spPr>
          <a:xfrm>
            <a:off x="5234287" y="3410735"/>
            <a:ext cx="3073938" cy="1964450"/>
          </a:xfrm>
          <a:prstGeom prst="mathMultiply">
            <a:avLst>
              <a:gd name="adj1" fmla="val 863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2670" y="2784911"/>
            <a:ext cx="2776081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Controller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규칙을 따르게 하자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63226" y="2784911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3"/>
            <a:endCxn id="13" idx="1"/>
          </p:cNvCxnSpPr>
          <p:nvPr/>
        </p:nvCxnSpPr>
        <p:spPr>
          <a:xfrm>
            <a:off x="3668751" y="3193658"/>
            <a:ext cx="139447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5249" y="2885881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5303" y="1831049"/>
            <a:ext cx="2015947" cy="666592"/>
            <a:chOff x="3250282" y="2409876"/>
            <a:chExt cx="1542930" cy="817494"/>
          </a:xfrm>
        </p:grpSpPr>
        <p:sp>
          <p:nvSpPr>
            <p:cNvPr id="2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3" name="직선 화살표 연결선 7"/>
          <p:cNvCxnSpPr>
            <a:stCxn id="21" idx="2"/>
            <a:endCxn id="20" idx="0"/>
          </p:cNvCxnSpPr>
          <p:nvPr/>
        </p:nvCxnSpPr>
        <p:spPr>
          <a:xfrm>
            <a:off x="4363277" y="2497641"/>
            <a:ext cx="4079" cy="38824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744818" y="4369705"/>
            <a:ext cx="2015947" cy="666592"/>
            <a:chOff x="3250282" y="2409876"/>
            <a:chExt cx="1542930" cy="817494"/>
          </a:xfrm>
        </p:grpSpPr>
        <p:sp>
          <p:nvSpPr>
            <p:cNvPr id="25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Servlet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7" name="직선 화살표 연결선 7"/>
          <p:cNvCxnSpPr/>
          <p:nvPr/>
        </p:nvCxnSpPr>
        <p:spPr>
          <a:xfrm flipH="1">
            <a:off x="6771256" y="3625709"/>
            <a:ext cx="1" cy="537978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riangle 5"/>
          <p:cNvSpPr/>
          <p:nvPr/>
        </p:nvSpPr>
        <p:spPr>
          <a:xfrm flipV="1">
            <a:off x="6666452" y="4153538"/>
            <a:ext cx="188998" cy="21616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71256" y="3832166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구현</a:t>
            </a:r>
          </a:p>
        </p:txBody>
      </p:sp>
      <p:sp>
        <p:nvSpPr>
          <p:cNvPr id="28" name="Multiply 27"/>
          <p:cNvSpPr/>
          <p:nvPr/>
        </p:nvSpPr>
        <p:spPr>
          <a:xfrm>
            <a:off x="5234287" y="3410735"/>
            <a:ext cx="3073938" cy="1964450"/>
          </a:xfrm>
          <a:prstGeom prst="mathMultiply">
            <a:avLst>
              <a:gd name="adj1" fmla="val 863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31" idx="3"/>
            <a:endCxn id="13" idx="0"/>
          </p:cNvCxnSpPr>
          <p:nvPr/>
        </p:nvCxnSpPr>
        <p:spPr>
          <a:xfrm>
            <a:off x="5594080" y="2154028"/>
            <a:ext cx="1156207" cy="630883"/>
          </a:xfrm>
          <a:prstGeom prst="bentConnector2">
            <a:avLst/>
          </a:prstGeom>
          <a:ln w="28575" cap="sq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riangle 30"/>
          <p:cNvSpPr/>
          <p:nvPr/>
        </p:nvSpPr>
        <p:spPr>
          <a:xfrm rot="5400000" flipV="1">
            <a:off x="5407555" y="2051742"/>
            <a:ext cx="168479" cy="2045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61137" y="1813328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2670" y="2784911"/>
            <a:ext cx="2776081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 이름도 그에 맞추어 </a:t>
            </a:r>
          </a:p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Controller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접미사를 붙이자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63226" y="2784911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</a:t>
              </a:r>
              <a:r>
                <a:rPr lang="en-US" altLang="ko-KR" sz="24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</a:t>
              </a:r>
              <a:endParaRPr lang="en-US" altLang="ko-KR" sz="24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3"/>
            <a:endCxn id="13" idx="1"/>
          </p:cNvCxnSpPr>
          <p:nvPr/>
        </p:nvCxnSpPr>
        <p:spPr>
          <a:xfrm>
            <a:off x="3668751" y="3193658"/>
            <a:ext cx="139447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5249" y="2885881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5303" y="1831049"/>
            <a:ext cx="2015947" cy="666592"/>
            <a:chOff x="3250282" y="2409876"/>
            <a:chExt cx="1542930" cy="817494"/>
          </a:xfrm>
        </p:grpSpPr>
        <p:sp>
          <p:nvSpPr>
            <p:cNvPr id="2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3" name="직선 화살표 연결선 7"/>
          <p:cNvCxnSpPr>
            <a:stCxn id="21" idx="2"/>
            <a:endCxn id="20" idx="0"/>
          </p:cNvCxnSpPr>
          <p:nvPr/>
        </p:nvCxnSpPr>
        <p:spPr>
          <a:xfrm>
            <a:off x="4363277" y="2497641"/>
            <a:ext cx="4079" cy="38824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744818" y="4369705"/>
            <a:ext cx="2015947" cy="666592"/>
            <a:chOff x="3250282" y="2409876"/>
            <a:chExt cx="1542930" cy="817494"/>
          </a:xfrm>
        </p:grpSpPr>
        <p:sp>
          <p:nvSpPr>
            <p:cNvPr id="25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Servlet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7" name="직선 화살표 연결선 7"/>
          <p:cNvCxnSpPr/>
          <p:nvPr/>
        </p:nvCxnSpPr>
        <p:spPr>
          <a:xfrm flipH="1">
            <a:off x="6771256" y="3625709"/>
            <a:ext cx="1" cy="537978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riangle 5"/>
          <p:cNvSpPr/>
          <p:nvPr/>
        </p:nvSpPr>
        <p:spPr>
          <a:xfrm flipV="1">
            <a:off x="6666452" y="4153538"/>
            <a:ext cx="188998" cy="21616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71256" y="3832166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구현</a:t>
            </a:r>
          </a:p>
        </p:txBody>
      </p:sp>
      <p:sp>
        <p:nvSpPr>
          <p:cNvPr id="28" name="Multiply 27"/>
          <p:cNvSpPr/>
          <p:nvPr/>
        </p:nvSpPr>
        <p:spPr>
          <a:xfrm>
            <a:off x="5234287" y="3410735"/>
            <a:ext cx="3073938" cy="1964450"/>
          </a:xfrm>
          <a:prstGeom prst="mathMultiply">
            <a:avLst>
              <a:gd name="adj1" fmla="val 863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31" idx="3"/>
            <a:endCxn id="13" idx="0"/>
          </p:cNvCxnSpPr>
          <p:nvPr/>
        </p:nvCxnSpPr>
        <p:spPr>
          <a:xfrm>
            <a:off x="5594080" y="2154028"/>
            <a:ext cx="1156207" cy="630883"/>
          </a:xfrm>
          <a:prstGeom prst="bentConnector2">
            <a:avLst/>
          </a:prstGeom>
          <a:ln w="28575" cap="sq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riangle 30"/>
          <p:cNvSpPr/>
          <p:nvPr/>
        </p:nvSpPr>
        <p:spPr>
          <a:xfrm rot="5400000" flipV="1">
            <a:off x="5407555" y="2051742"/>
            <a:ext cx="168479" cy="2045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61137" y="1813328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0885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304" y="2694870"/>
            <a:ext cx="6629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클라이언트 요청을</a:t>
            </a:r>
            <a:b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</a:b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처리하는 과정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415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클라이언트에서 회원 목록을 요청한다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http://localhost:9999/web06/member/</a:t>
            </a:r>
            <a:r>
              <a:rPr lang="en-US" altLang="ko-KR" sz="24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list.do</a:t>
            </a:r>
            <a:endParaRPr lang="en-US" altLang="ko-KR" sz="2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415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컨트롤러는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호출한다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</a:t>
              </a:r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컨트롤러는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호출한다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기존의 페이지 컨트롤러는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컨트롤러와 마찬가지로 서블릿이다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61421" y="4736454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2"/>
            <a:endCxn id="13" idx="0"/>
          </p:cNvCxnSpPr>
          <p:nvPr/>
        </p:nvCxnSpPr>
        <p:spPr>
          <a:xfrm>
            <a:off x="6248482" y="3602405"/>
            <a:ext cx="0" cy="113404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2138" y="4015541"/>
            <a:ext cx="208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(include)</a:t>
            </a:r>
            <a:endParaRPr lang="ko-KR" altLang="en-US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FF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는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DBMS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에서 회원 정보를 조회하여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회원 목록을 만든다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는 페이지 컨트롤러에게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회원목록을 반환한다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6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컨트롤러는 회원 목록을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파라미터로 받은 맵 객체에 보관한다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0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컨트롤러는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URL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을 프런트 컨트롤러에게 반환한다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8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컨트롤러는 맵개체에 들어 있는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회원 목록을 요청 객체에 보관한다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컨트롤러는 맵개체에 들어 있는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회원 목록을 요청 객체에 보관한다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3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415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컨트롤러는 뷰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URL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요청을 위임한다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9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JSP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는 요청 객체에 보관되어 있는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회원 목록을 꺼낸다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0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JSP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는 회원 목록 데이터를 가지고</a:t>
            </a:r>
          </a:p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HTML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화면을 생성한다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8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33" y="1269696"/>
            <a:ext cx="2790205" cy="226999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1727441" y="2795518"/>
            <a:ext cx="0" cy="7697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5936" y="3044140"/>
            <a:ext cx="68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9043" y="4800025"/>
            <a:ext cx="1379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2.execute(map)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8" y="2133447"/>
            <a:ext cx="2015947" cy="666592"/>
            <a:chOff x="3250282" y="2409876"/>
            <a:chExt cx="1542930" cy="817494"/>
          </a:xfrm>
        </p:grpSpPr>
        <p:sp>
          <p:nvSpPr>
            <p:cNvPr id="3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웹 브라우저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856" y="3573841"/>
            <a:ext cx="2015947" cy="666592"/>
            <a:chOff x="3250282" y="2409876"/>
            <a:chExt cx="1542930" cy="817494"/>
          </a:xfrm>
        </p:grpSpPr>
        <p:sp>
          <p:nvSpPr>
            <p:cNvPr id="3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«Front Controller»</a:t>
              </a:r>
              <a:endPara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1303" y="5243721"/>
            <a:ext cx="2284683" cy="666592"/>
            <a:chOff x="3250282" y="2409876"/>
            <a:chExt cx="1542930" cy="817494"/>
          </a:xfrm>
        </p:grpSpPr>
        <p:sp>
          <p:nvSpPr>
            <p:cNvPr id="3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«Page Controller</a:t>
              </a:r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MemberListController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77370" y="5243860"/>
            <a:ext cx="2015947" cy="666592"/>
            <a:chOff x="3250282" y="2409876"/>
            <a:chExt cx="1542930" cy="817494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모서리가 둥근 직사각형 15"/>
          <p:cNvSpPr/>
          <p:nvPr/>
        </p:nvSpPr>
        <p:spPr>
          <a:xfrm>
            <a:off x="3175036" y="4240432"/>
            <a:ext cx="1382216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3742" y="2135831"/>
            <a:ext cx="2015947" cy="666592"/>
            <a:chOff x="3250282" y="2409876"/>
            <a:chExt cx="1542930" cy="817494"/>
          </a:xfrm>
        </p:grpSpPr>
        <p:sp>
          <p:nvSpPr>
            <p:cNvPr id="4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«View»</a:t>
              </a:r>
              <a:endPara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sz="16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1" name="모서리가 둥근 직사각형 15"/>
          <p:cNvSpPr/>
          <p:nvPr/>
        </p:nvSpPr>
        <p:spPr>
          <a:xfrm>
            <a:off x="3924330" y="3168527"/>
            <a:ext cx="1793424" cy="396713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</a:t>
            </a:r>
            <a:endParaRPr lang="en-US" altLang="ko-KR" sz="16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3" name="직선 화살표 연결선 7"/>
          <p:cNvCxnSpPr>
            <a:stCxn id="36" idx="2"/>
            <a:endCxn id="39" idx="1"/>
          </p:cNvCxnSpPr>
          <p:nvPr/>
        </p:nvCxnSpPr>
        <p:spPr>
          <a:xfrm rot="16200000" flipH="1">
            <a:off x="1570274" y="4385988"/>
            <a:ext cx="1336584" cy="10454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7"/>
          <p:cNvCxnSpPr>
            <a:stCxn id="39" idx="3"/>
            <a:endCxn id="42" idx="1"/>
          </p:cNvCxnSpPr>
          <p:nvPr/>
        </p:nvCxnSpPr>
        <p:spPr>
          <a:xfrm>
            <a:off x="5045986" y="5577017"/>
            <a:ext cx="1431384" cy="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0506" y="5300018"/>
            <a:ext cx="114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3.selectList()</a:t>
            </a:r>
            <a:endParaRPr lang="ko-KR" altLang="en-US" sz="12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928761" y="3698121"/>
            <a:ext cx="1085416" cy="796958"/>
            <a:chOff x="6701674" y="5810806"/>
            <a:chExt cx="1085416" cy="796958"/>
          </a:xfrm>
        </p:grpSpPr>
        <p:grpSp>
          <p:nvGrpSpPr>
            <p:cNvPr id="65" name="Group 64"/>
            <p:cNvGrpSpPr/>
            <p:nvPr/>
          </p:nvGrpSpPr>
          <p:grpSpPr>
            <a:xfrm>
              <a:off x="6701674" y="5810806"/>
              <a:ext cx="977084" cy="666592"/>
              <a:chOff x="3250282" y="2409876"/>
              <a:chExt cx="1542930" cy="817494"/>
            </a:xfrm>
          </p:grpSpPr>
          <p:sp>
            <p:nvSpPr>
              <p:cNvPr id="66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58771" y="5871717"/>
              <a:ext cx="977084" cy="666592"/>
              <a:chOff x="3250282" y="2409876"/>
              <a:chExt cx="1542930" cy="817494"/>
            </a:xfrm>
          </p:grpSpPr>
          <p:sp>
            <p:nvSpPr>
              <p:cNvPr id="6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810006" y="5941172"/>
              <a:ext cx="977084" cy="666592"/>
              <a:chOff x="3250282" y="2409876"/>
              <a:chExt cx="1542930" cy="817494"/>
            </a:xfrm>
          </p:grpSpPr>
          <p:sp>
            <p:nvSpPr>
              <p:cNvPr id="72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«VO»</a:t>
                </a:r>
                <a:endParaRPr lang="en-US" altLang="ko-KR" sz="1400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</p:grpSp>
      <p:cxnSp>
        <p:nvCxnSpPr>
          <p:cNvPr id="75" name="직선 화살표 연결선 7"/>
          <p:cNvCxnSpPr>
            <a:stCxn id="42" idx="0"/>
          </p:cNvCxnSpPr>
          <p:nvPr/>
        </p:nvCxnSpPr>
        <p:spPr>
          <a:xfrm flipH="1" flipV="1">
            <a:off x="7485343" y="4509449"/>
            <a:ext cx="1" cy="73441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5344" y="4783873"/>
            <a:ext cx="65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</p:txBody>
      </p:sp>
      <p:cxnSp>
        <p:nvCxnSpPr>
          <p:cNvPr id="83" name="직선 화살표 연결선 7"/>
          <p:cNvCxnSpPr/>
          <p:nvPr/>
        </p:nvCxnSpPr>
        <p:spPr>
          <a:xfrm flipH="1">
            <a:off x="5414307" y="5743665"/>
            <a:ext cx="677153" cy="1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396" y="5771674"/>
            <a:ext cx="128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5.Member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목록</a:t>
            </a:r>
          </a:p>
        </p:txBody>
      </p:sp>
      <p:cxnSp>
        <p:nvCxnSpPr>
          <p:cNvPr id="87" name="직선 화살표 연결선 7"/>
          <p:cNvCxnSpPr/>
          <p:nvPr/>
        </p:nvCxnSpPr>
        <p:spPr>
          <a:xfrm flipH="1" flipV="1">
            <a:off x="3902399" y="4649117"/>
            <a:ext cx="2490" cy="59460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2891" y="4792531"/>
            <a:ext cx="165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</a:t>
            </a:r>
          </a:p>
        </p:txBody>
      </p:sp>
      <p:cxnSp>
        <p:nvCxnSpPr>
          <p:cNvPr id="99" name="직선 화살표 연결선 7"/>
          <p:cNvCxnSpPr/>
          <p:nvPr/>
        </p:nvCxnSpPr>
        <p:spPr>
          <a:xfrm flipH="1" flipV="1">
            <a:off x="1540379" y="4697080"/>
            <a:ext cx="1" cy="48136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9490" y="4800024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뷰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URL</a:t>
            </a:r>
            <a:endParaRPr lang="ko-KR" altLang="en-US" sz="12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31720" y="4232450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06662" y="3613768"/>
            <a:ext cx="8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9.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인클루드</a:t>
            </a:r>
          </a:p>
        </p:txBody>
      </p:sp>
      <p:cxnSp>
        <p:nvCxnSpPr>
          <p:cNvPr id="127" name="직선 화살표 연결선 7"/>
          <p:cNvCxnSpPr>
            <a:stCxn id="36" idx="3"/>
            <a:endCxn id="48" idx="1"/>
          </p:cNvCxnSpPr>
          <p:nvPr/>
        </p:nvCxnSpPr>
        <p:spPr>
          <a:xfrm flipV="1">
            <a:off x="2723803" y="2469127"/>
            <a:ext cx="1549939" cy="143801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7"/>
          <p:cNvCxnSpPr/>
          <p:nvPr/>
        </p:nvCxnSpPr>
        <p:spPr>
          <a:xfrm flipV="1">
            <a:off x="4324977" y="3584264"/>
            <a:ext cx="0" cy="65616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2119" y="3785593"/>
            <a:ext cx="184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보관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94453" y="3172446"/>
            <a:ext cx="210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“members”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</a:t>
            </a:r>
            <a:r>
              <a:rPr lang="en-US" altLang="ko-KR" sz="1200" dirty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 </a:t>
            </a:r>
            <a:r>
              <a:rPr lang="en-US" altLang="ko-KR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Member </a:t>
            </a:r>
            <a:r>
              <a:rPr lang="ko-KR" altLang="en-US" sz="1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목록</a:t>
            </a:r>
          </a:p>
        </p:txBody>
      </p:sp>
      <p:cxnSp>
        <p:nvCxnSpPr>
          <p:cNvPr id="144" name="직선 화살표 연결선 7"/>
          <p:cNvCxnSpPr/>
          <p:nvPr/>
        </p:nvCxnSpPr>
        <p:spPr>
          <a:xfrm flipV="1">
            <a:off x="6292374" y="2466743"/>
            <a:ext cx="1192969" cy="25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29027" y="2171811"/>
            <a:ext cx="10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11.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</a:t>
            </a:r>
          </a:p>
        </p:txBody>
      </p:sp>
      <p:cxnSp>
        <p:nvCxnSpPr>
          <p:cNvPr id="151" name="직선 화살표 연결선 7"/>
          <p:cNvCxnSpPr/>
          <p:nvPr/>
        </p:nvCxnSpPr>
        <p:spPr>
          <a:xfrm flipH="1" flipV="1">
            <a:off x="1540379" y="2927082"/>
            <a:ext cx="1" cy="481362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00739" y="3041879"/>
            <a:ext cx="104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12.</a:t>
            </a:r>
            <a:r>
              <a:rPr lang="ko-KR" altLang="en-US" sz="12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</a:p>
        </p:txBody>
      </p:sp>
      <p:cxnSp>
        <p:nvCxnSpPr>
          <p:cNvPr id="153" name="직선 화살표 연결선 7"/>
          <p:cNvCxnSpPr/>
          <p:nvPr/>
        </p:nvCxnSpPr>
        <p:spPr>
          <a:xfrm flipV="1">
            <a:off x="2577947" y="4043891"/>
            <a:ext cx="1764172" cy="226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7"/>
          <p:cNvCxnSpPr/>
          <p:nvPr/>
        </p:nvCxnSpPr>
        <p:spPr>
          <a:xfrm flipH="1">
            <a:off x="5411821" y="2797170"/>
            <a:ext cx="2486" cy="3532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51342" y="2820803"/>
            <a:ext cx="20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10.Member </a:t>
            </a:r>
            <a:r>
              <a:rPr lang="ko-KR" altLang="en-US" sz="12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목록 참조</a:t>
            </a: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JSP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실행이 끝나면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컨트롤러는 클라이언트에게 응답한다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클라이언트 요청은 프런트 컨트롤러가 받기 때문에</a:t>
            </a:r>
            <a:endParaRPr lang="ko-KR" alt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컨트롤러는 서블릿이 될 필요가 없다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61421" y="4736454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2"/>
            <a:endCxn id="13" idx="0"/>
          </p:cNvCxnSpPr>
          <p:nvPr/>
        </p:nvCxnSpPr>
        <p:spPr>
          <a:xfrm>
            <a:off x="6248482" y="3602405"/>
            <a:ext cx="0" cy="113404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2138" y="4015541"/>
            <a:ext cx="208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(include)</a:t>
            </a:r>
            <a:endParaRPr lang="ko-KR" altLang="en-US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4549" y="4160554"/>
            <a:ext cx="1308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«Servlet»</a:t>
            </a:r>
            <a:endParaRPr lang="en-US" altLang="ko-KR" b="1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2" name="Arc 31"/>
          <p:cNvSpPr/>
          <p:nvPr/>
        </p:nvSpPr>
        <p:spPr>
          <a:xfrm flipH="1">
            <a:off x="4727318" y="4271156"/>
            <a:ext cx="1382581" cy="1198658"/>
          </a:xfrm>
          <a:prstGeom prst="arc">
            <a:avLst>
              <a:gd name="adj1" fmla="val 10833712"/>
              <a:gd name="adj2" fmla="val 17509710"/>
            </a:avLst>
          </a:prstGeom>
          <a:ln w="28575" cap="sq" cmpd="sng">
            <a:solidFill>
              <a:schemeClr val="tx1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컨트롤러가 서블릿이 아니기 때문에</a:t>
            </a:r>
          </a:p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include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기법으로 실행을 위임할 수 없다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61421" y="4736454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2"/>
            <a:endCxn id="13" idx="0"/>
          </p:cNvCxnSpPr>
          <p:nvPr/>
        </p:nvCxnSpPr>
        <p:spPr>
          <a:xfrm>
            <a:off x="6248482" y="3602405"/>
            <a:ext cx="0" cy="113404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2138" y="4015541"/>
            <a:ext cx="208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(include)</a:t>
            </a:r>
            <a:endParaRPr lang="ko-KR" altLang="en-US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4549" y="4160554"/>
            <a:ext cx="1308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«Servlet»</a:t>
            </a:r>
            <a:endParaRPr lang="en-US" altLang="ko-KR" b="1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2" name="Arc 31"/>
          <p:cNvSpPr/>
          <p:nvPr/>
        </p:nvSpPr>
        <p:spPr>
          <a:xfrm flipH="1">
            <a:off x="4727318" y="4271156"/>
            <a:ext cx="1382581" cy="1198658"/>
          </a:xfrm>
          <a:prstGeom prst="arc">
            <a:avLst>
              <a:gd name="adj1" fmla="val 10833712"/>
              <a:gd name="adj2" fmla="val 17509710"/>
            </a:avLst>
          </a:prstGeom>
          <a:ln w="28575" cap="sq" cmpd="sng">
            <a:solidFill>
              <a:schemeClr val="tx1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6248482" y="3834184"/>
            <a:ext cx="1658845" cy="688374"/>
          </a:xfrm>
          <a:prstGeom prst="mathMultiply">
            <a:avLst>
              <a:gd name="adj1" fmla="val 863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2670" y="2784911"/>
            <a:ext cx="2776081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컨트롤러로 실행을 위임할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새로운 규칙이 필요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!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63226" y="2784911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 컨트롤러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3"/>
            <a:endCxn id="13" idx="1"/>
          </p:cNvCxnSpPr>
          <p:nvPr/>
        </p:nvCxnSpPr>
        <p:spPr>
          <a:xfrm>
            <a:off x="3668751" y="3193658"/>
            <a:ext cx="139447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1172" y="2885881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</a:p>
        </p:txBody>
      </p:sp>
    </p:spTree>
    <p:extLst>
      <p:ext uri="{BB962C8B-B14F-4D97-AF65-F5344CB8AC3E}">
        <p14:creationId xmlns:p14="http://schemas.microsoft.com/office/powerpoint/2010/main" val="825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2670" y="2784911"/>
            <a:ext cx="2776081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컨트롤러와 페이지 컨트롤러 사이에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호출 규칙을 정의한다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63226" y="2784911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 컨트롤러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3"/>
            <a:endCxn id="13" idx="1"/>
          </p:cNvCxnSpPr>
          <p:nvPr/>
        </p:nvCxnSpPr>
        <p:spPr>
          <a:xfrm>
            <a:off x="3668751" y="3193658"/>
            <a:ext cx="139447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5249" y="2885881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5303" y="1831049"/>
            <a:ext cx="2015947" cy="666592"/>
            <a:chOff x="3250282" y="2409876"/>
            <a:chExt cx="1542930" cy="817494"/>
          </a:xfrm>
        </p:grpSpPr>
        <p:sp>
          <p:nvSpPr>
            <p:cNvPr id="2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3" name="직선 화살표 연결선 7"/>
          <p:cNvCxnSpPr>
            <a:stCxn id="21" idx="2"/>
            <a:endCxn id="20" idx="0"/>
          </p:cNvCxnSpPr>
          <p:nvPr/>
        </p:nvCxnSpPr>
        <p:spPr>
          <a:xfrm>
            <a:off x="4363277" y="2497641"/>
            <a:ext cx="4079" cy="38824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2670" y="2784911"/>
            <a:ext cx="2776081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컨트롤러와 페이지 컨트롤러 사이에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호출 규칙을 정의한다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63226" y="2784911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 컨트롤러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3"/>
            <a:endCxn id="13" idx="1"/>
          </p:cNvCxnSpPr>
          <p:nvPr/>
        </p:nvCxnSpPr>
        <p:spPr>
          <a:xfrm>
            <a:off x="3668751" y="3193658"/>
            <a:ext cx="139447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5249" y="2885881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5303" y="1831049"/>
            <a:ext cx="2015947" cy="666592"/>
            <a:chOff x="3250282" y="2409876"/>
            <a:chExt cx="1542930" cy="817494"/>
          </a:xfrm>
        </p:grpSpPr>
        <p:sp>
          <p:nvSpPr>
            <p:cNvPr id="2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3" name="직선 화살표 연결선 7"/>
          <p:cNvCxnSpPr>
            <a:stCxn id="21" idx="2"/>
            <a:endCxn id="20" idx="0"/>
          </p:cNvCxnSpPr>
          <p:nvPr/>
        </p:nvCxnSpPr>
        <p:spPr>
          <a:xfrm>
            <a:off x="4363277" y="2497641"/>
            <a:ext cx="4079" cy="38824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70330" y="4305567"/>
            <a:ext cx="7767018" cy="8617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enlo" charset="0"/>
              </a:rPr>
              <a:t>public interface </a:t>
            </a:r>
            <a:r>
              <a:rPr lang="en-US" sz="1600" b="1" dirty="0">
                <a:latin typeface="Menlo" charset="0"/>
              </a:rPr>
              <a:t>Controller {</a:t>
            </a:r>
          </a:p>
          <a:p>
            <a:r>
              <a:rPr lang="en-US" sz="1600" dirty="0">
                <a:latin typeface="Menlo" charset="0"/>
              </a:rPr>
              <a:t>  String execute(Map&lt;String, Object&gt; model) throws Exception;</a:t>
            </a:r>
          </a:p>
          <a:p>
            <a:r>
              <a:rPr lang="en-US" sz="1600" dirty="0">
                <a:latin typeface="Menl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65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70330" y="4305567"/>
            <a:ext cx="7767018" cy="8617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enlo" charset="0"/>
              </a:rPr>
              <a:t>public interface </a:t>
            </a:r>
            <a:r>
              <a:rPr lang="en-US" sz="1600" b="1" dirty="0">
                <a:latin typeface="Menlo" charset="0"/>
              </a:rPr>
              <a:t>Controller {</a:t>
            </a:r>
          </a:p>
          <a:p>
            <a:r>
              <a:rPr lang="en-US" sz="1600" dirty="0">
                <a:latin typeface="Menlo" charset="0"/>
              </a:rPr>
              <a:t>  String execute(Map&lt;String, Object&gt; </a:t>
            </a:r>
            <a:r>
              <a:rPr lang="en-US" sz="1600" b="1" dirty="0">
                <a:solidFill>
                  <a:srgbClr val="FF0000"/>
                </a:solidFill>
                <a:latin typeface="Menlo" charset="0"/>
              </a:rPr>
              <a:t>model</a:t>
            </a:r>
            <a:r>
              <a:rPr lang="en-US" sz="1600" dirty="0">
                <a:latin typeface="Menlo" charset="0"/>
              </a:rPr>
              <a:t>) throws Exception;</a:t>
            </a:r>
          </a:p>
          <a:p>
            <a:r>
              <a:rPr lang="en-US" sz="1600" dirty="0">
                <a:latin typeface="Menlo" charset="0"/>
              </a:rPr>
              <a:t>}</a:t>
            </a:r>
            <a:endParaRPr lang="en-US" sz="16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2670" y="2784911"/>
            <a:ext cx="2776081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컨트롤러와 페이지 컨트롤러 사이에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호출 규칙을 정의한다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63226" y="2784911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 컨트롤러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3"/>
            <a:endCxn id="13" idx="1"/>
          </p:cNvCxnSpPr>
          <p:nvPr/>
        </p:nvCxnSpPr>
        <p:spPr>
          <a:xfrm>
            <a:off x="3668751" y="3193658"/>
            <a:ext cx="139447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5249" y="2885881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5303" y="1831049"/>
            <a:ext cx="2015947" cy="666592"/>
            <a:chOff x="3250282" y="2409876"/>
            <a:chExt cx="1542930" cy="817494"/>
          </a:xfrm>
        </p:grpSpPr>
        <p:sp>
          <p:nvSpPr>
            <p:cNvPr id="2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3" name="직선 화살표 연결선 7"/>
          <p:cNvCxnSpPr>
            <a:stCxn id="21" idx="2"/>
            <a:endCxn id="20" idx="0"/>
          </p:cNvCxnSpPr>
          <p:nvPr/>
        </p:nvCxnSpPr>
        <p:spPr>
          <a:xfrm>
            <a:off x="4363277" y="2497641"/>
            <a:ext cx="4079" cy="38824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9462" y="5314446"/>
            <a:ext cx="4102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프런트 컨트롤러와 페이지 컨트롤러 사이에 데이터 교환을 위한 바구니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 flipH="1">
            <a:off x="4899462" y="4835508"/>
            <a:ext cx="715860" cy="955992"/>
          </a:xfrm>
          <a:prstGeom prst="curvedConnector4">
            <a:avLst>
              <a:gd name="adj1" fmla="val -31934"/>
              <a:gd name="adj2" fmla="val 60954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70330" y="4305567"/>
            <a:ext cx="7767018" cy="8617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enlo" charset="0"/>
              </a:rPr>
              <a:t>public interface </a:t>
            </a:r>
            <a:r>
              <a:rPr lang="en-US" sz="1600" b="1" dirty="0">
                <a:latin typeface="Menlo" charset="0"/>
              </a:rPr>
              <a:t>Controller {</a:t>
            </a:r>
          </a:p>
          <a:p>
            <a:r>
              <a:rPr lang="en-US" sz="1600" dirty="0">
                <a:latin typeface="Menlo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Menlo" charset="0"/>
              </a:rPr>
              <a:t>String</a:t>
            </a:r>
            <a:r>
              <a:rPr lang="en-US" sz="1600" dirty="0">
                <a:latin typeface="Menlo" charset="0"/>
              </a:rPr>
              <a:t> execute(Map&lt;String, Object&gt; model) throws Exception;</a:t>
            </a:r>
          </a:p>
          <a:p>
            <a:r>
              <a:rPr lang="en-US" sz="1600" dirty="0">
                <a:latin typeface="Menlo" charset="0"/>
              </a:rPr>
              <a:t>}</a:t>
            </a:r>
            <a:endParaRPr lang="en-US" sz="16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6.2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페이지 컨트롤러의 진화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2670" y="2784911"/>
            <a:ext cx="2776081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컨트롤러와 페이지 컨트롤러 사이에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호출 규칙을 정의한다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63226" y="2784911"/>
            <a:ext cx="3374122" cy="817494"/>
            <a:chOff x="3250282" y="2409876"/>
            <a:chExt cx="1542930" cy="817494"/>
          </a:xfrm>
        </p:grpSpPr>
        <p:sp>
          <p:nvSpPr>
            <p:cNvPr id="1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 컨트롤러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5" name="직선 화살표 연결선 7"/>
          <p:cNvCxnSpPr>
            <a:stCxn id="18" idx="3"/>
            <a:endCxn id="13" idx="1"/>
          </p:cNvCxnSpPr>
          <p:nvPr/>
        </p:nvCxnSpPr>
        <p:spPr>
          <a:xfrm>
            <a:off x="3668751" y="3193658"/>
            <a:ext cx="1394475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5249" y="2885881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5303" y="1831049"/>
            <a:ext cx="2015947" cy="666592"/>
            <a:chOff x="3250282" y="2409876"/>
            <a:chExt cx="1542930" cy="817494"/>
          </a:xfrm>
        </p:grpSpPr>
        <p:sp>
          <p:nvSpPr>
            <p:cNvPr id="2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«interface»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000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Controller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3" name="직선 화살표 연결선 7"/>
          <p:cNvCxnSpPr>
            <a:stCxn id="21" idx="2"/>
            <a:endCxn id="20" idx="0"/>
          </p:cNvCxnSpPr>
          <p:nvPr/>
        </p:nvCxnSpPr>
        <p:spPr>
          <a:xfrm>
            <a:off x="4363277" y="2497641"/>
            <a:ext cx="4079" cy="38824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9462" y="5314446"/>
            <a:ext cx="4102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프런트 컨트롤러와 페이지 컨트롤러 사이에 데이터 교환을 위한 바구니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 flipH="1">
            <a:off x="4899462" y="4835508"/>
            <a:ext cx="715860" cy="955992"/>
          </a:xfrm>
          <a:prstGeom prst="curvedConnector4">
            <a:avLst>
              <a:gd name="adj1" fmla="val -31934"/>
              <a:gd name="adj2" fmla="val 60954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530718" y="5074227"/>
            <a:ext cx="1034992" cy="557561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882" y="5848363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JSP </a:t>
            </a:r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경로 또는 리다이렉트 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sq" cmpd="sng">
          <a:solidFill>
            <a:schemeClr val="tx1">
              <a:lumMod val="65000"/>
              <a:lumOff val="35000"/>
            </a:schemeClr>
          </a:solidFill>
          <a:headEnd type="none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28127</TotalTime>
  <Words>1698</Words>
  <Application>Microsoft Macintosh PowerPoint</Application>
  <PresentationFormat>On-screen Show (4:3)</PresentationFormat>
  <Paragraphs>625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나눔손글씨 붓</vt:lpstr>
      <vt:lpstr>맑은 고딕</vt:lpstr>
      <vt:lpstr>Apple SD Gothic Neo</vt:lpstr>
      <vt:lpstr>Arial</vt:lpstr>
      <vt:lpstr>Calibri</vt:lpstr>
      <vt:lpstr>Menlo</vt:lpstr>
      <vt:lpstr>Wingdings</vt:lpstr>
      <vt:lpstr>Office Theme</vt:lpstr>
      <vt:lpstr>6.2 페이지 컨트롤러의 진화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클라이언트 요청을 처리하는 과정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엄진영</cp:lastModifiedBy>
  <cp:revision>375</cp:revision>
  <dcterms:created xsi:type="dcterms:W3CDTF">2014-06-02T11:30:47Z</dcterms:created>
  <dcterms:modified xsi:type="dcterms:W3CDTF">2015-03-14T00:16:57Z</dcterms:modified>
  <cp:category/>
</cp:coreProperties>
</file>