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773" r:id="rId2"/>
    <p:sldId id="923" r:id="rId3"/>
    <p:sldId id="995" r:id="rId4"/>
    <p:sldId id="996" r:id="rId5"/>
    <p:sldId id="997" r:id="rId6"/>
    <p:sldId id="998" r:id="rId7"/>
    <p:sldId id="999" r:id="rId8"/>
    <p:sldId id="1000" r:id="rId9"/>
    <p:sldId id="1002" r:id="rId10"/>
    <p:sldId id="1001" r:id="rId11"/>
    <p:sldId id="1003" r:id="rId12"/>
    <p:sldId id="1004" r:id="rId13"/>
    <p:sldId id="1008" r:id="rId14"/>
    <p:sldId id="1005" r:id="rId15"/>
    <p:sldId id="1006" r:id="rId16"/>
    <p:sldId id="1007" r:id="rId17"/>
    <p:sldId id="1010" r:id="rId18"/>
    <p:sldId id="1011" r:id="rId19"/>
    <p:sldId id="1012" r:id="rId20"/>
    <p:sldId id="1013" r:id="rId21"/>
    <p:sldId id="1014" r:id="rId22"/>
    <p:sldId id="1015" r:id="rId23"/>
    <p:sldId id="1016" r:id="rId24"/>
    <p:sldId id="1017" r:id="rId25"/>
    <p:sldId id="1018" r:id="rId26"/>
    <p:sldId id="1019" r:id="rId27"/>
    <p:sldId id="1020" r:id="rId28"/>
    <p:sldId id="1021" r:id="rId29"/>
    <p:sldId id="1022" r:id="rId30"/>
    <p:sldId id="1023" r:id="rId31"/>
    <p:sldId id="1024" r:id="rId32"/>
    <p:sldId id="1025" r:id="rId33"/>
    <p:sldId id="1027" r:id="rId34"/>
    <p:sldId id="1028" r:id="rId35"/>
    <p:sldId id="1029" r:id="rId36"/>
    <p:sldId id="1030" r:id="rId37"/>
    <p:sldId id="1034" r:id="rId38"/>
    <p:sldId id="103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6" autoAdjust="0"/>
    <p:restoredTop sz="90148" autoAdjust="0"/>
  </p:normalViewPr>
  <p:slideViewPr>
    <p:cSldViewPr snapToGrid="0" snapToObjects="1">
      <p:cViewPr varScale="1">
        <p:scale>
          <a:sx n="116" d="100"/>
          <a:sy n="116" d="100"/>
        </p:scale>
        <p:origin x="1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8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7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2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9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1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4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4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7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4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2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6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8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리플랙션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새 페이지 컨트롤러가 추가되면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695726" y="174888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9" name="모서리가 둥근 직사각형 15"/>
          <p:cNvSpPr/>
          <p:nvPr/>
        </p:nvSpPr>
        <p:spPr>
          <a:xfrm>
            <a:off x="5695726" y="245475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695726" y="3165217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MemberDeleteController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021157" y="3165217"/>
            <a:ext cx="1112703" cy="4813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914813" y="4065360"/>
            <a:ext cx="80897" cy="446966"/>
            <a:chOff x="6914813" y="4065360"/>
            <a:chExt cx="80897" cy="446966"/>
          </a:xfrm>
        </p:grpSpPr>
        <p:sp>
          <p:nvSpPr>
            <p:cNvPr id="4" name="Connector 3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nector 21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nector 22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모서리가 둥근 직사각형 15"/>
          <p:cNvSpPr/>
          <p:nvPr/>
        </p:nvSpPr>
        <p:spPr>
          <a:xfrm>
            <a:off x="5695726" y="472579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컨트롤러에 값 객체를 준비하는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조건문을 추가해야 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6803" y="1650862"/>
            <a:ext cx="7142399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…</a:t>
            </a:r>
            <a:endParaRPr lang="ko-KR" altLang="en-US" sz="1400" dirty="0" smtClean="0"/>
          </a:p>
          <a:p>
            <a:r>
              <a:rPr lang="en-US" sz="1400" dirty="0" smtClean="0"/>
              <a:t>} </a:t>
            </a:r>
            <a:r>
              <a:rPr lang="en-US" sz="1400" dirty="0"/>
              <a:t>else if ("/member/</a:t>
            </a:r>
            <a:r>
              <a:rPr lang="en-US" sz="1400" dirty="0" err="1"/>
              <a:t>update.do".equals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request.getParameter</a:t>
            </a:r>
            <a:r>
              <a:rPr lang="en-US" sz="1400" dirty="0"/>
              <a:t>("email") != null) {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model.put</a:t>
            </a:r>
            <a:r>
              <a:rPr lang="en-US" sz="1400" dirty="0"/>
              <a:t>("member", new Member</a:t>
            </a:r>
            <a:r>
              <a:rPr lang="en-US" sz="1400" dirty="0" smtClean="0"/>
              <a:t>()</a:t>
            </a:r>
            <a:r>
              <a:rPr lang="en-US" altLang="ko-KR" sz="1400" dirty="0" smtClean="0"/>
              <a:t>…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da-DK" sz="1400" dirty="0"/>
              <a:t>        } </a:t>
            </a:r>
            <a:r>
              <a:rPr lang="da-DK" sz="1400" dirty="0" err="1"/>
              <a:t>else</a:t>
            </a:r>
            <a:r>
              <a:rPr lang="da-DK" sz="1400" dirty="0"/>
              <a:t> {</a:t>
            </a:r>
          </a:p>
          <a:p>
            <a:r>
              <a:rPr lang="da-DK" sz="1400" dirty="0"/>
              <a:t>          </a:t>
            </a:r>
            <a:r>
              <a:rPr lang="da-DK" sz="1400" dirty="0" err="1"/>
              <a:t>model.put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", new </a:t>
            </a:r>
            <a:r>
              <a:rPr lang="da-DK" sz="1400" dirty="0" err="1"/>
              <a:t>Integer</a:t>
            </a:r>
            <a:r>
              <a:rPr lang="da-DK" sz="1400" dirty="0"/>
              <a:t>(</a:t>
            </a:r>
            <a:r>
              <a:rPr lang="da-DK" sz="1400" dirty="0" err="1"/>
              <a:t>request.getParameter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")));</a:t>
            </a:r>
          </a:p>
          <a:p>
            <a:r>
              <a:rPr lang="da-DK" sz="1400" dirty="0"/>
              <a:t>        }</a:t>
            </a:r>
          </a:p>
          <a:p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if ("/</a:t>
            </a:r>
            <a:r>
              <a:rPr lang="da-DK" sz="1400" dirty="0" err="1"/>
              <a:t>member</a:t>
            </a:r>
            <a:r>
              <a:rPr lang="da-DK" sz="1400" dirty="0"/>
              <a:t>/delete.do".</a:t>
            </a:r>
            <a:r>
              <a:rPr lang="da-DK" sz="1400" dirty="0" err="1"/>
              <a:t>equals</a:t>
            </a:r>
            <a:r>
              <a:rPr lang="da-DK" sz="1400" dirty="0"/>
              <a:t>(</a:t>
            </a:r>
            <a:r>
              <a:rPr lang="da-DK" sz="1400" dirty="0" err="1"/>
              <a:t>servletPath</a:t>
            </a:r>
            <a:r>
              <a:rPr lang="da-DK" sz="1400" dirty="0"/>
              <a:t>)) {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model.put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", new </a:t>
            </a:r>
            <a:r>
              <a:rPr lang="da-DK" sz="1400" dirty="0" err="1"/>
              <a:t>Integer</a:t>
            </a:r>
            <a:r>
              <a:rPr lang="da-DK" sz="1400" dirty="0"/>
              <a:t>(</a:t>
            </a:r>
            <a:r>
              <a:rPr lang="da-DK" sz="1400" dirty="0" err="1"/>
              <a:t>request.getParameter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 smtClean="0"/>
              <a:t>")));</a:t>
            </a:r>
            <a:endParaRPr lang="da-DK" sz="1400" dirty="0"/>
          </a:p>
          <a:p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if ("/</a:t>
            </a:r>
            <a:r>
              <a:rPr lang="da-DK" sz="1400" dirty="0" err="1"/>
              <a:t>auth</a:t>
            </a:r>
            <a:r>
              <a:rPr lang="da-DK" sz="1400" dirty="0"/>
              <a:t>/login.do".</a:t>
            </a:r>
            <a:r>
              <a:rPr lang="da-DK" sz="1400" dirty="0" err="1"/>
              <a:t>equals</a:t>
            </a:r>
            <a:r>
              <a:rPr lang="da-DK" sz="1400" dirty="0"/>
              <a:t>(</a:t>
            </a:r>
            <a:r>
              <a:rPr lang="da-DK" sz="1400" dirty="0" err="1"/>
              <a:t>servletPath</a:t>
            </a:r>
            <a:r>
              <a:rPr lang="da-DK" sz="1400" dirty="0"/>
              <a:t>)) {</a:t>
            </a:r>
          </a:p>
          <a:p>
            <a:r>
              <a:rPr lang="da-DK" sz="1400" dirty="0"/>
              <a:t>        if (</a:t>
            </a:r>
            <a:r>
              <a:rPr lang="da-DK" sz="1400" dirty="0" err="1"/>
              <a:t>request.getParameter</a:t>
            </a:r>
            <a:r>
              <a:rPr lang="da-DK" sz="1400" dirty="0"/>
              <a:t>("</a:t>
            </a:r>
            <a:r>
              <a:rPr lang="da-DK" sz="1400" dirty="0" err="1"/>
              <a:t>email</a:t>
            </a:r>
            <a:r>
              <a:rPr lang="da-DK" sz="1400" dirty="0"/>
              <a:t>") != </a:t>
            </a:r>
            <a:r>
              <a:rPr lang="da-DK" sz="1400" dirty="0" err="1"/>
              <a:t>null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  </a:t>
            </a:r>
            <a:r>
              <a:rPr lang="da-DK" sz="1400" dirty="0" err="1"/>
              <a:t>model.put</a:t>
            </a:r>
            <a:r>
              <a:rPr lang="da-DK" sz="1400" dirty="0"/>
              <a:t>("</a:t>
            </a:r>
            <a:r>
              <a:rPr lang="da-DK" sz="1400" dirty="0" err="1"/>
              <a:t>loginInfo</a:t>
            </a:r>
            <a:r>
              <a:rPr lang="da-DK" sz="1400" dirty="0"/>
              <a:t>", new </a:t>
            </a:r>
            <a:r>
              <a:rPr lang="da-DK" sz="1400" dirty="0" err="1"/>
              <a:t>Member</a:t>
            </a:r>
            <a:r>
              <a:rPr lang="da-DK" sz="1400" dirty="0" smtClean="0"/>
              <a:t>()</a:t>
            </a:r>
            <a:r>
              <a:rPr lang="da-DK" altLang="ko-KR" sz="1400" dirty="0" smtClean="0"/>
              <a:t>…</a:t>
            </a:r>
            <a:r>
              <a:rPr lang="da-DK" sz="1400" dirty="0" smtClean="0"/>
              <a:t>);</a:t>
            </a:r>
            <a:endParaRPr lang="da-DK" sz="1400" dirty="0"/>
          </a:p>
          <a:p>
            <a:r>
              <a:rPr lang="da-DK" sz="1400" dirty="0"/>
              <a:t>        }</a:t>
            </a:r>
          </a:p>
          <a:p>
            <a:r>
              <a:rPr lang="da-DK" b="1" dirty="0" smtClean="0"/>
              <a:t>}</a:t>
            </a:r>
            <a:r>
              <a:rPr lang="da-DK" b="1" dirty="0"/>
              <a:t> </a:t>
            </a:r>
            <a:r>
              <a:rPr lang="da-DK" b="1" dirty="0" err="1"/>
              <a:t>else</a:t>
            </a:r>
            <a:r>
              <a:rPr lang="da-DK" b="1" dirty="0"/>
              <a:t> if </a:t>
            </a:r>
            <a:r>
              <a:rPr lang="da-DK" b="1" dirty="0" smtClean="0"/>
              <a:t>(</a:t>
            </a:r>
            <a:r>
              <a:rPr lang="da-DK" b="1" dirty="0"/>
              <a:t>"</a:t>
            </a:r>
            <a:r>
              <a:rPr lang="da-DK" b="1" dirty="0" smtClean="0"/>
              <a:t>/</a:t>
            </a:r>
            <a:r>
              <a:rPr lang="en-US" b="1" dirty="0" smtClean="0"/>
              <a:t>board</a:t>
            </a:r>
            <a:r>
              <a:rPr lang="da-DK" b="1" dirty="0" smtClean="0"/>
              <a:t>/add.do</a:t>
            </a:r>
            <a:r>
              <a:rPr lang="da-DK" b="1" dirty="0"/>
              <a:t>".</a:t>
            </a:r>
            <a:r>
              <a:rPr lang="da-DK" b="1" dirty="0" err="1"/>
              <a:t>equals</a:t>
            </a:r>
            <a:r>
              <a:rPr lang="da-DK" b="1" dirty="0"/>
              <a:t>(</a:t>
            </a:r>
            <a:r>
              <a:rPr lang="da-DK" b="1" dirty="0" err="1"/>
              <a:t>servletPath</a:t>
            </a:r>
            <a:r>
              <a:rPr lang="da-DK" b="1" dirty="0"/>
              <a:t>)) {</a:t>
            </a:r>
          </a:p>
          <a:p>
            <a:r>
              <a:rPr lang="da-DK" b="1" dirty="0"/>
              <a:t> </a:t>
            </a:r>
            <a:r>
              <a:rPr lang="da-DK" b="1" dirty="0" smtClean="0"/>
              <a:t>       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/>
              <a:t>request.getParameter</a:t>
            </a:r>
            <a:r>
              <a:rPr lang="en-US" b="1" dirty="0" smtClean="0"/>
              <a:t>(”title") </a:t>
            </a:r>
            <a:r>
              <a:rPr lang="en-US" b="1" dirty="0"/>
              <a:t>!= null) {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model.put</a:t>
            </a:r>
            <a:r>
              <a:rPr lang="en-US" b="1" dirty="0" smtClean="0"/>
              <a:t>(”board", </a:t>
            </a:r>
            <a:r>
              <a:rPr lang="en-US" b="1" dirty="0"/>
              <a:t>new </a:t>
            </a:r>
            <a:r>
              <a:rPr lang="en-US" b="1" dirty="0" smtClean="0"/>
              <a:t>Board()</a:t>
            </a:r>
            <a:r>
              <a:rPr lang="en-US" altLang="ko-KR" b="1" dirty="0" smtClean="0"/>
              <a:t>…</a:t>
            </a:r>
            <a:r>
              <a:rPr lang="en-US" b="1" dirty="0" smtClean="0"/>
              <a:t>);</a:t>
            </a:r>
            <a:endParaRPr lang="en-US" b="1" dirty="0"/>
          </a:p>
          <a:p>
            <a:r>
              <a:rPr lang="da-DK" b="1" dirty="0"/>
              <a:t>        } </a:t>
            </a:r>
            <a:r>
              <a:rPr lang="da-DK" b="1" dirty="0" err="1"/>
              <a:t>else</a:t>
            </a:r>
            <a:r>
              <a:rPr lang="da-DK" b="1" dirty="0"/>
              <a:t> {</a:t>
            </a:r>
          </a:p>
          <a:p>
            <a:r>
              <a:rPr lang="da-DK" b="1" dirty="0"/>
              <a:t>          </a:t>
            </a:r>
            <a:r>
              <a:rPr lang="da-DK" b="1" dirty="0" err="1"/>
              <a:t>model.put</a:t>
            </a:r>
            <a:r>
              <a:rPr lang="da-DK" b="1" dirty="0"/>
              <a:t>("</a:t>
            </a:r>
            <a:r>
              <a:rPr lang="da-DK" b="1" dirty="0" err="1"/>
              <a:t>no</a:t>
            </a:r>
            <a:r>
              <a:rPr lang="da-DK" b="1" dirty="0"/>
              <a:t>", new </a:t>
            </a:r>
            <a:r>
              <a:rPr lang="da-DK" b="1" dirty="0" err="1"/>
              <a:t>Integer</a:t>
            </a:r>
            <a:r>
              <a:rPr lang="da-DK" b="1" dirty="0"/>
              <a:t>(</a:t>
            </a:r>
            <a:r>
              <a:rPr lang="da-DK" b="1" dirty="0" err="1"/>
              <a:t>request.getParameter</a:t>
            </a:r>
            <a:r>
              <a:rPr lang="da-DK" b="1" dirty="0"/>
              <a:t>("</a:t>
            </a:r>
            <a:r>
              <a:rPr lang="da-DK" b="1" dirty="0" err="1"/>
              <a:t>no</a:t>
            </a:r>
            <a:r>
              <a:rPr lang="da-DK" b="1" dirty="0"/>
              <a:t>")));</a:t>
            </a:r>
          </a:p>
          <a:p>
            <a:r>
              <a:rPr lang="da-DK" b="1" dirty="0"/>
              <a:t>        </a:t>
            </a:r>
            <a:r>
              <a:rPr lang="da-DK" b="1" dirty="0" smtClean="0"/>
              <a:t>}</a:t>
            </a:r>
          </a:p>
          <a:p>
            <a:r>
              <a:rPr lang="da-DK" b="1" dirty="0" smtClean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6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1758438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추가하더라도</a:t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컨트롤러를 변경하지 않으려면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1758438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추가하더라도</a:t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컨트롤러를 변경하지 않으려면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61775" y="3395797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210" y="4613473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구조 변경</a:t>
            </a:r>
            <a:r>
              <a:rPr lang="en-US" altLang="ko-KR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4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값 객체를 직접 생성하는 생성하는 코드를 제거</a:t>
            </a:r>
            <a:r>
              <a:rPr lang="en-US" altLang="ko-KR" sz="3600" dirty="0">
                <a:latin typeface="Apple SD Gothic Neo" charset="-127"/>
                <a:ea typeface="Apple SD Gothic Neo" charset="-127"/>
                <a:cs typeface="Apple SD Gothic Neo" charset="-127"/>
              </a:rPr>
              <a:t>!</a:t>
            </a:r>
            <a:endParaRPr lang="ko-KR" alt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09424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1457438" y="396311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 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endCxn id="9" idx="0"/>
          </p:cNvCxnSpPr>
          <p:nvPr/>
        </p:nvCxnSpPr>
        <p:spPr>
          <a:xfrm rot="5400000">
            <a:off x="1720357" y="3437423"/>
            <a:ext cx="1051380" cy="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6877" y="3283535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6767" y="1650862"/>
            <a:ext cx="4444501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if ("/member/</a:t>
            </a:r>
            <a:r>
              <a:rPr lang="en-US" sz="1400" dirty="0" err="1"/>
              <a:t>add.do".equals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 != null) 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sz="1400" dirty="0" err="1" smtClean="0"/>
              <a:t>model.put</a:t>
            </a:r>
            <a:r>
              <a:rPr lang="en-US" sz="1400" dirty="0"/>
              <a:t>("member", </a:t>
            </a:r>
            <a:r>
              <a:rPr lang="en-US" sz="1400" b="1" dirty="0">
                <a:solidFill>
                  <a:srgbClr val="FF0000"/>
                </a:solidFill>
              </a:rPr>
              <a:t>new Member()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setEmail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("email"))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setPassword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("password"))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setName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("name</a:t>
            </a:r>
            <a:r>
              <a:rPr lang="en-US" sz="1400" b="1" dirty="0" smtClean="0">
                <a:solidFill>
                  <a:srgbClr val="FF0000"/>
                </a:solidFill>
              </a:rPr>
              <a:t>"))</a:t>
            </a:r>
            <a:r>
              <a:rPr lang="en-US" sz="1400" dirty="0" smtClean="0"/>
              <a:t>);</a:t>
            </a:r>
            <a:endParaRPr lang="ko-KR" altLang="en-US" sz="1400" dirty="0" smtClean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 </a:t>
            </a:r>
            <a:r>
              <a:rPr lang="en-US" sz="1400" dirty="0"/>
              <a:t>else if ("/member/</a:t>
            </a:r>
            <a:r>
              <a:rPr lang="en-US" sz="1400" dirty="0" err="1"/>
              <a:t>update.do".equals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{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 != null) {</a:t>
            </a:r>
          </a:p>
          <a:p>
            <a:r>
              <a:rPr lang="en-US" sz="1400" dirty="0"/>
              <a:t>    </a:t>
            </a:r>
            <a:r>
              <a:rPr lang="en-US" sz="1400" dirty="0" err="1" smtClean="0"/>
              <a:t>model.put</a:t>
            </a:r>
            <a:r>
              <a:rPr lang="en-US" sz="1400" dirty="0"/>
              <a:t>("member", new Member</a:t>
            </a:r>
            <a:r>
              <a:rPr lang="en-US" sz="1400" dirty="0" smtClean="0"/>
              <a:t>()</a:t>
            </a:r>
            <a:endParaRPr lang="ko-KR" altLang="en-US" sz="1400" dirty="0" smtClean="0"/>
          </a:p>
          <a:p>
            <a:r>
              <a:rPr lang="ko-KR" altLang="en-US" sz="1400" dirty="0" smtClean="0"/>
              <a:t>        </a:t>
            </a:r>
            <a:r>
              <a:rPr lang="en-US" sz="1400" dirty="0" smtClean="0"/>
              <a:t>.</a:t>
            </a:r>
            <a:r>
              <a:rPr lang="en-US" sz="1400" dirty="0" err="1"/>
              <a:t>setNo</a:t>
            </a:r>
            <a:r>
              <a:rPr lang="en-US" sz="1400" dirty="0"/>
              <a:t>(</a:t>
            </a:r>
            <a:r>
              <a:rPr lang="en-US" sz="1400" dirty="0" err="1"/>
              <a:t>Integer.</a:t>
            </a:r>
            <a:r>
              <a:rPr lang="en-US" sz="1400" i="1" dirty="0" err="1"/>
              <a:t>parseInt</a:t>
            </a:r>
            <a:r>
              <a:rPr lang="en-US" sz="1400" i="1" dirty="0"/>
              <a:t>(</a:t>
            </a:r>
            <a:r>
              <a:rPr lang="en-US" sz="1400" i="1" dirty="0" err="1"/>
              <a:t>request.getParameter</a:t>
            </a:r>
            <a:r>
              <a:rPr lang="en-US" sz="1400" i="1" dirty="0"/>
              <a:t>("no")))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en-US" sz="1400" dirty="0"/>
              <a:t>.</a:t>
            </a:r>
            <a:r>
              <a:rPr lang="en-US" sz="1400" dirty="0" err="1"/>
              <a:t>setEmail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.</a:t>
            </a:r>
            <a:r>
              <a:rPr lang="en-US" sz="1400" dirty="0" err="1"/>
              <a:t>setName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("name")));</a:t>
            </a:r>
          </a:p>
          <a:p>
            <a:r>
              <a:rPr lang="da-DK" sz="1400" dirty="0"/>
              <a:t>  </a:t>
            </a:r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{</a:t>
            </a:r>
          </a:p>
          <a:p>
            <a:r>
              <a:rPr lang="da-DK" sz="1400" dirty="0"/>
              <a:t>   </a:t>
            </a:r>
            <a:r>
              <a:rPr lang="da-DK" sz="1400" dirty="0" smtClean="0"/>
              <a:t> </a:t>
            </a:r>
            <a:r>
              <a:rPr lang="da-DK" sz="1400" dirty="0" err="1" smtClean="0"/>
              <a:t>model.put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", </a:t>
            </a:r>
            <a:endParaRPr lang="ko-KR" altLang="en-US" sz="1400" dirty="0" smtClean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                    </a:t>
            </a:r>
            <a:r>
              <a:rPr lang="da-DK" sz="1400" dirty="0" smtClean="0"/>
              <a:t>new </a:t>
            </a:r>
            <a:r>
              <a:rPr lang="da-DK" sz="1400" dirty="0" err="1"/>
              <a:t>Integer</a:t>
            </a:r>
            <a:r>
              <a:rPr lang="da-DK" sz="1400" dirty="0"/>
              <a:t>(</a:t>
            </a:r>
            <a:r>
              <a:rPr lang="da-DK" sz="1400" dirty="0" err="1"/>
              <a:t>request.getParameter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")));</a:t>
            </a:r>
          </a:p>
          <a:p>
            <a:r>
              <a:rPr lang="da-DK" sz="1400" dirty="0"/>
              <a:t>  </a:t>
            </a:r>
            <a:r>
              <a:rPr lang="da-DK" sz="1400" dirty="0" smtClean="0"/>
              <a:t>}</a:t>
            </a:r>
            <a:endParaRPr lang="da-DK" sz="1400" dirty="0"/>
          </a:p>
          <a:p>
            <a:r>
              <a:rPr lang="da-DK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3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직접 생성하는 생성하는 코드를 제거</a:t>
            </a:r>
            <a:r>
              <a:rPr lang="en-US" altLang="ko-KR" sz="3600" dirty="0">
                <a:latin typeface="Apple SD Gothic Neo" charset="-127"/>
                <a:ea typeface="Apple SD Gothic Neo" charset="-127"/>
                <a:cs typeface="Apple SD Gothic Neo" charset="-127"/>
              </a:rPr>
              <a:t>!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09424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1457438" y="396311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 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endCxn id="9" idx="0"/>
          </p:cNvCxnSpPr>
          <p:nvPr/>
        </p:nvCxnSpPr>
        <p:spPr>
          <a:xfrm rot="5400000">
            <a:off x="1720357" y="3437423"/>
            <a:ext cx="1051380" cy="1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6877" y="3283535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6767" y="1650862"/>
            <a:ext cx="4444501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if ("/member/</a:t>
            </a:r>
            <a:r>
              <a:rPr lang="en-US" sz="1400" dirty="0" err="1"/>
              <a:t>add.do".equals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 != null) {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sz="1400" dirty="0" err="1" smtClean="0"/>
              <a:t>model.put</a:t>
            </a:r>
            <a:r>
              <a:rPr lang="en-US" sz="1400" dirty="0"/>
              <a:t>("member", </a:t>
            </a:r>
            <a:r>
              <a:rPr lang="en-US" sz="1400" b="1" dirty="0">
                <a:solidFill>
                  <a:srgbClr val="FF0000"/>
                </a:solidFill>
              </a:rPr>
              <a:t>new Member()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setEmail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("email"))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setPassword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("password"))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smtClean="0">
                <a:solidFill>
                  <a:srgbClr val="FF0000"/>
                </a:solidFill>
              </a:rPr>
              <a:t>.</a:t>
            </a:r>
            <a:r>
              <a:rPr lang="en-US" sz="1400" b="1" dirty="0" err="1">
                <a:solidFill>
                  <a:srgbClr val="FF0000"/>
                </a:solidFill>
              </a:rPr>
              <a:t>setName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request.getParameter</a:t>
            </a:r>
            <a:r>
              <a:rPr lang="en-US" sz="1400" b="1" dirty="0">
                <a:solidFill>
                  <a:srgbClr val="FF0000"/>
                </a:solidFill>
              </a:rPr>
              <a:t>("name</a:t>
            </a:r>
            <a:r>
              <a:rPr lang="en-US" sz="1400" b="1" dirty="0" smtClean="0">
                <a:solidFill>
                  <a:srgbClr val="FF0000"/>
                </a:solidFill>
              </a:rPr>
              <a:t>"))</a:t>
            </a:r>
            <a:r>
              <a:rPr lang="en-US" sz="1400" dirty="0" smtClean="0"/>
              <a:t>);</a:t>
            </a:r>
            <a:endParaRPr lang="ko-KR" altLang="en-US" sz="1400" dirty="0" smtClean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 </a:t>
            </a:r>
            <a:r>
              <a:rPr lang="en-US" sz="1400" dirty="0"/>
              <a:t>else if ("/member/</a:t>
            </a:r>
            <a:r>
              <a:rPr lang="en-US" sz="1400" dirty="0" err="1"/>
              <a:t>update.do".equals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{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 != null) {</a:t>
            </a:r>
          </a:p>
          <a:p>
            <a:r>
              <a:rPr lang="en-US" sz="1400" dirty="0"/>
              <a:t>    </a:t>
            </a:r>
            <a:r>
              <a:rPr lang="en-US" sz="1400" dirty="0" err="1" smtClean="0"/>
              <a:t>model.put</a:t>
            </a:r>
            <a:r>
              <a:rPr lang="en-US" sz="1400" dirty="0"/>
              <a:t>("member", new Member</a:t>
            </a:r>
            <a:r>
              <a:rPr lang="en-US" sz="1400" dirty="0" smtClean="0"/>
              <a:t>()</a:t>
            </a:r>
            <a:endParaRPr lang="ko-KR" altLang="en-US" sz="1400" dirty="0" smtClean="0"/>
          </a:p>
          <a:p>
            <a:r>
              <a:rPr lang="ko-KR" altLang="en-US" sz="1400" dirty="0" smtClean="0"/>
              <a:t>        </a:t>
            </a:r>
            <a:r>
              <a:rPr lang="en-US" sz="1400" dirty="0" smtClean="0"/>
              <a:t>.</a:t>
            </a:r>
            <a:r>
              <a:rPr lang="en-US" sz="1400" dirty="0" err="1"/>
              <a:t>setNo</a:t>
            </a:r>
            <a:r>
              <a:rPr lang="en-US" sz="1400" dirty="0"/>
              <a:t>(</a:t>
            </a:r>
            <a:r>
              <a:rPr lang="en-US" sz="1400" dirty="0" err="1"/>
              <a:t>Integer.</a:t>
            </a:r>
            <a:r>
              <a:rPr lang="en-US" sz="1400" i="1" dirty="0" err="1"/>
              <a:t>parseInt</a:t>
            </a:r>
            <a:r>
              <a:rPr lang="en-US" sz="1400" i="1" dirty="0"/>
              <a:t>(</a:t>
            </a:r>
            <a:r>
              <a:rPr lang="en-US" sz="1400" i="1" dirty="0" err="1"/>
              <a:t>request.getParameter</a:t>
            </a:r>
            <a:r>
              <a:rPr lang="en-US" sz="1400" i="1" dirty="0"/>
              <a:t>("no")))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en-US" sz="1400" dirty="0"/>
              <a:t>.</a:t>
            </a:r>
            <a:r>
              <a:rPr lang="en-US" sz="1400" dirty="0" err="1"/>
              <a:t>setEmail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.</a:t>
            </a:r>
            <a:r>
              <a:rPr lang="en-US" sz="1400" dirty="0" err="1"/>
              <a:t>setName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("name")));</a:t>
            </a:r>
          </a:p>
          <a:p>
            <a:r>
              <a:rPr lang="da-DK" sz="1400" dirty="0"/>
              <a:t>  </a:t>
            </a:r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{</a:t>
            </a:r>
          </a:p>
          <a:p>
            <a:r>
              <a:rPr lang="da-DK" sz="1400" dirty="0"/>
              <a:t>   </a:t>
            </a:r>
            <a:r>
              <a:rPr lang="da-DK" sz="1400" dirty="0" smtClean="0"/>
              <a:t> </a:t>
            </a:r>
            <a:r>
              <a:rPr lang="da-DK" sz="1400" dirty="0" err="1" smtClean="0"/>
              <a:t>model.put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", </a:t>
            </a:r>
            <a:endParaRPr lang="ko-KR" altLang="en-US" sz="1400" dirty="0" smtClean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                    </a:t>
            </a:r>
            <a:r>
              <a:rPr lang="da-DK" sz="1400" dirty="0" smtClean="0"/>
              <a:t>new </a:t>
            </a:r>
            <a:r>
              <a:rPr lang="da-DK" sz="1400" dirty="0" err="1"/>
              <a:t>Integer</a:t>
            </a:r>
            <a:r>
              <a:rPr lang="da-DK" sz="1400" dirty="0"/>
              <a:t>(</a:t>
            </a:r>
            <a:r>
              <a:rPr lang="da-DK" sz="1400" dirty="0" err="1"/>
              <a:t>request.getParameter</a:t>
            </a:r>
            <a:r>
              <a:rPr lang="da-DK" sz="1400" dirty="0"/>
              <a:t>("</a:t>
            </a:r>
            <a:r>
              <a:rPr lang="da-DK" sz="1400" dirty="0" err="1"/>
              <a:t>no</a:t>
            </a:r>
            <a:r>
              <a:rPr lang="da-DK" sz="1400" dirty="0"/>
              <a:t>")));</a:t>
            </a:r>
          </a:p>
          <a:p>
            <a:r>
              <a:rPr lang="da-DK" sz="1400" dirty="0"/>
              <a:t>  </a:t>
            </a:r>
            <a:r>
              <a:rPr lang="da-DK" sz="1400" dirty="0" smtClean="0"/>
              <a:t>}</a:t>
            </a:r>
            <a:endParaRPr lang="da-DK" sz="1400" dirty="0"/>
          </a:p>
          <a:p>
            <a:r>
              <a:rPr lang="da-DK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ko-KR" altLang="en-US" sz="1400" dirty="0" smtClean="0"/>
          </a:p>
        </p:txBody>
      </p:sp>
      <p:sp>
        <p:nvSpPr>
          <p:cNvPr id="11" name="Multiply 10"/>
          <p:cNvSpPr/>
          <p:nvPr/>
        </p:nvSpPr>
        <p:spPr>
          <a:xfrm>
            <a:off x="3239014" y="578644"/>
            <a:ext cx="6090862" cy="6042829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컨트롤러에게 필요한 데이터가 무엇인지 물어보고 그에 맞추어 준비해 준다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컨트롤러에게 필요한 데이터가 무엇인지 물어보고 그에 맞추어 준비해 준다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113" y="2645900"/>
            <a:ext cx="18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필요한 데이터가 무엇입니까</a:t>
            </a:r>
            <a:r>
              <a: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컨트롤러에게 필요한 데이터가 무엇인지 물어보고 그에 맞추어 준비해 준다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113" y="2894758"/>
            <a:ext cx="18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메서드 호출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 정의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113" y="2894758"/>
            <a:ext cx="18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메서드 호출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3717065" y="1927351"/>
            <a:ext cx="195466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파라미터 값을 페이지 컨트롤러에게 전달하는 방법을 자동화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학습할 내용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 정의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113" y="2894758"/>
            <a:ext cx="18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메서드 호출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3717065" y="1927351"/>
            <a:ext cx="195466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524" y="4491596"/>
            <a:ext cx="714239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public </a:t>
            </a:r>
            <a:r>
              <a:rPr lang="en-US" sz="2000" b="1" dirty="0"/>
              <a:t>interface </a:t>
            </a:r>
            <a:r>
              <a:rPr lang="en-US" sz="2000" b="1" dirty="0" err="1"/>
              <a:t>DataBinding</a:t>
            </a:r>
            <a:r>
              <a:rPr lang="en-US" sz="2000" dirty="0"/>
              <a:t> {</a:t>
            </a:r>
          </a:p>
          <a:p>
            <a:r>
              <a:rPr lang="en-US" sz="2000" dirty="0"/>
              <a:t>  Object[] </a:t>
            </a:r>
            <a:r>
              <a:rPr lang="en-US" sz="2000" dirty="0" err="1"/>
              <a:t>getDataBinders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1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 정의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1595" y="2907627"/>
            <a:ext cx="19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3717065" y="1927351"/>
            <a:ext cx="195466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524" y="4195015"/>
            <a:ext cx="714239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MemberAddController</a:t>
            </a:r>
            <a:r>
              <a:rPr lang="en-US" sz="1600" dirty="0"/>
              <a:t> implements Controller, </a:t>
            </a:r>
            <a:r>
              <a:rPr lang="en-US" sz="1600" b="1" dirty="0" err="1" smtClean="0"/>
              <a:t>DataBinding</a:t>
            </a:r>
            <a:r>
              <a:rPr lang="en-US" sz="1600" dirty="0" smtClean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public Object[] </a:t>
            </a:r>
            <a:r>
              <a:rPr lang="en-US" sz="1600" dirty="0" err="1"/>
              <a:t>getDataBinders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new Object</a:t>
            </a:r>
            <a:r>
              <a:rPr lang="en-US" sz="1600" dirty="0" smtClean="0"/>
              <a:t>[]{"</a:t>
            </a:r>
            <a:r>
              <a:rPr lang="en-US" sz="1600" dirty="0"/>
              <a:t>member", </a:t>
            </a:r>
            <a:r>
              <a:rPr lang="en-US" sz="1600" dirty="0" err="1" smtClean="0"/>
              <a:t>spms.vo.Member.class</a:t>
            </a:r>
            <a:r>
              <a:rPr lang="en-US" sz="1600" dirty="0" smtClean="0"/>
              <a:t>};</a:t>
            </a:r>
            <a:endParaRPr lang="ko-KR" altLang="en-US" sz="1600" dirty="0" smtClean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en-US" sz="1600" dirty="0"/>
          </a:p>
        </p:txBody>
      </p:sp>
      <p:sp>
        <p:nvSpPr>
          <p:cNvPr id="10" name="Triangle 9"/>
          <p:cNvSpPr/>
          <p:nvPr/>
        </p:nvSpPr>
        <p:spPr>
          <a:xfrm rot="16200000">
            <a:off x="5684161" y="2128842"/>
            <a:ext cx="201592" cy="184476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7"/>
          <p:cNvCxnSpPr>
            <a:endCxn id="11" idx="0"/>
          </p:cNvCxnSpPr>
          <p:nvPr/>
        </p:nvCxnSpPr>
        <p:spPr>
          <a:xfrm>
            <a:off x="5910425" y="2233670"/>
            <a:ext cx="1219090" cy="754171"/>
          </a:xfrm>
          <a:prstGeom prst="bentConnector2">
            <a:avLst/>
          </a:prstGeom>
          <a:ln w="28575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 정의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3717065" y="1927351"/>
            <a:ext cx="195466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524" y="4195015"/>
            <a:ext cx="714239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MemberAddController</a:t>
            </a:r>
            <a:r>
              <a:rPr lang="en-US" sz="1600" dirty="0"/>
              <a:t> implements Controller, </a:t>
            </a:r>
            <a:r>
              <a:rPr lang="en-US" sz="1600" b="1" dirty="0" err="1" smtClean="0"/>
              <a:t>DataBinding</a:t>
            </a:r>
            <a:r>
              <a:rPr lang="en-US" sz="1600" dirty="0" smtClean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public Object[] </a:t>
            </a:r>
            <a:r>
              <a:rPr lang="en-US" sz="1600" dirty="0" err="1"/>
              <a:t>getDataBinders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new Object</a:t>
            </a:r>
            <a:r>
              <a:rPr lang="en-US" sz="1600" dirty="0" smtClean="0"/>
              <a:t>[]{</a:t>
            </a:r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>
                <a:solidFill>
                  <a:srgbClr val="FF0000"/>
                </a:solidFill>
              </a:rPr>
              <a:t>member"</a:t>
            </a:r>
            <a:r>
              <a:rPr lang="en-US" sz="1600" dirty="0"/>
              <a:t>, </a:t>
            </a:r>
            <a:r>
              <a:rPr lang="en-US" sz="1600" dirty="0" err="1" smtClean="0"/>
              <a:t>spms.vo.Member.class</a:t>
            </a:r>
            <a:r>
              <a:rPr lang="en-US" sz="1600" dirty="0" smtClean="0"/>
              <a:t>};</a:t>
            </a:r>
            <a:endParaRPr lang="ko-KR" altLang="en-US" sz="1600" dirty="0" smtClean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en-US" sz="1600" dirty="0"/>
          </a:p>
        </p:txBody>
      </p:sp>
      <p:sp>
        <p:nvSpPr>
          <p:cNvPr id="10" name="Triangle 9"/>
          <p:cNvSpPr/>
          <p:nvPr/>
        </p:nvSpPr>
        <p:spPr>
          <a:xfrm rot="16200000">
            <a:off x="5684161" y="2128842"/>
            <a:ext cx="201592" cy="1844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7"/>
          <p:cNvCxnSpPr>
            <a:endCxn id="11" idx="0"/>
          </p:cNvCxnSpPr>
          <p:nvPr/>
        </p:nvCxnSpPr>
        <p:spPr>
          <a:xfrm>
            <a:off x="5910425" y="2233670"/>
            <a:ext cx="1219090" cy="754171"/>
          </a:xfrm>
          <a:prstGeom prst="bentConnector2">
            <a:avLst/>
          </a:prstGeom>
          <a:ln w="28575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198" y="5453161"/>
            <a:ext cx="197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값 객체 이름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2780609" y="5189508"/>
            <a:ext cx="602931" cy="527307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1595" y="2907627"/>
            <a:ext cx="19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6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컨트롤러와 페이지 컨트롤러 사이에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호출 규칙 정의</a:t>
            </a:r>
          </a:p>
        </p:txBody>
      </p:sp>
      <p:sp>
        <p:nvSpPr>
          <p:cNvPr id="7" name="모서리가 둥근 직사각형 15"/>
          <p:cNvSpPr/>
          <p:nvPr/>
        </p:nvSpPr>
        <p:spPr>
          <a:xfrm>
            <a:off x="1002524" y="2987841"/>
            <a:ext cx="2487044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5910425" y="2987841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489568" y="3305888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3717065" y="1927351"/>
            <a:ext cx="195466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524" y="4195015"/>
            <a:ext cx="714239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MemberAddController</a:t>
            </a:r>
            <a:r>
              <a:rPr lang="en-US" sz="1600" dirty="0"/>
              <a:t> implements Controller, </a:t>
            </a:r>
            <a:r>
              <a:rPr lang="en-US" sz="1600" b="1" dirty="0" err="1" smtClean="0"/>
              <a:t>DataBinding</a:t>
            </a:r>
            <a:r>
              <a:rPr lang="en-US" sz="1600" dirty="0" smtClean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public Object[] </a:t>
            </a:r>
            <a:r>
              <a:rPr lang="en-US" sz="1600" dirty="0" err="1"/>
              <a:t>getDataBinders</a:t>
            </a:r>
            <a:r>
              <a:rPr lang="en-US" sz="1600" dirty="0"/>
              <a:t>() {</a:t>
            </a:r>
          </a:p>
          <a:p>
            <a:r>
              <a:rPr lang="en-US" sz="1600" dirty="0"/>
              <a:t>    return new Object</a:t>
            </a:r>
            <a:r>
              <a:rPr lang="en-US" sz="1600" dirty="0" smtClean="0"/>
              <a:t>[]{"</a:t>
            </a:r>
            <a:r>
              <a:rPr lang="en-US" sz="1600" dirty="0"/>
              <a:t>member", </a:t>
            </a:r>
            <a:r>
              <a:rPr lang="en-US" sz="1600" b="1" dirty="0" err="1" smtClean="0">
                <a:solidFill>
                  <a:srgbClr val="FF0000"/>
                </a:solidFill>
              </a:rPr>
              <a:t>spms.vo.Member.class</a:t>
            </a:r>
            <a:r>
              <a:rPr lang="en-US" sz="1600" dirty="0" smtClean="0"/>
              <a:t>};</a:t>
            </a:r>
            <a:endParaRPr lang="ko-KR" altLang="en-US" sz="1600" dirty="0" smtClean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en-US" sz="1600" dirty="0"/>
          </a:p>
        </p:txBody>
      </p:sp>
      <p:sp>
        <p:nvSpPr>
          <p:cNvPr id="10" name="Triangle 9"/>
          <p:cNvSpPr/>
          <p:nvPr/>
        </p:nvSpPr>
        <p:spPr>
          <a:xfrm rot="16200000">
            <a:off x="5684161" y="2128842"/>
            <a:ext cx="201592" cy="1844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7"/>
          <p:cNvCxnSpPr>
            <a:endCxn id="11" idx="0"/>
          </p:cNvCxnSpPr>
          <p:nvPr/>
        </p:nvCxnSpPr>
        <p:spPr>
          <a:xfrm>
            <a:off x="5910425" y="2233670"/>
            <a:ext cx="1219090" cy="754171"/>
          </a:xfrm>
          <a:prstGeom prst="bentConnector2">
            <a:avLst/>
          </a:prstGeom>
          <a:ln w="28575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8818" y="5411870"/>
            <a:ext cx="289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값 객체 클래스 정보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6" name="Curved Connector 15"/>
          <p:cNvCxnSpPr>
            <a:stCxn id="14" idx="1"/>
          </p:cNvCxnSpPr>
          <p:nvPr/>
        </p:nvCxnSpPr>
        <p:spPr>
          <a:xfrm rot="10800000">
            <a:off x="4694580" y="5271110"/>
            <a:ext cx="664239" cy="433149"/>
          </a:xfrm>
          <a:prstGeom prst="curvedConnector3">
            <a:avLst>
              <a:gd name="adj1" fmla="val 99757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4198" y="5453161"/>
            <a:ext cx="197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값 객체 이름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2780609" y="5189508"/>
            <a:ext cx="602931" cy="527307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1595" y="2907627"/>
            <a:ext cx="19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0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변경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803" y="1970351"/>
            <a:ext cx="71423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</a:t>
            </a:r>
            <a:r>
              <a:rPr lang="en-US" sz="1400" dirty="0" err="1" smtClean="0"/>
              <a:t>ServletContext</a:t>
            </a:r>
            <a:r>
              <a:rPr lang="en-US" sz="1400" dirty="0" smtClean="0"/>
              <a:t> </a:t>
            </a:r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dirty="0" err="1"/>
              <a:t>this.getServletContext</a:t>
            </a:r>
            <a:r>
              <a:rPr lang="en-US" sz="1400" dirty="0"/>
              <a:t>();</a:t>
            </a:r>
          </a:p>
          <a:p>
            <a:r>
              <a:rPr lang="ko-KR" altLang="en-US" sz="1400" dirty="0" smtClean="0"/>
              <a:t>  </a:t>
            </a:r>
            <a:r>
              <a:rPr lang="en-US" sz="1400" dirty="0" err="1" smtClean="0"/>
              <a:t>HashMap</a:t>
            </a:r>
            <a:r>
              <a:rPr lang="en-US" sz="1400" dirty="0" smtClean="0"/>
              <a:t>&lt;</a:t>
            </a:r>
            <a:r>
              <a:rPr lang="en-US" sz="1400" dirty="0" err="1" smtClean="0"/>
              <a:t>String,Object</a:t>
            </a:r>
            <a:r>
              <a:rPr lang="en-US" sz="1400" dirty="0"/>
              <a:t>&gt; model = new </a:t>
            </a:r>
            <a:r>
              <a:rPr lang="en-US" sz="1400" dirty="0" err="1"/>
              <a:t>HashMap</a:t>
            </a:r>
            <a:r>
              <a:rPr lang="en-US" sz="1400" dirty="0"/>
              <a:t>&lt;</a:t>
            </a:r>
            <a:r>
              <a:rPr lang="en-US" sz="1400" dirty="0" err="1"/>
              <a:t>String,Object</a:t>
            </a:r>
            <a:r>
              <a:rPr lang="en-US" sz="1400" dirty="0"/>
              <a:t>&gt;();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sz="1400" dirty="0" err="1" smtClean="0"/>
              <a:t>model.put</a:t>
            </a:r>
            <a:r>
              <a:rPr lang="en-US" sz="1400" dirty="0"/>
              <a:t>("session", </a:t>
            </a:r>
            <a:r>
              <a:rPr lang="en-US" sz="1400" dirty="0" err="1"/>
              <a:t>request.getSession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Controller </a:t>
            </a:r>
            <a:r>
              <a:rPr lang="en-US" sz="1400" dirty="0" err="1"/>
              <a:t>pageController</a:t>
            </a:r>
            <a:r>
              <a:rPr lang="en-US" sz="1400" dirty="0"/>
              <a:t> = (Controller) </a:t>
            </a:r>
            <a:r>
              <a:rPr lang="en-US" sz="1400" dirty="0" err="1"/>
              <a:t>sc.getAttribute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</a:t>
            </a:r>
            <a:r>
              <a:rPr lang="en-US" sz="1400" b="1" dirty="0" smtClean="0"/>
              <a:t>if </a:t>
            </a:r>
            <a:r>
              <a:rPr lang="en-US" sz="1400" b="1" dirty="0"/>
              <a:t>(</a:t>
            </a:r>
            <a:r>
              <a:rPr lang="en-US" sz="1400" b="1" dirty="0" err="1"/>
              <a:t>pageController</a:t>
            </a:r>
            <a:r>
              <a:rPr lang="en-US" sz="1400" b="1" dirty="0"/>
              <a:t> </a:t>
            </a:r>
            <a:r>
              <a:rPr lang="en-US" sz="1400" b="1" dirty="0" err="1"/>
              <a:t>instanceof</a:t>
            </a:r>
            <a:r>
              <a:rPr lang="en-US" sz="1400" b="1" dirty="0"/>
              <a:t> </a:t>
            </a:r>
            <a:r>
              <a:rPr lang="en-US" sz="1400" b="1" dirty="0" err="1"/>
              <a:t>DataBinding</a:t>
            </a:r>
            <a:r>
              <a:rPr lang="en-US" sz="1400" b="1" dirty="0"/>
              <a:t>) {</a:t>
            </a:r>
          </a:p>
          <a:p>
            <a:r>
              <a:rPr lang="en-US" sz="1400" dirty="0"/>
              <a:t>     </a:t>
            </a:r>
            <a:r>
              <a:rPr lang="en-US" sz="1400" b="1" dirty="0" err="1" smtClean="0"/>
              <a:t>prepareRequestData</a:t>
            </a:r>
            <a:r>
              <a:rPr lang="en-US" sz="1400" b="1" dirty="0" smtClean="0"/>
              <a:t>(request</a:t>
            </a:r>
            <a:r>
              <a:rPr lang="en-US" sz="1400" b="1" dirty="0"/>
              <a:t>, model, (</a:t>
            </a:r>
            <a:r>
              <a:rPr lang="en-US" sz="1400" b="1" dirty="0" err="1"/>
              <a:t>DataBinding</a:t>
            </a:r>
            <a:r>
              <a:rPr lang="en-US" sz="1400" b="1" dirty="0"/>
              <a:t>)</a:t>
            </a:r>
            <a:r>
              <a:rPr lang="en-US" sz="1400" b="1" dirty="0" err="1"/>
              <a:t>pageController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}</a:t>
            </a:r>
            <a:endParaRPr lang="ko-KR" altLang="en-US" sz="1400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DataBinding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구현한 페이지 컨트롤러에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대해서만 값 객체를 만들 준다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지금까지는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5750804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222081" y="3413806"/>
            <a:ext cx="1528723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1983" y="3041611"/>
            <a:ext cx="9344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627" y="3008560"/>
            <a:ext cx="402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http://</a:t>
            </a:r>
            <a:r>
              <a:rPr lang="en-US" altLang="ko-KR" sz="2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localhost:9999/web06/member/</a:t>
            </a:r>
            <a:r>
              <a:rPr lang="en-US" altLang="ko-KR" sz="2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endParaRPr lang="en-US" altLang="ko-KR" sz="2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준비하는 과정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881338" y="2326829"/>
            <a:ext cx="2487044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804873" y="2326829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72801" y="5200394"/>
            <a:ext cx="2904118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유틸리티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ServletRequestDataBinder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368382" y="2688943"/>
            <a:ext cx="240966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5200" y="2363909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 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getDataBinders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직선 화살표 연결선 7"/>
          <p:cNvCxnSpPr>
            <a:stCxn id="8" idx="2"/>
            <a:endCxn id="11" idx="0"/>
          </p:cNvCxnSpPr>
          <p:nvPr/>
        </p:nvCxnSpPr>
        <p:spPr>
          <a:xfrm>
            <a:off x="2124860" y="2981699"/>
            <a:ext cx="0" cy="22186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1585" y="3937157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 bind()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6747" y="5221510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655200" y="3272540"/>
            <a:ext cx="1905606" cy="1607931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endParaRPr lang="ko-KR" altLang="en-US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직선 화살표 연결선 7"/>
          <p:cNvCxnSpPr>
            <a:stCxn id="11" idx="3"/>
            <a:endCxn id="16" idx="1"/>
          </p:cNvCxnSpPr>
          <p:nvPr/>
        </p:nvCxnSpPr>
        <p:spPr>
          <a:xfrm>
            <a:off x="3576919" y="5527829"/>
            <a:ext cx="186982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0026" y="522151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 new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5" name="모서리가 둥근 직사각형 15"/>
          <p:cNvSpPr/>
          <p:nvPr/>
        </p:nvSpPr>
        <p:spPr>
          <a:xfrm>
            <a:off x="3819395" y="40765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</a:t>
            </a:r>
            <a:r>
              <a:rPr lang="ko-KR" alt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6" name="직선 화살표 연결선 7"/>
          <p:cNvCxnSpPr>
            <a:stCxn id="16" idx="0"/>
          </p:cNvCxnSpPr>
          <p:nvPr/>
        </p:nvCxnSpPr>
        <p:spPr>
          <a:xfrm flipH="1" flipV="1">
            <a:off x="4999572" y="4416204"/>
            <a:ext cx="1235783" cy="80530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3174" y="4638173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 put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5200" y="2725755"/>
            <a:ext cx="190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 SD Gothic Neo" charset="-127"/>
                <a:ea typeface="Apple SD Gothic Neo" charset="-127"/>
                <a:cs typeface="Apple SD Gothic Neo" charset="-127"/>
              </a:rPr>
              <a:t>5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 execute(      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1" name="직선 화살표 연결선 7"/>
          <p:cNvCxnSpPr/>
          <p:nvPr/>
        </p:nvCxnSpPr>
        <p:spPr>
          <a:xfrm flipV="1">
            <a:off x="4999572" y="2879644"/>
            <a:ext cx="0" cy="392896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3053" y="1518070"/>
            <a:ext cx="86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0.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36" name="직선 화살표 연결선 7"/>
          <p:cNvCxnSpPr/>
          <p:nvPr/>
        </p:nvCxnSpPr>
        <p:spPr>
          <a:xfrm>
            <a:off x="2124860" y="1817491"/>
            <a:ext cx="1" cy="4794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리플랙션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API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인스턴스 생성하기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6803" y="1970351"/>
            <a:ext cx="714239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Member member = new Member();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4051650" y="2867763"/>
            <a:ext cx="1112703" cy="4813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6803" y="3784876"/>
            <a:ext cx="714239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Class </a:t>
            </a:r>
            <a:r>
              <a:rPr lang="en-US" sz="2400" dirty="0" err="1" smtClean="0"/>
              <a:t>classInfo</a:t>
            </a:r>
            <a:r>
              <a:rPr lang="en-US" sz="2400" dirty="0" smtClean="0"/>
              <a:t> = </a:t>
            </a:r>
            <a:r>
              <a:rPr lang="en-US" sz="2400" dirty="0" err="1" smtClean="0"/>
              <a:t>spms.vo.Member.class</a:t>
            </a:r>
            <a:r>
              <a:rPr lang="en-US" sz="2400" dirty="0" smtClean="0"/>
              <a:t>;</a:t>
            </a:r>
          </a:p>
          <a:p>
            <a:pPr algn="ctr"/>
            <a:r>
              <a:rPr lang="en-US" sz="2400" dirty="0" smtClean="0"/>
              <a:t>Member member = </a:t>
            </a:r>
            <a:r>
              <a:rPr lang="en-US" sz="2400" dirty="0" smtClean="0">
                <a:solidFill>
                  <a:srgbClr val="FF0000"/>
                </a:solidFill>
              </a:rPr>
              <a:t>(Member) </a:t>
            </a:r>
            <a:r>
              <a:rPr lang="en-US" sz="2400" dirty="0" err="1">
                <a:solidFill>
                  <a:srgbClr val="FF0000"/>
                </a:solidFill>
              </a:rPr>
              <a:t>classInfo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</a:rPr>
              <a:t>newInstance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43688" y="2877613"/>
            <a:ext cx="30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리플랙션 </a:t>
            </a:r>
            <a:r>
              <a:rPr lang="en-US" altLang="ko-KR" sz="2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API </a:t>
            </a:r>
            <a:r>
              <a:rPr lang="ko-KR" altLang="en-US" sz="2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2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클래스에 선언된 메서드 정보 알아내기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6803" y="1970351"/>
            <a:ext cx="71423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 </a:t>
            </a:r>
            <a:r>
              <a:rPr lang="en-US" sz="2400" dirty="0" err="1"/>
              <a:t>classInfo</a:t>
            </a:r>
            <a:r>
              <a:rPr lang="en-US" sz="2400" dirty="0"/>
              <a:t> = </a:t>
            </a:r>
            <a:r>
              <a:rPr lang="en-US" sz="2400" dirty="0" err="1"/>
              <a:t>spms.vo.Member.class</a:t>
            </a:r>
            <a:r>
              <a:rPr lang="en-US" sz="2400" dirty="0" smtClean="0"/>
              <a:t>;</a:t>
            </a:r>
          </a:p>
          <a:p>
            <a:pPr algn="ctr"/>
            <a:r>
              <a:rPr lang="en-US" sz="2400" dirty="0" smtClean="0"/>
              <a:t>Method[] </a:t>
            </a:r>
            <a:r>
              <a:rPr lang="en-US" sz="2400" dirty="0" err="1" smtClean="0"/>
              <a:t>methodList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classInfo.getMethods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ko-KR" alt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/>
              <a:t>Method method </a:t>
            </a:r>
            <a:r>
              <a:rPr lang="en-US" sz="2400" dirty="0"/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classInfo.getMethod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“</a:t>
            </a:r>
            <a:r>
              <a:rPr lang="en-US" altLang="ko-KR" sz="2400" dirty="0" err="1">
                <a:solidFill>
                  <a:srgbClr val="FF0000"/>
                </a:solidFill>
              </a:rPr>
              <a:t>g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etEmail</a:t>
            </a:r>
            <a:r>
              <a:rPr lang="en-US" altLang="ko-KR" sz="2400" dirty="0" smtClean="0">
                <a:solidFill>
                  <a:srgbClr val="FF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메서드 이름 알아내기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6803" y="1970351"/>
            <a:ext cx="71423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 </a:t>
            </a:r>
            <a:r>
              <a:rPr lang="en-US" sz="2400" dirty="0" err="1"/>
              <a:t>classInfo</a:t>
            </a:r>
            <a:r>
              <a:rPr lang="en-US" sz="2400" dirty="0"/>
              <a:t> = </a:t>
            </a:r>
            <a:r>
              <a:rPr lang="en-US" sz="2400" dirty="0" err="1"/>
              <a:t>spms.vo.Member.class</a:t>
            </a:r>
            <a:r>
              <a:rPr lang="en-US" sz="2400" dirty="0" smtClean="0"/>
              <a:t>;</a:t>
            </a:r>
          </a:p>
          <a:p>
            <a:pPr algn="ctr"/>
            <a:r>
              <a:rPr lang="en-US" sz="2400" dirty="0" smtClean="0"/>
              <a:t>Method[] </a:t>
            </a:r>
            <a:r>
              <a:rPr lang="en-US" sz="2400" dirty="0" err="1" smtClean="0"/>
              <a:t>methodList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classInfo.getMethods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ko-KR" alt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/>
              <a:t>Method method </a:t>
            </a:r>
            <a:r>
              <a:rPr lang="en-US" sz="2400" dirty="0"/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classInfo.getMethod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“</a:t>
            </a:r>
            <a:r>
              <a:rPr lang="en-US" altLang="ko-KR" sz="2400" dirty="0" err="1">
                <a:solidFill>
                  <a:srgbClr val="FF0000"/>
                </a:solidFill>
              </a:rPr>
              <a:t>g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etEmail</a:t>
            </a:r>
            <a:r>
              <a:rPr lang="en-US" altLang="ko-KR" sz="2400" dirty="0" smtClean="0">
                <a:solidFill>
                  <a:srgbClr val="FF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4051648" y="3584741"/>
            <a:ext cx="1112703" cy="4813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803" y="4480168"/>
            <a:ext cx="71423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for (Method m : </a:t>
            </a:r>
            <a:r>
              <a:rPr lang="en-US" altLang="ko-KR" sz="2400" dirty="0" err="1" smtClean="0"/>
              <a:t>methodList</a:t>
            </a:r>
            <a:r>
              <a:rPr lang="en-US" altLang="ko-KR" sz="2400" dirty="0" smtClean="0"/>
              <a:t>) {</a:t>
            </a:r>
            <a:endParaRPr lang="ko-KR" alt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m.getName</a:t>
            </a:r>
            <a:r>
              <a:rPr lang="en-US" sz="2400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메서드 호출하기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4739" y="1970351"/>
            <a:ext cx="786652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 </a:t>
            </a:r>
            <a:r>
              <a:rPr lang="en-US" sz="2400" dirty="0" err="1"/>
              <a:t>classInfo</a:t>
            </a:r>
            <a:r>
              <a:rPr lang="en-US" sz="2400" dirty="0"/>
              <a:t> = </a:t>
            </a:r>
            <a:r>
              <a:rPr lang="en-US" sz="2400" dirty="0" err="1"/>
              <a:t>spms.vo.Member.class</a:t>
            </a:r>
            <a:r>
              <a:rPr lang="en-US" sz="2400" dirty="0"/>
              <a:t>;</a:t>
            </a:r>
          </a:p>
          <a:p>
            <a:pPr algn="ctr"/>
            <a:r>
              <a:rPr lang="en-US" sz="2400" dirty="0"/>
              <a:t>Member </a:t>
            </a:r>
            <a:r>
              <a:rPr lang="en-US" sz="2400" dirty="0" smtClean="0"/>
              <a:t>instance </a:t>
            </a:r>
            <a:r>
              <a:rPr lang="en-US" sz="2400" dirty="0"/>
              <a:t>= (Member) </a:t>
            </a:r>
            <a:r>
              <a:rPr lang="en-US" sz="2400" dirty="0" err="1"/>
              <a:t>classInfo</a:t>
            </a:r>
            <a:r>
              <a:rPr lang="en-US" sz="2400" dirty="0"/>
              <a:t> .</a:t>
            </a:r>
            <a:r>
              <a:rPr lang="en-US" sz="2400" dirty="0" err="1"/>
              <a:t>newInstance</a:t>
            </a:r>
            <a:r>
              <a:rPr lang="en-US" sz="2400" dirty="0" smtClean="0"/>
              <a:t>();</a:t>
            </a:r>
            <a:endParaRPr lang="en-US" sz="2400" dirty="0"/>
          </a:p>
          <a:p>
            <a:pPr algn="ctr"/>
            <a:r>
              <a:rPr lang="en-US" altLang="ko-KR" sz="2400" dirty="0" smtClean="0"/>
              <a:t>Method m = </a:t>
            </a:r>
            <a:r>
              <a:rPr lang="en-US" altLang="ko-KR" sz="2400" dirty="0" err="1" smtClean="0"/>
              <a:t>classInfo.getMethod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setEmail</a:t>
            </a:r>
            <a:r>
              <a:rPr lang="en-US" altLang="ko-KR" sz="2400" dirty="0" smtClean="0"/>
              <a:t>”, </a:t>
            </a:r>
            <a:r>
              <a:rPr lang="en-US" altLang="ko-KR" sz="2400" dirty="0" err="1" smtClean="0"/>
              <a:t>String.class</a:t>
            </a:r>
            <a:r>
              <a:rPr lang="en-US" altLang="ko-KR" sz="2400" dirty="0" smtClean="0"/>
              <a:t>);</a:t>
            </a:r>
          </a:p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m.invoke</a:t>
            </a:r>
            <a:r>
              <a:rPr lang="en-US" altLang="ko-KR" sz="2400" dirty="0" smtClean="0">
                <a:solidFill>
                  <a:srgbClr val="FF0000"/>
                </a:solidFill>
              </a:rPr>
              <a:t>(instance, “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test@test.com</a:t>
            </a:r>
            <a:r>
              <a:rPr lang="en-US" altLang="ko-KR" sz="2400" dirty="0" smtClean="0">
                <a:solidFill>
                  <a:srgbClr val="FF0000"/>
                </a:solidFill>
              </a:rPr>
              <a:t>”);</a:t>
            </a:r>
          </a:p>
          <a:p>
            <a:pPr algn="ctr"/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instance.getEmail</a:t>
            </a:r>
            <a:r>
              <a:rPr lang="en-US" altLang="ko-KR" sz="2400" dirty="0" smtClean="0"/>
              <a:t>());</a:t>
            </a:r>
            <a:endParaRPr lang="ko-KR" alt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4051651" y="4544501"/>
            <a:ext cx="1112703" cy="4813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07417" y="5521661"/>
            <a:ext cx="300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test@test.com</a:t>
            </a:r>
            <a:endParaRPr lang="en-US" altLang="ko-KR" sz="36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8686" y="4484669"/>
            <a:ext cx="30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출력 결과</a:t>
            </a:r>
            <a:endParaRPr lang="en-US" altLang="ko-KR" sz="2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0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 컨텍스트 보관소에서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찾는다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103088" y="1978162"/>
            <a:ext cx="2030818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>
            <a:stCxn id="7" idx="3"/>
            <a:endCxn id="11" idx="1"/>
          </p:cNvCxnSpPr>
          <p:nvPr/>
        </p:nvCxnSpPr>
        <p:spPr>
          <a:xfrm flipV="1">
            <a:off x="3478551" y="2305597"/>
            <a:ext cx="2624537" cy="111171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831" y="2294581"/>
            <a:ext cx="21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다오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4275811"/>
            <a:ext cx="786652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ServletContext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this.getServletContext</a:t>
            </a:r>
            <a:r>
              <a:rPr lang="en-US" sz="1600" dirty="0" smtClean="0"/>
              <a:t>();</a:t>
            </a:r>
            <a:endParaRPr lang="ko-KR" altLang="en-US" sz="1600" dirty="0" smtClean="0"/>
          </a:p>
          <a:p>
            <a:r>
              <a:rPr lang="en-US" altLang="ko-KR" sz="1600" b="1" dirty="0" smtClean="0"/>
              <a:t>…</a:t>
            </a:r>
            <a:endParaRPr lang="en-US" sz="1600" dirty="0"/>
          </a:p>
          <a:p>
            <a:r>
              <a:rPr lang="en-US" sz="1600" dirty="0" smtClean="0"/>
              <a:t>Controller </a:t>
            </a:r>
            <a:r>
              <a:rPr lang="en-US" sz="1600" dirty="0" err="1"/>
              <a:t>pageController</a:t>
            </a:r>
            <a:r>
              <a:rPr lang="en-US" sz="1600" dirty="0"/>
              <a:t> = </a:t>
            </a:r>
            <a:r>
              <a:rPr lang="en-US" sz="1600" b="1" dirty="0"/>
              <a:t>(Controller) </a:t>
            </a:r>
            <a:r>
              <a:rPr lang="en-US" sz="1600" b="1" dirty="0" err="1"/>
              <a:t>sc.getAttribute</a:t>
            </a:r>
            <a:r>
              <a:rPr lang="en-US" sz="1600" b="1" dirty="0"/>
              <a:t>(</a:t>
            </a:r>
            <a:r>
              <a:rPr lang="en-US" sz="1600" b="1" dirty="0" err="1"/>
              <a:t>servletPath</a:t>
            </a:r>
            <a:r>
              <a:rPr lang="en-US" sz="1600" b="1" dirty="0" smtClean="0"/>
              <a:t>);</a:t>
            </a:r>
            <a:endParaRPr lang="ko-KR" alt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찾아 주면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103088" y="1978162"/>
            <a:ext cx="2030818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>
            <a:stCxn id="7" idx="3"/>
            <a:endCxn id="11" idx="1"/>
          </p:cNvCxnSpPr>
          <p:nvPr/>
        </p:nvCxnSpPr>
        <p:spPr>
          <a:xfrm flipV="1">
            <a:off x="3478551" y="2305597"/>
            <a:ext cx="2624537" cy="111171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831" y="2294581"/>
            <a:ext cx="21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다오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899407" y="4097277"/>
            <a:ext cx="2438180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11" idx="2"/>
            <a:endCxn id="9" idx="0"/>
          </p:cNvCxnSpPr>
          <p:nvPr/>
        </p:nvCxnSpPr>
        <p:spPr>
          <a:xfrm>
            <a:off x="7118497" y="2633032"/>
            <a:ext cx="0" cy="1464245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9434" y="3211266"/>
            <a:ext cx="118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738" y="5079447"/>
            <a:ext cx="786652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ServletContext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this.getServletContext</a:t>
            </a:r>
            <a:r>
              <a:rPr lang="en-US" sz="1600" dirty="0" smtClean="0"/>
              <a:t>();</a:t>
            </a:r>
            <a:endParaRPr lang="ko-KR" altLang="en-US" sz="1600" dirty="0" smtClean="0"/>
          </a:p>
          <a:p>
            <a:r>
              <a:rPr lang="en-US" altLang="ko-KR" sz="1600" b="1" dirty="0" smtClean="0"/>
              <a:t>…</a:t>
            </a:r>
            <a:endParaRPr lang="en-US" sz="1600" dirty="0"/>
          </a:p>
          <a:p>
            <a:r>
              <a:rPr lang="en-US" sz="1600" b="1" dirty="0" smtClean="0"/>
              <a:t>Controller </a:t>
            </a:r>
            <a:r>
              <a:rPr lang="en-US" sz="1600" b="1" dirty="0" err="1"/>
              <a:t>pageController</a:t>
            </a:r>
            <a:r>
              <a:rPr lang="en-US" sz="1600" b="1" dirty="0"/>
              <a:t> </a:t>
            </a:r>
            <a:r>
              <a:rPr lang="en-US" sz="1600" dirty="0"/>
              <a:t>= </a:t>
            </a:r>
            <a:r>
              <a:rPr lang="en-US" sz="1600" b="1" dirty="0"/>
              <a:t>(Controller) </a:t>
            </a:r>
            <a:r>
              <a:rPr lang="en-US" sz="1600" b="1" dirty="0" err="1"/>
              <a:t>sc.getAttribute</a:t>
            </a:r>
            <a:r>
              <a:rPr lang="en-US" sz="1600" b="1" dirty="0"/>
              <a:t>(</a:t>
            </a:r>
            <a:r>
              <a:rPr lang="en-US" sz="1600" b="1" dirty="0" err="1"/>
              <a:t>servletPath</a:t>
            </a:r>
            <a:r>
              <a:rPr lang="en-US" sz="1600" b="1" dirty="0" smtClean="0"/>
              <a:t>);</a:t>
            </a:r>
            <a:endParaRPr lang="ko-KR" alt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컨트롤러가 누구냐에 따라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103088" y="1978162"/>
            <a:ext cx="2030818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>
            <a:stCxn id="7" idx="3"/>
            <a:endCxn id="11" idx="1"/>
          </p:cNvCxnSpPr>
          <p:nvPr/>
        </p:nvCxnSpPr>
        <p:spPr>
          <a:xfrm flipV="1">
            <a:off x="3478551" y="2305597"/>
            <a:ext cx="2624537" cy="111171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831" y="2294581"/>
            <a:ext cx="21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다오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899407" y="4097277"/>
            <a:ext cx="2438180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11" idx="2"/>
            <a:endCxn id="9" idx="0"/>
          </p:cNvCxnSpPr>
          <p:nvPr/>
        </p:nvCxnSpPr>
        <p:spPr>
          <a:xfrm>
            <a:off x="7118497" y="2633032"/>
            <a:ext cx="0" cy="146424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9434" y="3211266"/>
            <a:ext cx="118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1507" y="4072042"/>
            <a:ext cx="427455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if (</a:t>
            </a:r>
            <a:r>
              <a:rPr lang="en-US" sz="1400" b="1" dirty="0">
                <a:solidFill>
                  <a:srgbClr val="FF0000"/>
                </a:solidFill>
              </a:rPr>
              <a:t>"/member/</a:t>
            </a:r>
            <a:r>
              <a:rPr lang="en-US" sz="1400" b="1" dirty="0" err="1">
                <a:solidFill>
                  <a:srgbClr val="FF0000"/>
                </a:solidFill>
              </a:rPr>
              <a:t>add.do"</a:t>
            </a:r>
            <a:r>
              <a:rPr lang="en-US" sz="1400" dirty="0" err="1"/>
              <a:t>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</a:t>
            </a:r>
            <a:r>
              <a:rPr lang="en-US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en-US" sz="1400" dirty="0"/>
          </a:p>
          <a:p>
            <a:r>
              <a:rPr lang="en-US" sz="1400" dirty="0" smtClean="0"/>
              <a:t>} </a:t>
            </a:r>
            <a:r>
              <a:rPr lang="en-US" sz="1400" dirty="0"/>
              <a:t>else if ("/member/</a:t>
            </a:r>
            <a:r>
              <a:rPr lang="en-US" sz="1400" dirty="0" err="1"/>
              <a:t>update.do".equals</a:t>
            </a:r>
            <a:r>
              <a:rPr lang="en-US" sz="1400" dirty="0"/>
              <a:t>(</a:t>
            </a:r>
            <a:r>
              <a:rPr lang="en-US" sz="1400" dirty="0" err="1"/>
              <a:t>servletPath</a:t>
            </a:r>
            <a:r>
              <a:rPr lang="en-US" sz="1400" dirty="0"/>
              <a:t>)) </a:t>
            </a:r>
            <a:r>
              <a:rPr lang="en-US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en-US" sz="1400" dirty="0"/>
          </a:p>
          <a:p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if ("/</a:t>
            </a:r>
            <a:r>
              <a:rPr lang="da-DK" sz="1400" dirty="0" err="1"/>
              <a:t>member</a:t>
            </a:r>
            <a:r>
              <a:rPr lang="da-DK" sz="1400" dirty="0"/>
              <a:t>/delete.do".</a:t>
            </a:r>
            <a:r>
              <a:rPr lang="da-DK" sz="1400" dirty="0" err="1"/>
              <a:t>equals</a:t>
            </a:r>
            <a:r>
              <a:rPr lang="da-DK" sz="1400" dirty="0"/>
              <a:t>(</a:t>
            </a:r>
            <a:r>
              <a:rPr lang="da-DK" sz="1400" dirty="0" err="1"/>
              <a:t>servletPath</a:t>
            </a:r>
            <a:r>
              <a:rPr lang="da-DK" sz="1400" dirty="0"/>
              <a:t>)) </a:t>
            </a:r>
            <a:r>
              <a:rPr lang="da-DK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da-DK" sz="1400" dirty="0"/>
          </a:p>
          <a:p>
            <a:r>
              <a:rPr lang="da-DK" sz="1400" dirty="0" smtClean="0"/>
              <a:t>} </a:t>
            </a:r>
            <a:r>
              <a:rPr lang="da-DK" sz="1400" dirty="0" err="1"/>
              <a:t>else</a:t>
            </a:r>
            <a:r>
              <a:rPr lang="da-DK" sz="1400" dirty="0"/>
              <a:t> if ("/</a:t>
            </a:r>
            <a:r>
              <a:rPr lang="da-DK" sz="1400" dirty="0" err="1"/>
              <a:t>auth</a:t>
            </a:r>
            <a:r>
              <a:rPr lang="da-DK" sz="1400" dirty="0"/>
              <a:t>/login.do".</a:t>
            </a:r>
            <a:r>
              <a:rPr lang="da-DK" sz="1400" dirty="0" err="1"/>
              <a:t>equals</a:t>
            </a:r>
            <a:r>
              <a:rPr lang="da-DK" sz="1400" dirty="0"/>
              <a:t>(</a:t>
            </a:r>
            <a:r>
              <a:rPr lang="da-DK" sz="1400" dirty="0" err="1"/>
              <a:t>servletPath</a:t>
            </a:r>
            <a:r>
              <a:rPr lang="da-DK" sz="1400" dirty="0"/>
              <a:t>)) </a:t>
            </a:r>
            <a:r>
              <a:rPr lang="da-DK" sz="1400" dirty="0" smtClean="0"/>
              <a:t>{</a:t>
            </a:r>
            <a:endParaRPr lang="ko-KR" altLang="en-US" sz="1400" dirty="0" smtClean="0"/>
          </a:p>
          <a:p>
            <a:r>
              <a:rPr lang="en-US" altLang="ko-KR" sz="1400" dirty="0" smtClean="0"/>
              <a:t>…</a:t>
            </a:r>
            <a:endParaRPr lang="da-DK" sz="1400" dirty="0"/>
          </a:p>
          <a:p>
            <a:r>
              <a:rPr lang="da-DK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컨트롤러가 필요로 하는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객체를 준비한다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103088" y="1978162"/>
            <a:ext cx="2030818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>
            <a:stCxn id="7" idx="3"/>
            <a:endCxn id="11" idx="1"/>
          </p:cNvCxnSpPr>
          <p:nvPr/>
        </p:nvCxnSpPr>
        <p:spPr>
          <a:xfrm flipV="1">
            <a:off x="3478551" y="2305597"/>
            <a:ext cx="2624537" cy="111171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831" y="2294581"/>
            <a:ext cx="21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다오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899407" y="4097277"/>
            <a:ext cx="2438180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11" idx="2"/>
            <a:endCxn id="9" idx="0"/>
          </p:cNvCxnSpPr>
          <p:nvPr/>
        </p:nvCxnSpPr>
        <p:spPr>
          <a:xfrm>
            <a:off x="7118497" y="2633032"/>
            <a:ext cx="0" cy="146424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9434" y="3211266"/>
            <a:ext cx="118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1507" y="5301086"/>
            <a:ext cx="71423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new Member()</a:t>
            </a:r>
          </a:p>
          <a:p>
            <a:r>
              <a:rPr lang="en-US" sz="1400" dirty="0"/>
              <a:t>            .</a:t>
            </a:r>
            <a:r>
              <a:rPr lang="en-US" sz="1400" dirty="0" err="1"/>
              <a:t>setEmail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("email"))</a:t>
            </a:r>
          </a:p>
          <a:p>
            <a:r>
              <a:rPr lang="en-US" sz="1400" dirty="0"/>
              <a:t>            .</a:t>
            </a:r>
            <a:r>
              <a:rPr lang="en-US" sz="1400" dirty="0" err="1"/>
              <a:t>setPassword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("password"))</a:t>
            </a:r>
          </a:p>
          <a:p>
            <a:r>
              <a:rPr lang="en-US" sz="1400" dirty="0"/>
              <a:t>            .</a:t>
            </a:r>
            <a:r>
              <a:rPr lang="en-US" sz="1400" dirty="0" err="1"/>
              <a:t>setName</a:t>
            </a:r>
            <a:r>
              <a:rPr lang="en-US" sz="1400" dirty="0"/>
              <a:t>(</a:t>
            </a:r>
            <a:r>
              <a:rPr lang="en-US" sz="1400" dirty="0" err="1"/>
              <a:t>request.getParameter</a:t>
            </a:r>
            <a:r>
              <a:rPr lang="en-US" sz="1400" dirty="0"/>
              <a:t>("name"))</a:t>
            </a:r>
            <a:endParaRPr lang="ko-KR" altLang="en-US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7367" y="4160998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 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7" name="직선 화살표 연결선 7"/>
          <p:cNvCxnSpPr>
            <a:stCxn id="7" idx="2"/>
            <a:endCxn id="16" idx="1"/>
          </p:cNvCxnSpPr>
          <p:nvPr/>
        </p:nvCxnSpPr>
        <p:spPr>
          <a:xfrm rot="16200000" flipH="1">
            <a:off x="2385567" y="3675516"/>
            <a:ext cx="641263" cy="942338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860" y="4016813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파라미터 값을 직접 꺼내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 객체에 할당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91507" y="3008560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프런트 컨트롤러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6103088" y="1978162"/>
            <a:ext cx="2030818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>
            <a:stCxn id="7" idx="3"/>
            <a:endCxn id="11" idx="1"/>
          </p:cNvCxnSpPr>
          <p:nvPr/>
        </p:nvCxnSpPr>
        <p:spPr>
          <a:xfrm flipV="1">
            <a:off x="3478551" y="2305597"/>
            <a:ext cx="2624537" cy="111171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12831" y="2294581"/>
            <a:ext cx="21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다오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899407" y="4097277"/>
            <a:ext cx="2438180" cy="654870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0" name="직선 화살표 연결선 7"/>
          <p:cNvCxnSpPr>
            <a:stCxn id="11" idx="2"/>
            <a:endCxn id="9" idx="0"/>
          </p:cNvCxnSpPr>
          <p:nvPr/>
        </p:nvCxnSpPr>
        <p:spPr>
          <a:xfrm>
            <a:off x="7118497" y="2633032"/>
            <a:ext cx="0" cy="146424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9434" y="3211266"/>
            <a:ext cx="118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1507" y="5301086"/>
            <a:ext cx="714239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new Member()</a:t>
            </a:r>
          </a:p>
          <a:p>
            <a:r>
              <a:rPr lang="en-US" sz="1400" dirty="0"/>
              <a:t>            </a:t>
            </a:r>
            <a:r>
              <a:rPr lang="en-US" sz="1400" b="1" dirty="0"/>
              <a:t>.</a:t>
            </a:r>
            <a:r>
              <a:rPr lang="en-US" sz="1400" b="1" dirty="0" err="1"/>
              <a:t>setEmail</a:t>
            </a:r>
            <a:r>
              <a:rPr lang="en-US" sz="1400" b="1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request.getParameter</a:t>
            </a:r>
            <a:r>
              <a:rPr lang="en-US" sz="1400" dirty="0">
                <a:solidFill>
                  <a:srgbClr val="FF0000"/>
                </a:solidFill>
              </a:rPr>
              <a:t>("email")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    .</a:t>
            </a:r>
            <a:r>
              <a:rPr lang="en-US" sz="1400" b="1" dirty="0" err="1"/>
              <a:t>setPassword</a:t>
            </a:r>
            <a:r>
              <a:rPr lang="en-US" sz="1400" b="1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request.getParameter</a:t>
            </a:r>
            <a:r>
              <a:rPr lang="en-US" sz="1400" dirty="0">
                <a:solidFill>
                  <a:srgbClr val="FF0000"/>
                </a:solidFill>
              </a:rPr>
              <a:t>("password")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    .</a:t>
            </a:r>
            <a:r>
              <a:rPr lang="en-US" sz="1400" b="1" dirty="0" err="1"/>
              <a:t>setName</a:t>
            </a:r>
            <a:r>
              <a:rPr lang="en-US" sz="1400" b="1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request.getParameter</a:t>
            </a:r>
            <a:r>
              <a:rPr lang="en-US" sz="1400" dirty="0">
                <a:solidFill>
                  <a:srgbClr val="FF0000"/>
                </a:solidFill>
              </a:rPr>
              <a:t>("name")</a:t>
            </a:r>
            <a:r>
              <a:rPr lang="en-US" sz="1400" b="1" dirty="0"/>
              <a:t>)</a:t>
            </a:r>
            <a:endParaRPr lang="ko-KR" altLang="en-US" sz="1400" b="1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7367" y="4160998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값 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7" name="직선 화살표 연결선 7"/>
          <p:cNvCxnSpPr>
            <a:stCxn id="7" idx="2"/>
            <a:endCxn id="16" idx="1"/>
          </p:cNvCxnSpPr>
          <p:nvPr/>
        </p:nvCxnSpPr>
        <p:spPr>
          <a:xfrm rot="16200000" flipH="1">
            <a:off x="2385567" y="3675516"/>
            <a:ext cx="641263" cy="942338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860" y="4016813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6.4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리플랙션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API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이용하여 프런트 컨트롤러 개선하기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방식의 문제점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31031</TotalTime>
  <Words>2001</Words>
  <Application>Microsoft Macintosh PowerPoint</Application>
  <PresentationFormat>On-screen Show (4:3)</PresentationFormat>
  <Paragraphs>516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나눔손글씨 붓</vt:lpstr>
      <vt:lpstr>맑은 고딕</vt:lpstr>
      <vt:lpstr>Apple SD Gothic Neo</vt:lpstr>
      <vt:lpstr>Calibri</vt:lpstr>
      <vt:lpstr>Arial</vt:lpstr>
      <vt:lpstr>Office Theme</vt:lpstr>
      <vt:lpstr>6.4 리플랙션 API를 이용하여 프런트 컨트롤러 개선하기</vt:lpstr>
      <vt:lpstr>파라미터 값을 페이지 컨트롤러에게 전달하는 방법을 자동화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기존 방식의 문제점</vt:lpstr>
      <vt:lpstr>PowerPoint Presentation</vt:lpstr>
      <vt:lpstr>PowerPoint Presentation</vt:lpstr>
      <vt:lpstr>페이지 컨트롤러를 추가하더라도 프런트 컨트롤러를 변경하지 않으려면?</vt:lpstr>
      <vt:lpstr>페이지 컨트롤러를 추가하더라도 프런트 컨트롤러를 변경하지 않으려면?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프런트 컨트롤러 변경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리플랙션 API 사용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429</cp:revision>
  <dcterms:created xsi:type="dcterms:W3CDTF">2014-06-02T11:30:47Z</dcterms:created>
  <dcterms:modified xsi:type="dcterms:W3CDTF">2015-04-11T21:24:59Z</dcterms:modified>
  <cp:category/>
</cp:coreProperties>
</file>