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773" r:id="rId2"/>
    <p:sldId id="923" r:id="rId3"/>
    <p:sldId id="1035" r:id="rId4"/>
    <p:sldId id="995" r:id="rId5"/>
    <p:sldId id="1037" r:id="rId6"/>
    <p:sldId id="1036" r:id="rId7"/>
    <p:sldId id="1043" r:id="rId8"/>
    <p:sldId id="1044" r:id="rId9"/>
    <p:sldId id="1041" r:id="rId10"/>
    <p:sldId id="1040" r:id="rId11"/>
    <p:sldId id="1042" r:id="rId12"/>
    <p:sldId id="1045" r:id="rId13"/>
    <p:sldId id="1038" r:id="rId14"/>
    <p:sldId id="1046" r:id="rId15"/>
    <p:sldId id="1047" r:id="rId16"/>
    <p:sldId id="1002" r:id="rId17"/>
    <p:sldId id="1048" r:id="rId18"/>
    <p:sldId id="1049" r:id="rId19"/>
    <p:sldId id="1050" r:id="rId20"/>
    <p:sldId id="1051" r:id="rId21"/>
    <p:sldId id="1052" r:id="rId22"/>
    <p:sldId id="1054" r:id="rId23"/>
    <p:sldId id="1053" r:id="rId24"/>
    <p:sldId id="1055" r:id="rId25"/>
    <p:sldId id="1056" r:id="rId26"/>
    <p:sldId id="1057" r:id="rId27"/>
    <p:sldId id="1058" r:id="rId28"/>
    <p:sldId id="1059" r:id="rId29"/>
    <p:sldId id="1060" r:id="rId30"/>
    <p:sldId id="106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90148" autoAdjust="0"/>
  </p:normalViewPr>
  <p:slideViewPr>
    <p:cSldViewPr snapToGrid="0" snapToObjects="1">
      <p:cViewPr varScale="1">
        <p:scale>
          <a:sx n="116" d="100"/>
          <a:sy n="116" d="100"/>
        </p:scale>
        <p:origin x="2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8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5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5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1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98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0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0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13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 준비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257583" y="2617524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sc.setAttribute</a:t>
            </a:r>
            <a:r>
              <a:rPr lang="en-US" sz="1600" dirty="0"/>
              <a:t>("/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new </a:t>
            </a:r>
            <a:r>
              <a:rPr lang="en-US" sz="1600" dirty="0" err="1"/>
              <a:t>LogInController</a:t>
            </a:r>
            <a:r>
              <a:rPr lang="en-US" sz="1600" dirty="0"/>
              <a:t>().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));</a:t>
            </a:r>
            <a:endParaRPr lang="ko-KR" altLang="en-US" sz="1600" dirty="0" smtClean="0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1832161" y="3752268"/>
            <a:ext cx="2438180" cy="1095153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051251" y="4367021"/>
            <a:ext cx="1069057" cy="347697"/>
          </a:xfrm>
          <a:prstGeom prst="roundRect">
            <a:avLst>
              <a:gd name="adj" fmla="val 5978"/>
            </a:avLst>
          </a:prstGeom>
          <a:solidFill>
            <a:srgbClr val="FFC0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4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 객체 생성 및 의존 객체 주입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257583" y="2617524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7" name="직선 화살표 연결선 7"/>
          <p:cNvCxnSpPr>
            <a:stCxn id="11" idx="3"/>
          </p:cNvCxnSpPr>
          <p:nvPr/>
        </p:nvCxnSpPr>
        <p:spPr>
          <a:xfrm>
            <a:off x="4384298" y="2922733"/>
            <a:ext cx="1873285" cy="655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390" y="2614956"/>
            <a:ext cx="100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sc.setAttribute</a:t>
            </a:r>
            <a:r>
              <a:rPr lang="en-US" sz="1600" dirty="0"/>
              <a:t>("/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</a:t>
            </a:r>
            <a:r>
              <a:rPr lang="en-US" sz="1600" b="1" dirty="0"/>
              <a:t>new </a:t>
            </a:r>
            <a:r>
              <a:rPr lang="en-US" sz="1600" b="1" dirty="0" err="1"/>
              <a:t>LogInController</a:t>
            </a:r>
            <a:r>
              <a:rPr lang="en-US" sz="1600" b="1" dirty="0"/>
              <a:t>().</a:t>
            </a:r>
            <a:r>
              <a:rPr lang="en-US" sz="1600" b="1" dirty="0" err="1"/>
              <a:t>setMemberDao</a:t>
            </a:r>
            <a:r>
              <a:rPr lang="en-US" sz="1600" b="1" dirty="0"/>
              <a:t>(</a:t>
            </a:r>
            <a:r>
              <a:rPr lang="en-US" sz="1600" b="1" dirty="0" err="1"/>
              <a:t>memberDao</a:t>
            </a:r>
            <a:r>
              <a:rPr lang="en-US" sz="1600" b="1" dirty="0"/>
              <a:t>)</a:t>
            </a:r>
            <a:r>
              <a:rPr lang="en-US" sz="1600" dirty="0"/>
              <a:t>);</a:t>
            </a:r>
            <a:endParaRPr lang="ko-KR" altLang="en-US" sz="1600" dirty="0" smtClean="0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1832161" y="3752268"/>
            <a:ext cx="2438180" cy="1095153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051251" y="4367021"/>
            <a:ext cx="1069057" cy="347697"/>
          </a:xfrm>
          <a:prstGeom prst="roundRect">
            <a:avLst>
              <a:gd name="adj" fmla="val 5978"/>
            </a:avLst>
          </a:prstGeom>
          <a:solidFill>
            <a:srgbClr val="FFC0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5" name="직선 화살표 연결선 7"/>
          <p:cNvCxnSpPr>
            <a:stCxn id="23" idx="3"/>
            <a:endCxn id="12" idx="2"/>
          </p:cNvCxnSpPr>
          <p:nvPr/>
        </p:nvCxnSpPr>
        <p:spPr>
          <a:xfrm flipV="1">
            <a:off x="4270341" y="3272394"/>
            <a:ext cx="3206332" cy="1027451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5797" y="3996155"/>
            <a:ext cx="15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 주입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7504" y="5786021"/>
            <a:ext cx="197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생성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9" name="Curved Connector 28"/>
          <p:cNvCxnSpPr>
            <a:stCxn id="28" idx="1"/>
          </p:cNvCxnSpPr>
          <p:nvPr/>
        </p:nvCxnSpPr>
        <p:spPr>
          <a:xfrm rot="10800000">
            <a:off x="2115240" y="5528871"/>
            <a:ext cx="382265" cy="54953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 객체 생성 및 의존 객체 주입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257583" y="2617524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7" name="직선 화살표 연결선 7"/>
          <p:cNvCxnSpPr>
            <a:stCxn id="11" idx="3"/>
          </p:cNvCxnSpPr>
          <p:nvPr/>
        </p:nvCxnSpPr>
        <p:spPr>
          <a:xfrm>
            <a:off x="4384298" y="2922733"/>
            <a:ext cx="1873285" cy="655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390" y="2614956"/>
            <a:ext cx="100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sc.setAttribute</a:t>
            </a:r>
            <a:r>
              <a:rPr lang="en-US" sz="1600" dirty="0"/>
              <a:t>("/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</a:t>
            </a:r>
            <a:r>
              <a:rPr lang="en-US" sz="1600" b="1" dirty="0"/>
              <a:t>new </a:t>
            </a:r>
            <a:r>
              <a:rPr lang="en-US" sz="1600" b="1" dirty="0" err="1"/>
              <a:t>LogInController</a:t>
            </a:r>
            <a:r>
              <a:rPr lang="en-US" sz="1600" b="1" dirty="0"/>
              <a:t>().</a:t>
            </a:r>
            <a:r>
              <a:rPr lang="en-US" sz="1600" b="1" dirty="0" err="1"/>
              <a:t>setMemberDao</a:t>
            </a:r>
            <a:r>
              <a:rPr lang="en-US" sz="1600" b="1" dirty="0"/>
              <a:t>(</a:t>
            </a:r>
            <a:r>
              <a:rPr lang="en-US" sz="1600" b="1" dirty="0" err="1"/>
              <a:t>memberDao</a:t>
            </a:r>
            <a:r>
              <a:rPr lang="en-US" sz="1600" b="1" dirty="0"/>
              <a:t>)</a:t>
            </a:r>
            <a:r>
              <a:rPr lang="en-US" sz="1600" dirty="0"/>
              <a:t>);</a:t>
            </a:r>
            <a:endParaRPr lang="ko-KR" altLang="en-US" sz="1600" dirty="0" smtClean="0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1832161" y="3752268"/>
            <a:ext cx="2438180" cy="1095153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3051251" y="4367021"/>
            <a:ext cx="1069057" cy="347697"/>
          </a:xfrm>
          <a:prstGeom prst="roundRect">
            <a:avLst>
              <a:gd name="adj" fmla="val 5978"/>
            </a:avLst>
          </a:prstGeom>
          <a:solidFill>
            <a:srgbClr val="FFC0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5" name="직선 화살표 연결선 7"/>
          <p:cNvCxnSpPr>
            <a:stCxn id="23" idx="3"/>
            <a:endCxn id="12" idx="2"/>
          </p:cNvCxnSpPr>
          <p:nvPr/>
        </p:nvCxnSpPr>
        <p:spPr>
          <a:xfrm flipV="1">
            <a:off x="4270341" y="3272394"/>
            <a:ext cx="3206332" cy="1027451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5797" y="3996155"/>
            <a:ext cx="15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 주입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7504" y="5786021"/>
            <a:ext cx="197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생성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9" name="Curved Connector 28"/>
          <p:cNvCxnSpPr>
            <a:stCxn id="28" idx="1"/>
          </p:cNvCxnSpPr>
          <p:nvPr/>
        </p:nvCxnSpPr>
        <p:spPr>
          <a:xfrm rot="10800000">
            <a:off x="2115240" y="5528871"/>
            <a:ext cx="382265" cy="54953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5521" y="5786021"/>
            <a:ext cx="197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의존 객체 주입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0800000">
            <a:off x="4563257" y="5528871"/>
            <a:ext cx="382265" cy="54953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서블릿 컨텍스트에 보관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70755" y="2016912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3324" y="3024852"/>
            <a:ext cx="119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저장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5518114" y="2012037"/>
            <a:ext cx="2820317" cy="2688225"/>
          </a:xfrm>
          <a:prstGeom prst="roundRect">
            <a:avLst>
              <a:gd name="adj" fmla="val 5978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884711" y="3428063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5709182" y="2811424"/>
            <a:ext cx="2438180" cy="426857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login.do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sz="12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>
            <a:stCxn id="22" idx="3"/>
            <a:endCxn id="24" idx="1"/>
          </p:cNvCxnSpPr>
          <p:nvPr/>
        </p:nvCxnSpPr>
        <p:spPr>
          <a:xfrm flipV="1">
            <a:off x="3322891" y="3024853"/>
            <a:ext cx="2386291" cy="73064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4738" y="4993685"/>
            <a:ext cx="786652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sc.setAttribute</a:t>
            </a:r>
            <a:r>
              <a:rPr lang="en-US" sz="1600" b="1" dirty="0"/>
              <a:t>("/</a:t>
            </a:r>
            <a:r>
              <a:rPr lang="en-US" sz="1600" b="1" dirty="0" err="1"/>
              <a:t>auth</a:t>
            </a:r>
            <a:r>
              <a:rPr lang="en-US" sz="1600" b="1" dirty="0"/>
              <a:t>/</a:t>
            </a:r>
            <a:r>
              <a:rPr lang="en-US" sz="1600" b="1" dirty="0" err="1"/>
              <a:t>login.do</a:t>
            </a:r>
            <a:r>
              <a:rPr lang="en-US" sz="1600" b="1" dirty="0"/>
              <a:t>", </a:t>
            </a:r>
          </a:p>
          <a:p>
            <a:r>
              <a:rPr lang="en-US" sz="1600" dirty="0"/>
              <a:t>          new </a:t>
            </a:r>
            <a:r>
              <a:rPr lang="en-US" sz="1600" dirty="0" err="1"/>
              <a:t>LogInController</a:t>
            </a:r>
            <a:r>
              <a:rPr lang="en-US" sz="1600" dirty="0"/>
              <a:t>().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b="1" dirty="0"/>
              <a:t>);</a:t>
            </a:r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8259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서블릿 컨텍스트에 보관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70755" y="2016912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4076" y="3426574"/>
            <a:ext cx="119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저장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5518114" y="2012037"/>
            <a:ext cx="2820317" cy="2688225"/>
          </a:xfrm>
          <a:prstGeom prst="roundRect">
            <a:avLst>
              <a:gd name="adj" fmla="val 5978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884711" y="3428063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5709182" y="2811424"/>
            <a:ext cx="2438180" cy="426857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login.do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sz="12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>
            <a:stCxn id="27" idx="3"/>
            <a:endCxn id="28" idx="1"/>
          </p:cNvCxnSpPr>
          <p:nvPr/>
        </p:nvCxnSpPr>
        <p:spPr>
          <a:xfrm flipV="1">
            <a:off x="3475291" y="3531704"/>
            <a:ext cx="2233891" cy="3761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4738" y="4993685"/>
            <a:ext cx="786652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sc.setAttribute</a:t>
            </a:r>
            <a:r>
              <a:rPr lang="en-US" sz="1600" b="1" dirty="0"/>
              <a:t>("/</a:t>
            </a:r>
            <a:r>
              <a:rPr lang="en-US" sz="1600" b="1" dirty="0" err="1"/>
              <a:t>auth</a:t>
            </a:r>
            <a:r>
              <a:rPr lang="en-US" sz="1600" b="1" dirty="0"/>
              <a:t>/</a:t>
            </a:r>
            <a:r>
              <a:rPr lang="en-US" sz="1600" b="1" dirty="0" err="1"/>
              <a:t>logout.do</a:t>
            </a:r>
            <a:r>
              <a:rPr lang="en-US" sz="1600" b="1" dirty="0"/>
              <a:t>", </a:t>
            </a:r>
            <a:r>
              <a:rPr lang="en-US" sz="1600" dirty="0"/>
              <a:t>new </a:t>
            </a:r>
            <a:r>
              <a:rPr lang="en-US" sz="1600" dirty="0" err="1"/>
              <a:t>LogOutController</a:t>
            </a:r>
            <a:r>
              <a:rPr lang="en-US" sz="1600" dirty="0"/>
              <a:t>()</a:t>
            </a:r>
            <a:r>
              <a:rPr lang="en-US" sz="1600" b="1" dirty="0"/>
              <a:t>);</a:t>
            </a:r>
            <a:endParaRPr lang="ko-KR" altLang="en-US" sz="1600" b="1" dirty="0" smtClean="0"/>
          </a:p>
        </p:txBody>
      </p:sp>
      <p:sp>
        <p:nvSpPr>
          <p:cNvPr id="27" name="모서리가 둥근 직사각형 15"/>
          <p:cNvSpPr/>
          <p:nvPr/>
        </p:nvSpPr>
        <p:spPr>
          <a:xfrm>
            <a:off x="1037111" y="3580463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5709182" y="3318275"/>
            <a:ext cx="2438180" cy="426857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logout.do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LogOutController</a:t>
            </a:r>
            <a:endParaRPr lang="ko-KR" altLang="en-US" sz="12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9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서블릿 컨텍스트에 보관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70755" y="2016912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4076" y="3743702"/>
            <a:ext cx="119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저장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5518114" y="2012037"/>
            <a:ext cx="2820317" cy="2688225"/>
          </a:xfrm>
          <a:prstGeom prst="roundRect">
            <a:avLst>
              <a:gd name="adj" fmla="val 5978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884711" y="3428063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5709182" y="2811424"/>
            <a:ext cx="2438180" cy="426857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login.do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sz="12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>
            <a:stCxn id="26" idx="3"/>
            <a:endCxn id="29" idx="1"/>
          </p:cNvCxnSpPr>
          <p:nvPr/>
        </p:nvCxnSpPr>
        <p:spPr>
          <a:xfrm flipV="1">
            <a:off x="3627691" y="4037668"/>
            <a:ext cx="2081266" cy="2263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4738" y="4993685"/>
            <a:ext cx="786652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sc.setAttribute</a:t>
            </a:r>
            <a:r>
              <a:rPr lang="en-US" sz="1600" b="1" dirty="0"/>
              <a:t>("/member/</a:t>
            </a:r>
            <a:r>
              <a:rPr lang="en-US" sz="1600" b="1" dirty="0" err="1"/>
              <a:t>list.do</a:t>
            </a:r>
            <a:r>
              <a:rPr lang="en-US" sz="1600" b="1" dirty="0"/>
              <a:t>", </a:t>
            </a:r>
          </a:p>
          <a:p>
            <a:r>
              <a:rPr lang="en-US" sz="1600" dirty="0"/>
              <a:t>          new </a:t>
            </a:r>
            <a:r>
              <a:rPr lang="en-US" sz="1600" dirty="0" err="1"/>
              <a:t>MemberListController</a:t>
            </a:r>
            <a:r>
              <a:rPr lang="en-US" sz="1600" dirty="0"/>
              <a:t>().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b="1" dirty="0"/>
              <a:t>);</a:t>
            </a:r>
            <a:endParaRPr lang="ko-KR" altLang="en-US" sz="1600" b="1" dirty="0" smtClean="0"/>
          </a:p>
        </p:txBody>
      </p:sp>
      <p:sp>
        <p:nvSpPr>
          <p:cNvPr id="27" name="모서리가 둥근 직사각형 15"/>
          <p:cNvSpPr/>
          <p:nvPr/>
        </p:nvSpPr>
        <p:spPr>
          <a:xfrm>
            <a:off x="1037111" y="3580463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5709182" y="3318275"/>
            <a:ext cx="2438180" cy="426857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logout.do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LogOutController</a:t>
            </a:r>
            <a:endParaRPr lang="ko-KR" altLang="en-US" sz="12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6" name="모서리가 둥근 직사각형 15"/>
          <p:cNvSpPr/>
          <p:nvPr/>
        </p:nvSpPr>
        <p:spPr>
          <a:xfrm>
            <a:off x="1189511" y="3732863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708957" y="3824239"/>
            <a:ext cx="2438180" cy="426857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list.do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sz="1200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 방식의 문제점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새 페이지 컨트롤러가 추가되면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695726" y="174888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9" name="모서리가 둥근 직사각형 15"/>
          <p:cNvSpPr/>
          <p:nvPr/>
        </p:nvSpPr>
        <p:spPr>
          <a:xfrm>
            <a:off x="5695726" y="245475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MemberUpdateController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695726" y="3165217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MemberDeleteController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14813" y="4065360"/>
            <a:ext cx="80897" cy="446966"/>
            <a:chOff x="6914813" y="4065360"/>
            <a:chExt cx="80897" cy="446966"/>
          </a:xfrm>
        </p:grpSpPr>
        <p:sp>
          <p:nvSpPr>
            <p:cNvPr id="4" name="Connector 3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nector 21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onnector 22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모서리가 둥근 직사각형 15"/>
          <p:cNvSpPr/>
          <p:nvPr/>
        </p:nvSpPr>
        <p:spPr>
          <a:xfrm>
            <a:off x="5695726" y="472579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770755" y="2016912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해당 코드를 추가해야 함</a:t>
            </a:r>
            <a:r>
              <a:rPr lang="en-US" altLang="ko-KR" sz="3600" dirty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695726" y="174888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9" name="모서리가 둥근 직사각형 15"/>
          <p:cNvSpPr/>
          <p:nvPr/>
        </p:nvSpPr>
        <p:spPr>
          <a:xfrm>
            <a:off x="5695726" y="245475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MemberUpdateController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695726" y="3165217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MemberDeleteController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14813" y="4065360"/>
            <a:ext cx="80897" cy="446966"/>
            <a:chOff x="6914813" y="4065360"/>
            <a:chExt cx="80897" cy="446966"/>
          </a:xfrm>
        </p:grpSpPr>
        <p:sp>
          <p:nvSpPr>
            <p:cNvPr id="4" name="Connector 3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nector 21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onnector 22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모서리가 둥근 직사각형 15"/>
          <p:cNvSpPr/>
          <p:nvPr/>
        </p:nvSpPr>
        <p:spPr>
          <a:xfrm>
            <a:off x="5695726" y="472579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770755" y="2016912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738" y="3182421"/>
            <a:ext cx="483369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400" dirty="0" err="1" smtClean="0"/>
              <a:t>sc.setAttribute</a:t>
            </a:r>
            <a:r>
              <a:rPr lang="en-US" sz="1400" dirty="0"/>
              <a:t>("/</a:t>
            </a:r>
            <a:r>
              <a:rPr lang="en-US" sz="1400" dirty="0" err="1"/>
              <a:t>auth</a:t>
            </a:r>
            <a:r>
              <a:rPr lang="en-US" sz="1400" dirty="0"/>
              <a:t>/</a:t>
            </a:r>
            <a:r>
              <a:rPr lang="en-US" sz="1400" dirty="0" err="1"/>
              <a:t>login.do</a:t>
            </a:r>
            <a:r>
              <a:rPr lang="en-US" sz="1400" dirty="0"/>
              <a:t>", </a:t>
            </a:r>
            <a:r>
              <a:rPr lang="en-US" sz="1400" dirty="0" smtClean="0"/>
              <a:t>…);</a:t>
            </a:r>
            <a:endParaRPr lang="en-US" sz="1400" dirty="0"/>
          </a:p>
          <a:p>
            <a:r>
              <a:rPr lang="en-US" sz="1400" dirty="0" err="1" smtClean="0"/>
              <a:t>sc.setAttribute</a:t>
            </a:r>
            <a:r>
              <a:rPr lang="en-US" sz="1400" dirty="0"/>
              <a:t>("/</a:t>
            </a:r>
            <a:r>
              <a:rPr lang="en-US" sz="1400" dirty="0" err="1"/>
              <a:t>auth</a:t>
            </a:r>
            <a:r>
              <a:rPr lang="en-US" sz="1400" dirty="0"/>
              <a:t>/</a:t>
            </a:r>
            <a:r>
              <a:rPr lang="en-US" sz="1400" dirty="0" err="1"/>
              <a:t>logout.do</a:t>
            </a:r>
            <a:r>
              <a:rPr lang="en-US" sz="1400" dirty="0"/>
              <a:t>", </a:t>
            </a:r>
            <a:r>
              <a:rPr lang="en-US" sz="1400" dirty="0" smtClean="0"/>
              <a:t>…);</a:t>
            </a:r>
            <a:endParaRPr lang="en-US" sz="1400" dirty="0"/>
          </a:p>
          <a:p>
            <a:r>
              <a:rPr lang="en-US" sz="1400" dirty="0" err="1" smtClean="0"/>
              <a:t>sc.setAttribute</a:t>
            </a:r>
            <a:r>
              <a:rPr lang="en-US" sz="1400" dirty="0"/>
              <a:t>("/member/</a:t>
            </a:r>
            <a:r>
              <a:rPr lang="en-US" sz="1400" dirty="0" err="1"/>
              <a:t>list.do</a:t>
            </a:r>
            <a:r>
              <a:rPr lang="en-US" sz="1400" dirty="0"/>
              <a:t>", </a:t>
            </a:r>
            <a:r>
              <a:rPr lang="en-US" sz="1400" dirty="0" smtClean="0"/>
              <a:t>…);</a:t>
            </a:r>
            <a:endParaRPr lang="en-US" sz="1400" dirty="0"/>
          </a:p>
          <a:p>
            <a:r>
              <a:rPr lang="en-US" sz="1400" dirty="0" err="1" smtClean="0"/>
              <a:t>sc.setAttribute</a:t>
            </a:r>
            <a:r>
              <a:rPr lang="en-US" sz="1400" dirty="0"/>
              <a:t>("/member/</a:t>
            </a:r>
            <a:r>
              <a:rPr lang="en-US" sz="1400" dirty="0" err="1"/>
              <a:t>add.do</a:t>
            </a:r>
            <a:r>
              <a:rPr lang="en-US" sz="1400" dirty="0"/>
              <a:t>", </a:t>
            </a:r>
            <a:r>
              <a:rPr lang="en-US" sz="1400" dirty="0" smtClean="0"/>
              <a:t>…);</a:t>
            </a:r>
            <a:endParaRPr lang="en-US" sz="1400" dirty="0"/>
          </a:p>
          <a:p>
            <a:r>
              <a:rPr lang="en-US" sz="1400" dirty="0" err="1" smtClean="0"/>
              <a:t>sc.setAttribute</a:t>
            </a:r>
            <a:r>
              <a:rPr lang="en-US" sz="1400" dirty="0"/>
              <a:t>("/member/</a:t>
            </a:r>
            <a:r>
              <a:rPr lang="en-US" sz="1400" dirty="0" err="1"/>
              <a:t>update.do</a:t>
            </a:r>
            <a:r>
              <a:rPr lang="en-US" sz="1400" dirty="0"/>
              <a:t>", </a:t>
            </a:r>
            <a:r>
              <a:rPr lang="en-US" sz="1400" dirty="0" smtClean="0"/>
              <a:t>…);</a:t>
            </a:r>
            <a:endParaRPr lang="en-US" sz="1400" dirty="0"/>
          </a:p>
          <a:p>
            <a:r>
              <a:rPr lang="en-US" sz="1400" dirty="0" err="1" smtClean="0"/>
              <a:t>sc.setAttribute</a:t>
            </a:r>
            <a:r>
              <a:rPr lang="en-US" sz="1400" dirty="0"/>
              <a:t>("/member/</a:t>
            </a:r>
            <a:r>
              <a:rPr lang="en-US" sz="1400" dirty="0" err="1"/>
              <a:t>delete.do</a:t>
            </a:r>
            <a:r>
              <a:rPr lang="en-US" sz="1400" dirty="0"/>
              <a:t>", </a:t>
            </a:r>
            <a:r>
              <a:rPr lang="en-US" sz="1400" dirty="0" smtClean="0"/>
              <a:t>…);</a:t>
            </a:r>
          </a:p>
          <a:p>
            <a:r>
              <a:rPr lang="en-US" sz="1600" b="1" dirty="0" err="1"/>
              <a:t>MySqlBoardDao</a:t>
            </a:r>
            <a:r>
              <a:rPr lang="en-US" sz="1600" b="1" dirty="0"/>
              <a:t> </a:t>
            </a:r>
            <a:r>
              <a:rPr lang="en-US" sz="1600" b="1" dirty="0" err="1"/>
              <a:t>boardDao</a:t>
            </a:r>
            <a:r>
              <a:rPr lang="en-US" sz="1600" b="1" dirty="0"/>
              <a:t> = new </a:t>
            </a:r>
            <a:r>
              <a:rPr lang="en-US" sz="1600" b="1" dirty="0" err="1" smtClean="0"/>
              <a:t>MySqlBoardDao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boardDao.setDataSource</a:t>
            </a:r>
            <a:r>
              <a:rPr lang="en-US" sz="1600" b="1" dirty="0" smtClean="0"/>
              <a:t>(ds);</a:t>
            </a:r>
          </a:p>
          <a:p>
            <a:r>
              <a:rPr lang="en-US" sz="1600" b="1" dirty="0" err="1" smtClean="0"/>
              <a:t>sc.setAttribute</a:t>
            </a:r>
            <a:r>
              <a:rPr lang="en-US" sz="1600" b="1" dirty="0" smtClean="0"/>
              <a:t>("/board/</a:t>
            </a:r>
            <a:r>
              <a:rPr lang="en-US" sz="1600" b="1" dirty="0" err="1" smtClean="0"/>
              <a:t>add.do</a:t>
            </a:r>
            <a:r>
              <a:rPr lang="en-US" sz="1600" b="1" dirty="0" smtClean="0"/>
              <a:t>”,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new </a:t>
            </a:r>
            <a:r>
              <a:rPr lang="en-US" sz="1600" b="1" dirty="0" err="1" smtClean="0"/>
              <a:t>BoardAddController</a:t>
            </a:r>
            <a:r>
              <a:rPr lang="en-US" sz="1600" b="1" dirty="0" smtClean="0"/>
              <a:t>().</a:t>
            </a:r>
            <a:r>
              <a:rPr lang="en-US" sz="1600" b="1" dirty="0" err="1" smtClean="0"/>
              <a:t>setBoardDao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boardDao</a:t>
            </a:r>
            <a:r>
              <a:rPr lang="en-US" sz="1600" b="1" dirty="0" smtClean="0"/>
              <a:t>));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76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69" y="2000809"/>
            <a:ext cx="6929610" cy="94146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나 페이지 컨트롤러가 추가되더라도</a:t>
            </a:r>
            <a:br>
              <a:rPr lang="ko-KR" alt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en-US" altLang="ko-KR" sz="32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r>
              <a:rPr lang="ko-KR" alt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클래스를 변경하는 않는 방법</a:t>
            </a:r>
            <a:r>
              <a:rPr lang="en-US" altLang="ko-KR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en-US" sz="32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및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</a:t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준비를 자동화하기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학습할 내용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69" y="2000809"/>
            <a:ext cx="6929610" cy="94146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나 페이지 컨트롤러가 추가되더라도</a:t>
            </a:r>
            <a:br>
              <a:rPr lang="ko-KR" alt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en-US" altLang="ko-KR" sz="32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r>
              <a:rPr lang="ko-KR" altLang="en-US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클래스를 변경하는 않는 방법</a:t>
            </a:r>
            <a:r>
              <a:rPr lang="en-US" altLang="ko-KR" sz="3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en-US" sz="32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61775" y="3395797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2210" y="4613473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구조 변경</a:t>
            </a:r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b="1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3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준비해야 할 객체 정보를 외부 파일로 분리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44235" y="2194605"/>
            <a:ext cx="2927535" cy="801982"/>
            <a:chOff x="3385130" y="1831049"/>
            <a:chExt cx="2927535" cy="801982"/>
          </a:xfrm>
        </p:grpSpPr>
        <p:sp>
          <p:nvSpPr>
            <p:cNvPr id="2" name="Folded Corner 1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준비해야 할 객체 정보를 외부 파일로 분리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44235" y="2194605"/>
            <a:ext cx="2927535" cy="801982"/>
            <a:chOff x="3385130" y="1831049"/>
            <a:chExt cx="2927535" cy="801982"/>
          </a:xfrm>
        </p:grpSpPr>
        <p:sp>
          <p:nvSpPr>
            <p:cNvPr id="2" name="Folded Corner 1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74739" y="3540331"/>
            <a:ext cx="7866529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jndi.dataSource</a:t>
            </a:r>
            <a:r>
              <a:rPr lang="en-US" sz="1600" dirty="0"/>
              <a:t>=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u="sng" dirty="0" err="1"/>
              <a:t>env</a:t>
            </a:r>
            <a:r>
              <a:rPr lang="en-US" sz="1600" u="sng" dirty="0"/>
              <a:t>/</a:t>
            </a:r>
            <a:r>
              <a:rPr lang="en-US" sz="1600" u="sng" dirty="0" err="1"/>
              <a:t>jdbc</a:t>
            </a:r>
            <a:r>
              <a:rPr lang="en-US" sz="1600" u="sng" dirty="0"/>
              <a:t>/</a:t>
            </a:r>
            <a:r>
              <a:rPr lang="en-US" sz="1600" u="sng" dirty="0" err="1"/>
              <a:t>studydb</a:t>
            </a:r>
            <a:endParaRPr lang="en-US" sz="1600" u="sng" dirty="0"/>
          </a:p>
          <a:p>
            <a:r>
              <a:rPr lang="en-US" sz="1600" dirty="0" err="1"/>
              <a:t>memberDao</a:t>
            </a:r>
            <a:r>
              <a:rPr lang="en-US" sz="1600" dirty="0"/>
              <a:t>=</a:t>
            </a:r>
            <a:r>
              <a:rPr lang="en-US" sz="1600" dirty="0" err="1"/>
              <a:t>spms.dao.MySqlMemberDao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=</a:t>
            </a:r>
            <a:r>
              <a:rPr lang="en-US" sz="1600" dirty="0" err="1"/>
              <a:t>spms.controls.LogInController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logout.do</a:t>
            </a:r>
            <a:r>
              <a:rPr lang="en-US" sz="1600" dirty="0"/>
              <a:t>=</a:t>
            </a:r>
            <a:r>
              <a:rPr lang="en-US" sz="1600" dirty="0" err="1"/>
              <a:t>spms.controls.LogOutController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list.do</a:t>
            </a:r>
            <a:r>
              <a:rPr lang="en-US" sz="1600" dirty="0"/>
              <a:t>=</a:t>
            </a:r>
            <a:r>
              <a:rPr lang="en-US" sz="1600" dirty="0" err="1"/>
              <a:t>spms.controls.MemberListController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smtClean="0"/>
              <a:t>member/</a:t>
            </a:r>
            <a:r>
              <a:rPr lang="en-US" sz="1600" dirty="0" err="1" smtClean="0"/>
              <a:t>delete.do</a:t>
            </a:r>
            <a:r>
              <a:rPr lang="en-US" sz="1600" dirty="0" smtClean="0"/>
              <a:t>=</a:t>
            </a:r>
            <a:r>
              <a:rPr lang="en-US" sz="1600" dirty="0" err="1" smtClean="0"/>
              <a:t>spms.controls.MemberDeleteController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173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4738" y="3201776"/>
            <a:ext cx="7866530" cy="2646879"/>
            <a:chOff x="915633" y="2838220"/>
            <a:chExt cx="7866530" cy="2646879"/>
          </a:xfrm>
          <a:solidFill>
            <a:schemeClr val="bg1">
              <a:lumMod val="95000"/>
            </a:schemeClr>
          </a:solidFill>
        </p:grpSpPr>
        <p:sp>
          <p:nvSpPr>
            <p:cNvPr id="2" name="Folded Corner 1"/>
            <p:cNvSpPr/>
            <p:nvPr/>
          </p:nvSpPr>
          <p:spPr>
            <a:xfrm rot="10800000" flipH="1">
              <a:off x="915634" y="3176775"/>
              <a:ext cx="7866529" cy="2308324"/>
            </a:xfrm>
            <a:prstGeom prst="foldedCorner">
              <a:avLst>
                <a:gd name="adj" fmla="val 24194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5633" y="2838220"/>
              <a:ext cx="4657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/WEB-INF/application-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정보는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key=value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형태로 작성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739" y="3540331"/>
            <a:ext cx="78665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jndi.dataSource</a:t>
            </a:r>
            <a:r>
              <a:rPr lang="en-US" sz="1600" dirty="0"/>
              <a:t>=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u="sng" dirty="0" err="1"/>
              <a:t>env</a:t>
            </a:r>
            <a:r>
              <a:rPr lang="en-US" sz="1600" u="sng" dirty="0"/>
              <a:t>/</a:t>
            </a:r>
            <a:r>
              <a:rPr lang="en-US" sz="1600" u="sng" dirty="0" err="1"/>
              <a:t>jdbc</a:t>
            </a:r>
            <a:r>
              <a:rPr lang="en-US" sz="1600" u="sng" dirty="0"/>
              <a:t>/</a:t>
            </a:r>
            <a:r>
              <a:rPr lang="en-US" sz="1600" u="sng" dirty="0" err="1"/>
              <a:t>studydb</a:t>
            </a:r>
            <a:endParaRPr lang="en-US" sz="1600" u="sng" dirty="0"/>
          </a:p>
          <a:p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b="1" dirty="0" err="1">
                <a:solidFill>
                  <a:srgbClr val="FF0000"/>
                </a:solidFill>
              </a:rPr>
              <a:t>spms.dao.MySqlMemberDao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=</a:t>
            </a:r>
            <a:r>
              <a:rPr lang="en-US" sz="1600" dirty="0" err="1"/>
              <a:t>spms.controls.LogInController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logout.do</a:t>
            </a:r>
            <a:r>
              <a:rPr lang="en-US" sz="1600" dirty="0"/>
              <a:t>=</a:t>
            </a:r>
            <a:r>
              <a:rPr lang="en-US" sz="1600" dirty="0" err="1"/>
              <a:t>spms.controls.LogOutController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list.do</a:t>
            </a:r>
            <a:r>
              <a:rPr lang="en-US" sz="1600" dirty="0"/>
              <a:t>=</a:t>
            </a:r>
            <a:r>
              <a:rPr lang="en-US" sz="1600" dirty="0" err="1"/>
              <a:t>spms.controls.MemberListController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smtClean="0"/>
              <a:t>member/</a:t>
            </a:r>
            <a:r>
              <a:rPr lang="en-US" sz="1600" dirty="0" err="1" smtClean="0"/>
              <a:t>delete.do</a:t>
            </a:r>
            <a:r>
              <a:rPr lang="en-US" sz="1600" dirty="0" smtClean="0"/>
              <a:t>=</a:t>
            </a:r>
            <a:r>
              <a:rPr lang="en-US" sz="1600" dirty="0" err="1" smtClean="0"/>
              <a:t>spms.controls.MemberDeleteController</a:t>
            </a:r>
            <a:endParaRPr lang="ko-KR" alt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0973" y="1942955"/>
            <a:ext cx="7334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memberDao</a:t>
            </a:r>
            <a:r>
              <a:rPr lang="en-US" sz="3200" dirty="0"/>
              <a:t>=</a:t>
            </a:r>
            <a:r>
              <a:rPr lang="en-US" sz="3200" dirty="0" err="1"/>
              <a:t>spms.dao.MySqlMemberDao</a:t>
            </a:r>
            <a:endParaRPr lang="en-US" sz="3200" dirty="0"/>
          </a:p>
        </p:txBody>
      </p:sp>
      <p:cxnSp>
        <p:nvCxnSpPr>
          <p:cNvPr id="12" name="Curved Connector 11"/>
          <p:cNvCxnSpPr>
            <a:stCxn id="14" idx="3"/>
          </p:cNvCxnSpPr>
          <p:nvPr/>
        </p:nvCxnSpPr>
        <p:spPr>
          <a:xfrm flipV="1">
            <a:off x="4505899" y="2586344"/>
            <a:ext cx="738129" cy="1370624"/>
          </a:xfrm>
          <a:prstGeom prst="curvedConnector2">
            <a:avLst/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8786" y="3869619"/>
            <a:ext cx="247113" cy="174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4738" y="3201776"/>
            <a:ext cx="7866530" cy="2646879"/>
            <a:chOff x="915633" y="2838220"/>
            <a:chExt cx="7866530" cy="2646879"/>
          </a:xfrm>
          <a:solidFill>
            <a:schemeClr val="bg1">
              <a:lumMod val="95000"/>
            </a:schemeClr>
          </a:solidFill>
        </p:grpSpPr>
        <p:sp>
          <p:nvSpPr>
            <p:cNvPr id="2" name="Folded Corner 1"/>
            <p:cNvSpPr/>
            <p:nvPr/>
          </p:nvSpPr>
          <p:spPr>
            <a:xfrm rot="10800000" flipH="1">
              <a:off x="915634" y="3176775"/>
              <a:ext cx="7866529" cy="2308324"/>
            </a:xfrm>
            <a:prstGeom prst="foldedCorner">
              <a:avLst>
                <a:gd name="adj" fmla="val 24194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5633" y="2838220"/>
              <a:ext cx="4657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/WEB-INF/application-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정보는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key=value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형태로 작성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739" y="3540331"/>
            <a:ext cx="78665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jndi.dataSource</a:t>
            </a:r>
            <a:r>
              <a:rPr lang="en-US" sz="1600" dirty="0"/>
              <a:t>=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u="sng" dirty="0" err="1"/>
              <a:t>env</a:t>
            </a:r>
            <a:r>
              <a:rPr lang="en-US" sz="1600" u="sng" dirty="0"/>
              <a:t>/</a:t>
            </a:r>
            <a:r>
              <a:rPr lang="en-US" sz="1600" u="sng" dirty="0" err="1"/>
              <a:t>jdbc</a:t>
            </a:r>
            <a:r>
              <a:rPr lang="en-US" sz="1600" u="sng" dirty="0"/>
              <a:t>/</a:t>
            </a:r>
            <a:r>
              <a:rPr lang="en-US" sz="1600" u="sng" dirty="0" err="1"/>
              <a:t>studydb</a:t>
            </a:r>
            <a:endParaRPr lang="en-US" sz="1600" u="sng" dirty="0"/>
          </a:p>
          <a:p>
            <a:r>
              <a:rPr lang="en-US" sz="1600" dirty="0" err="1"/>
              <a:t>memberDao</a:t>
            </a:r>
            <a:r>
              <a:rPr lang="en-US" sz="1600" dirty="0"/>
              <a:t>=</a:t>
            </a:r>
            <a:r>
              <a:rPr lang="en-US" sz="1600" dirty="0" err="1"/>
              <a:t>spms.dao.MySqlMemberDao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=</a:t>
            </a:r>
            <a:r>
              <a:rPr lang="en-US" sz="1600" dirty="0" err="1"/>
              <a:t>spms.controls.LogInController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logout.do</a:t>
            </a:r>
            <a:r>
              <a:rPr lang="en-US" sz="1600" dirty="0"/>
              <a:t>=</a:t>
            </a:r>
            <a:r>
              <a:rPr lang="en-US" sz="1600" dirty="0" err="1"/>
              <a:t>spms.controls.LogOutController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list.do</a:t>
            </a:r>
            <a:r>
              <a:rPr lang="en-US" sz="1600" dirty="0"/>
              <a:t>=</a:t>
            </a:r>
            <a:r>
              <a:rPr lang="en-US" sz="1600" dirty="0" err="1"/>
              <a:t>spms.controls.MemberListController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smtClean="0"/>
              <a:t>member/</a:t>
            </a:r>
            <a:r>
              <a:rPr lang="en-US" sz="1600" dirty="0" err="1" smtClean="0"/>
              <a:t>delete.do</a:t>
            </a:r>
            <a:r>
              <a:rPr lang="en-US" sz="1600" dirty="0" smtClean="0"/>
              <a:t>=</a:t>
            </a:r>
            <a:r>
              <a:rPr lang="en-US" sz="1600" dirty="0" err="1" smtClean="0"/>
              <a:t>spms.controls.MemberDeleteController</a:t>
            </a:r>
            <a:endParaRPr lang="ko-KR" alt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0973" y="1942955"/>
            <a:ext cx="7334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memberDao</a:t>
            </a:r>
            <a:r>
              <a:rPr lang="en-US" sz="3200" dirty="0"/>
              <a:t>=</a:t>
            </a:r>
            <a:r>
              <a:rPr lang="en-US" sz="3200" dirty="0" err="1"/>
              <a:t>spms.dao.MySqlMemberDao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361976" y="2663463"/>
            <a:ext cx="515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보관소에 저장할 때 사용할 이름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1979712" y="2406313"/>
            <a:ext cx="382265" cy="549538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4738" y="3201776"/>
            <a:ext cx="7866530" cy="2646879"/>
            <a:chOff x="915633" y="2838220"/>
            <a:chExt cx="7866530" cy="2646879"/>
          </a:xfrm>
          <a:solidFill>
            <a:schemeClr val="bg1">
              <a:lumMod val="95000"/>
            </a:schemeClr>
          </a:solidFill>
        </p:grpSpPr>
        <p:sp>
          <p:nvSpPr>
            <p:cNvPr id="2" name="Folded Corner 1"/>
            <p:cNvSpPr/>
            <p:nvPr/>
          </p:nvSpPr>
          <p:spPr>
            <a:xfrm rot="10800000" flipH="1">
              <a:off x="915634" y="3176775"/>
              <a:ext cx="7866529" cy="2308324"/>
            </a:xfrm>
            <a:prstGeom prst="foldedCorner">
              <a:avLst>
                <a:gd name="adj" fmla="val 24194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5633" y="2838220"/>
              <a:ext cx="4657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/WEB-INF/application-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정보는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key=value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형태로 작성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739" y="3540331"/>
            <a:ext cx="78665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jndi.dataSource</a:t>
            </a:r>
            <a:r>
              <a:rPr lang="en-US" sz="1600" dirty="0"/>
              <a:t>=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u="sng" dirty="0" err="1"/>
              <a:t>env</a:t>
            </a:r>
            <a:r>
              <a:rPr lang="en-US" sz="1600" u="sng" dirty="0"/>
              <a:t>/</a:t>
            </a:r>
            <a:r>
              <a:rPr lang="en-US" sz="1600" u="sng" dirty="0" err="1"/>
              <a:t>jdbc</a:t>
            </a:r>
            <a:r>
              <a:rPr lang="en-US" sz="1600" u="sng" dirty="0"/>
              <a:t>/</a:t>
            </a:r>
            <a:r>
              <a:rPr lang="en-US" sz="1600" u="sng" dirty="0" err="1"/>
              <a:t>studydb</a:t>
            </a:r>
            <a:endParaRPr lang="en-US" sz="1600" u="sng" dirty="0"/>
          </a:p>
          <a:p>
            <a:r>
              <a:rPr lang="en-US" sz="1600" dirty="0" err="1"/>
              <a:t>memberDao</a:t>
            </a:r>
            <a:r>
              <a:rPr lang="en-US" sz="1600" dirty="0"/>
              <a:t>=</a:t>
            </a:r>
            <a:r>
              <a:rPr lang="en-US" sz="1600" dirty="0" err="1"/>
              <a:t>spms.dao.MySqlMemberDao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=</a:t>
            </a:r>
            <a:r>
              <a:rPr lang="en-US" sz="1600" dirty="0" err="1"/>
              <a:t>spms.controls.LogInController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logout.do</a:t>
            </a:r>
            <a:r>
              <a:rPr lang="en-US" sz="1600" dirty="0"/>
              <a:t>=</a:t>
            </a:r>
            <a:r>
              <a:rPr lang="en-US" sz="1600" dirty="0" err="1"/>
              <a:t>spms.controls.LogOutController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list.do</a:t>
            </a:r>
            <a:r>
              <a:rPr lang="en-US" sz="1600" dirty="0"/>
              <a:t>=</a:t>
            </a:r>
            <a:r>
              <a:rPr lang="en-US" sz="1600" dirty="0" err="1"/>
              <a:t>spms.controls.MemberListController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smtClean="0"/>
              <a:t>member/</a:t>
            </a:r>
            <a:r>
              <a:rPr lang="en-US" sz="1600" dirty="0" err="1" smtClean="0"/>
              <a:t>delete.do</a:t>
            </a:r>
            <a:r>
              <a:rPr lang="en-US" sz="1600" dirty="0" smtClean="0"/>
              <a:t>=</a:t>
            </a:r>
            <a:r>
              <a:rPr lang="en-US" sz="1600" dirty="0" err="1" smtClean="0"/>
              <a:t>spms.controls.MemberDeleteController</a:t>
            </a:r>
            <a:endParaRPr lang="ko-KR" alt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0973" y="1942955"/>
            <a:ext cx="7478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memberDao</a:t>
            </a:r>
            <a:r>
              <a:rPr lang="en-US" sz="3200" dirty="0"/>
              <a:t>=</a:t>
            </a:r>
            <a:r>
              <a:rPr lang="en-US" sz="3200" b="1" dirty="0" err="1">
                <a:solidFill>
                  <a:srgbClr val="FF0000"/>
                </a:solidFill>
              </a:rPr>
              <a:t>spms.dao.MySqlMemberDao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973" y="2632784"/>
            <a:ext cx="515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생성할 객체의 클래스 이름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0" name="Curved Connector 9"/>
          <p:cNvCxnSpPr>
            <a:stCxn id="9" idx="3"/>
          </p:cNvCxnSpPr>
          <p:nvPr/>
        </p:nvCxnSpPr>
        <p:spPr>
          <a:xfrm flipV="1">
            <a:off x="6092501" y="2377731"/>
            <a:ext cx="462535" cy="54744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.properties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파일에 작성된 내용에 따라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객체를 준비할 자동화 클래스 추가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4759" y="2249690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5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549967" y="1936622"/>
            <a:ext cx="436009" cy="145889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817605" y="3192222"/>
            <a:ext cx="436009" cy="8855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5"/>
          <p:cNvSpPr/>
          <p:nvPr/>
        </p:nvSpPr>
        <p:spPr>
          <a:xfrm>
            <a:off x="5596143" y="4218304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748543" y="4370704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900943" y="4523104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9" y="3802805"/>
            <a:ext cx="423878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spms.context</a:t>
            </a:r>
            <a:r>
              <a:rPr lang="en-US" sz="1600" dirty="0" smtClean="0"/>
              <a:t>;</a:t>
            </a:r>
            <a:endParaRPr lang="ko-KR" alt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sz="1600" b="1" dirty="0" smtClean="0"/>
              <a:t>public </a:t>
            </a:r>
            <a:r>
              <a:rPr lang="en-US" sz="1600" b="1" dirty="0"/>
              <a:t>class </a:t>
            </a:r>
            <a:r>
              <a:rPr lang="en-US" sz="1600" b="1" dirty="0" err="1"/>
              <a:t>ApplicationContext</a:t>
            </a:r>
            <a:r>
              <a:rPr lang="en-US" sz="1600" b="1" dirty="0"/>
              <a:t> </a:t>
            </a:r>
            <a:r>
              <a:rPr lang="en-US" sz="1600" b="1" dirty="0" smtClean="0"/>
              <a:t>{</a:t>
            </a:r>
            <a:endParaRPr lang="ko-KR" altLang="en-US" sz="1600" b="1" dirty="0" smtClean="0"/>
          </a:p>
          <a:p>
            <a:r>
              <a:rPr lang="ko-KR" altLang="en-US" sz="1600" b="1" dirty="0" smtClean="0"/>
              <a:t>  </a:t>
            </a:r>
            <a:r>
              <a:rPr lang="en-US" altLang="ko-KR" sz="1600" b="1" dirty="0" smtClean="0"/>
              <a:t>…</a:t>
            </a:r>
            <a:endParaRPr lang="ko-KR" altLang="en-US" sz="1600" b="1" dirty="0" smtClean="0"/>
          </a:p>
          <a:p>
            <a:r>
              <a:rPr lang="en-US" altLang="ko-KR" sz="1600" b="1" dirty="0" smtClean="0"/>
              <a:t>}</a:t>
            </a:r>
            <a:endParaRPr lang="ko-KR" alt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78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객체 생성 및 관리를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에게 위임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9" y="3460419"/>
            <a:ext cx="777519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void </a:t>
            </a:r>
            <a:r>
              <a:rPr lang="en-US" sz="1600" dirty="0" err="1"/>
              <a:t>contextInitialized</a:t>
            </a:r>
            <a:r>
              <a:rPr lang="en-US" sz="1600" dirty="0"/>
              <a:t>(</a:t>
            </a:r>
            <a:r>
              <a:rPr lang="en-US" sz="1600" dirty="0" err="1"/>
              <a:t>ServletContextEvent</a:t>
            </a:r>
            <a:r>
              <a:rPr lang="en-US" sz="1600" dirty="0"/>
              <a:t> event) {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try </a:t>
            </a:r>
            <a:r>
              <a:rPr lang="en-US" sz="1600" dirty="0"/>
              <a:t>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ServletContext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event.getServletContext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String </a:t>
            </a:r>
            <a:r>
              <a:rPr lang="en-US" sz="1600" b="1" dirty="0" err="1"/>
              <a:t>propertiesPath</a:t>
            </a:r>
            <a:r>
              <a:rPr lang="en-US" sz="1600" b="1" dirty="0"/>
              <a:t> = </a:t>
            </a:r>
            <a:r>
              <a:rPr lang="en-US" sz="1600" b="1" dirty="0" err="1"/>
              <a:t>sc.getRealPath</a:t>
            </a:r>
            <a:r>
              <a:rPr lang="en-US" sz="1600" b="1" dirty="0"/>
              <a:t>(</a:t>
            </a:r>
          </a:p>
          <a:p>
            <a:r>
              <a:rPr lang="en-US" sz="1600" b="1" dirty="0"/>
              <a:t>          </a:t>
            </a:r>
            <a:r>
              <a:rPr lang="en-US" sz="1600" b="1" dirty="0" err="1"/>
              <a:t>sc.getInitParameter</a:t>
            </a:r>
            <a:r>
              <a:rPr lang="en-US" sz="1600" b="1" dirty="0"/>
              <a:t>("</a:t>
            </a:r>
            <a:r>
              <a:rPr lang="en-US" sz="1600" b="1" dirty="0" err="1"/>
              <a:t>contextConfigLocation</a:t>
            </a:r>
            <a:r>
              <a:rPr lang="en-US" sz="1600" b="1" dirty="0"/>
              <a:t>"));</a:t>
            </a:r>
          </a:p>
          <a:p>
            <a:r>
              <a:rPr lang="en-US" sz="1600" b="1" dirty="0"/>
              <a:t>      </a:t>
            </a:r>
            <a:r>
              <a:rPr lang="en-US" sz="1600" b="1" dirty="0" err="1"/>
              <a:t>applicationContext</a:t>
            </a:r>
            <a:r>
              <a:rPr lang="en-US" sz="1600" b="1" dirty="0"/>
              <a:t> = new </a:t>
            </a:r>
            <a:r>
              <a:rPr lang="en-US" sz="1600" b="1" dirty="0" err="1"/>
              <a:t>ApplicationContext</a:t>
            </a:r>
            <a:r>
              <a:rPr lang="en-US" sz="1600" b="1" dirty="0"/>
              <a:t>(</a:t>
            </a:r>
            <a:r>
              <a:rPr lang="en-US" sz="1600" b="1" dirty="0" err="1"/>
              <a:t>propertiesPath</a:t>
            </a:r>
            <a:r>
              <a:rPr lang="en-US" sz="1600" b="1" dirty="0"/>
              <a:t>);</a:t>
            </a:r>
          </a:p>
          <a:p>
            <a:r>
              <a:rPr lang="en-US" sz="1600" dirty="0"/>
              <a:t>      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} </a:t>
            </a:r>
            <a:r>
              <a:rPr lang="en-US" sz="1600" dirty="0"/>
              <a:t>catch(</a:t>
            </a:r>
            <a:r>
              <a:rPr lang="en-US" sz="1600" dirty="0" err="1"/>
              <a:t>Throwable</a:t>
            </a:r>
            <a:r>
              <a:rPr lang="en-US" sz="1600" dirty="0"/>
              <a:t> e)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957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3" name="직선 화살표 연결선 7"/>
          <p:cNvCxnSpPr>
            <a:stCxn id="16" idx="3"/>
            <a:endCxn id="15" idx="1"/>
          </p:cNvCxnSpPr>
          <p:nvPr/>
        </p:nvCxnSpPr>
        <p:spPr>
          <a:xfrm>
            <a:off x="3569050" y="2642925"/>
            <a:ext cx="202709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컨트롤러도 페이지 컨트롤러를 꺼낼 때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사용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957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3339074" y="3814106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stCxn id="8" idx="1"/>
            <a:endCxn id="16" idx="2"/>
          </p:cNvCxnSpPr>
          <p:nvPr/>
        </p:nvCxnSpPr>
        <p:spPr>
          <a:xfrm rot="10800000">
            <a:off x="2236004" y="3051673"/>
            <a:ext cx="1103070" cy="1089869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8463" y="3660217"/>
            <a:ext cx="62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4738" y="4750086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ServletContext</a:t>
            </a:r>
            <a:r>
              <a:rPr lang="en-US" sz="1600" b="1" dirty="0"/>
              <a:t> </a:t>
            </a:r>
            <a:r>
              <a:rPr lang="en-US" sz="1600" b="1" dirty="0" err="1"/>
              <a:t>sc</a:t>
            </a:r>
            <a:r>
              <a:rPr lang="en-US" sz="1600" b="1" dirty="0"/>
              <a:t> = </a:t>
            </a:r>
            <a:r>
              <a:rPr lang="en-US" sz="1600" b="1" dirty="0" err="1"/>
              <a:t>this.getServletContext</a:t>
            </a:r>
            <a:r>
              <a:rPr lang="en-US" sz="1600" b="1" dirty="0"/>
              <a:t>();</a:t>
            </a:r>
          </a:p>
          <a:p>
            <a:r>
              <a:rPr lang="en-US" sz="1600" dirty="0" smtClean="0"/>
              <a:t>…      </a:t>
            </a:r>
            <a:endParaRPr lang="en-US" sz="1600" dirty="0"/>
          </a:p>
          <a:p>
            <a:r>
              <a:rPr lang="en-US" sz="1600" b="1" dirty="0" smtClean="0"/>
              <a:t>Controller </a:t>
            </a:r>
            <a:r>
              <a:rPr lang="en-US" sz="1600" b="1" dirty="0" err="1"/>
              <a:t>pageController</a:t>
            </a:r>
            <a:r>
              <a:rPr lang="en-US" sz="1600" b="1" dirty="0"/>
              <a:t> = (Controller) </a:t>
            </a:r>
            <a:r>
              <a:rPr lang="en-US" sz="1600" b="1" dirty="0" err="1"/>
              <a:t>sc.getAttribute</a:t>
            </a:r>
            <a:r>
              <a:rPr lang="en-US" sz="1600" b="1" dirty="0"/>
              <a:t>(</a:t>
            </a:r>
            <a:r>
              <a:rPr lang="en-US" sz="1600" b="1" dirty="0" err="1"/>
              <a:t>servletPath</a:t>
            </a:r>
            <a:r>
              <a:rPr lang="en-US" sz="1600" b="1" dirty="0" smtClean="0"/>
              <a:t>);      </a:t>
            </a:r>
            <a:endParaRPr lang="en-US" sz="1600" b="1" dirty="0"/>
          </a:p>
          <a:p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pageController</a:t>
            </a:r>
            <a:r>
              <a:rPr lang="en-US" sz="1600" dirty="0"/>
              <a:t> </a:t>
            </a:r>
            <a:r>
              <a:rPr lang="en-US" sz="1600" dirty="0" err="1"/>
              <a:t>instanceof</a:t>
            </a:r>
            <a:r>
              <a:rPr lang="en-US" sz="1600" dirty="0"/>
              <a:t> </a:t>
            </a:r>
            <a:r>
              <a:rPr lang="en-US" sz="1600" dirty="0" err="1"/>
              <a:t>DataBinding</a:t>
            </a:r>
            <a:r>
              <a:rPr lang="en-US" sz="1600" dirty="0"/>
              <a:t>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prepareRequestData</a:t>
            </a:r>
            <a:r>
              <a:rPr lang="en-US" sz="1600" dirty="0" smtClean="0"/>
              <a:t>(request</a:t>
            </a:r>
            <a:r>
              <a:rPr lang="en-US" sz="1600" dirty="0"/>
              <a:t>, model, (</a:t>
            </a:r>
            <a:r>
              <a:rPr lang="en-US" sz="1600" dirty="0" err="1"/>
              <a:t>DataBinding</a:t>
            </a:r>
            <a:r>
              <a:rPr lang="en-US" sz="1600" dirty="0"/>
              <a:t>)</a:t>
            </a:r>
            <a:r>
              <a:rPr lang="en-US" sz="1600" dirty="0" err="1"/>
              <a:t>pageController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7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컨트롤러도 객체를 꺼낼 때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사용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957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3339074" y="3814106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stCxn id="8" idx="1"/>
            <a:endCxn id="16" idx="2"/>
          </p:cNvCxnSpPr>
          <p:nvPr/>
        </p:nvCxnSpPr>
        <p:spPr>
          <a:xfrm rot="10800000">
            <a:off x="2236004" y="3051673"/>
            <a:ext cx="1103070" cy="1089869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8463" y="3660217"/>
            <a:ext cx="62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586035" y="3077138"/>
            <a:ext cx="1299935" cy="1228122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4738" y="4750086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strike="sngStrike" dirty="0" err="1">
                <a:solidFill>
                  <a:srgbClr val="FF0000"/>
                </a:solidFill>
              </a:rPr>
              <a:t>ServletContext</a:t>
            </a:r>
            <a:r>
              <a:rPr lang="en-US" sz="1600" b="1" strike="sngStrike" dirty="0">
                <a:solidFill>
                  <a:srgbClr val="FF0000"/>
                </a:solidFill>
              </a:rPr>
              <a:t> </a:t>
            </a:r>
            <a:r>
              <a:rPr lang="en-US" sz="1600" b="1" strike="sngStrike" dirty="0" err="1">
                <a:solidFill>
                  <a:srgbClr val="FF0000"/>
                </a:solidFill>
              </a:rPr>
              <a:t>sc</a:t>
            </a:r>
            <a:r>
              <a:rPr lang="en-US" sz="1600" b="1" strike="sngStrike" dirty="0">
                <a:solidFill>
                  <a:srgbClr val="FF0000"/>
                </a:solidFill>
              </a:rPr>
              <a:t> = </a:t>
            </a:r>
            <a:r>
              <a:rPr lang="en-US" sz="1600" b="1" strike="sngStrike" dirty="0" err="1">
                <a:solidFill>
                  <a:srgbClr val="FF0000"/>
                </a:solidFill>
              </a:rPr>
              <a:t>this.getServletContext</a:t>
            </a:r>
            <a:r>
              <a:rPr lang="en-US" sz="1600" b="1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 smtClean="0"/>
              <a:t>…      </a:t>
            </a:r>
            <a:endParaRPr lang="en-US" sz="1600" dirty="0"/>
          </a:p>
          <a:p>
            <a:r>
              <a:rPr lang="en-US" sz="1600" b="1" strike="sngStrike" dirty="0" smtClean="0">
                <a:solidFill>
                  <a:srgbClr val="FF0000"/>
                </a:solidFill>
              </a:rPr>
              <a:t>Controller </a:t>
            </a:r>
            <a:r>
              <a:rPr lang="en-US" sz="1600" b="1" strike="sngStrike" dirty="0" err="1">
                <a:solidFill>
                  <a:srgbClr val="FF0000"/>
                </a:solidFill>
              </a:rPr>
              <a:t>pageController</a:t>
            </a:r>
            <a:r>
              <a:rPr lang="en-US" sz="1600" b="1" strike="sngStrike" dirty="0">
                <a:solidFill>
                  <a:srgbClr val="FF0000"/>
                </a:solidFill>
              </a:rPr>
              <a:t> = (Controller) </a:t>
            </a:r>
            <a:r>
              <a:rPr lang="en-US" sz="1600" b="1" strike="sngStrike" dirty="0" err="1">
                <a:solidFill>
                  <a:srgbClr val="FF0000"/>
                </a:solidFill>
              </a:rPr>
              <a:t>sc.getAttribute</a:t>
            </a:r>
            <a:r>
              <a:rPr lang="en-US" sz="1600" b="1" strike="sngStrike" dirty="0">
                <a:solidFill>
                  <a:srgbClr val="FF0000"/>
                </a:solidFill>
              </a:rPr>
              <a:t>(</a:t>
            </a:r>
            <a:r>
              <a:rPr lang="en-US" sz="1600" b="1" strike="sngStrike" dirty="0" err="1">
                <a:solidFill>
                  <a:srgbClr val="FF0000"/>
                </a:solidFill>
              </a:rPr>
              <a:t>servletPath</a:t>
            </a:r>
            <a:r>
              <a:rPr lang="en-US" sz="1600" b="1" strike="sngStrike" dirty="0" smtClean="0">
                <a:solidFill>
                  <a:srgbClr val="FF0000"/>
                </a:solidFill>
              </a:rPr>
              <a:t>);      </a:t>
            </a:r>
            <a:endParaRPr lang="en-US" sz="1600" b="1" strike="sngStrike" dirty="0">
              <a:solidFill>
                <a:srgbClr val="FF0000"/>
              </a:solidFill>
            </a:endParaRPr>
          </a:p>
          <a:p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pageController</a:t>
            </a:r>
            <a:r>
              <a:rPr lang="en-US" sz="1600" dirty="0"/>
              <a:t> </a:t>
            </a:r>
            <a:r>
              <a:rPr lang="en-US" sz="1600" dirty="0" err="1"/>
              <a:t>instanceof</a:t>
            </a:r>
            <a:r>
              <a:rPr lang="en-US" sz="1600" dirty="0"/>
              <a:t> </a:t>
            </a:r>
            <a:r>
              <a:rPr lang="en-US" sz="1600" dirty="0" err="1"/>
              <a:t>DataBinding</a:t>
            </a:r>
            <a:r>
              <a:rPr lang="en-US" sz="1600" dirty="0"/>
              <a:t>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prepareRequestData</a:t>
            </a:r>
            <a:r>
              <a:rPr lang="en-US" sz="1600" dirty="0" smtClean="0"/>
              <a:t>(request</a:t>
            </a:r>
            <a:r>
              <a:rPr lang="en-US" sz="1600" dirty="0"/>
              <a:t>, model, (</a:t>
            </a:r>
            <a:r>
              <a:rPr lang="en-US" sz="1600" dirty="0" err="1"/>
              <a:t>DataBinding</a:t>
            </a:r>
            <a:r>
              <a:rPr lang="en-US" sz="1600" dirty="0"/>
              <a:t>)</a:t>
            </a:r>
            <a:r>
              <a:rPr lang="en-US" sz="1600" dirty="0" err="1"/>
              <a:t>pageController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16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및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</a:t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준비를 자동화하기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학습할 내용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28724" y="3990708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9159" y="5208384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en-US" altLang="ko-KR" b="1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r>
              <a:rPr lang="ko-KR" altLang="en-US" b="1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</a:t>
            </a:r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9983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컨트롤러도 객체를 꺼낼 때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사용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957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3339074" y="3814106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9189" y="3660217"/>
            <a:ext cx="62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1" name="직선 화살표 연결선 7"/>
          <p:cNvCxnSpPr>
            <a:stCxn id="8" idx="3"/>
            <a:endCxn id="15" idx="2"/>
          </p:cNvCxnSpPr>
          <p:nvPr/>
        </p:nvCxnSpPr>
        <p:spPr>
          <a:xfrm flipV="1">
            <a:off x="5826118" y="3051672"/>
            <a:ext cx="1103072" cy="1089869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4738" y="4750086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ApplicationContext</a:t>
            </a:r>
            <a:r>
              <a:rPr lang="en-US" sz="1600" b="1" dirty="0"/>
              <a:t> 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ContextLoaderListener.getApplicationContext</a:t>
            </a:r>
            <a:r>
              <a:rPr lang="en-US" sz="1600" b="1" dirty="0"/>
              <a:t>();</a:t>
            </a:r>
          </a:p>
          <a:p>
            <a:r>
              <a:rPr lang="en-US" sz="1600" b="1" dirty="0" smtClean="0"/>
              <a:t>…      </a:t>
            </a:r>
            <a:endParaRPr lang="en-US" sz="1600" b="1" dirty="0"/>
          </a:p>
          <a:p>
            <a:r>
              <a:rPr lang="en-US" sz="1600" b="1" dirty="0" smtClean="0"/>
              <a:t>Controller </a:t>
            </a:r>
            <a:r>
              <a:rPr lang="en-US" sz="1600" b="1" dirty="0" err="1"/>
              <a:t>pageController</a:t>
            </a:r>
            <a:r>
              <a:rPr lang="en-US" sz="1600" b="1" dirty="0"/>
              <a:t> = (Controller) </a:t>
            </a:r>
            <a:r>
              <a:rPr lang="en-US" sz="1600" b="1" dirty="0" err="1"/>
              <a:t>ctx.getBean</a:t>
            </a:r>
            <a:r>
              <a:rPr lang="en-US" sz="1600" b="1" dirty="0"/>
              <a:t>(</a:t>
            </a:r>
            <a:r>
              <a:rPr lang="en-US" sz="1600" b="1" dirty="0" err="1"/>
              <a:t>servletPath</a:t>
            </a:r>
            <a:r>
              <a:rPr lang="en-US" sz="1600" b="1" dirty="0"/>
              <a:t>);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pageController</a:t>
            </a:r>
            <a:r>
              <a:rPr lang="en-US" sz="1600" dirty="0"/>
              <a:t> == null) {</a:t>
            </a:r>
          </a:p>
          <a:p>
            <a:r>
              <a:rPr lang="en-US" sz="1600" dirty="0" smtClean="0"/>
              <a:t>  throw </a:t>
            </a:r>
            <a:r>
              <a:rPr lang="en-US" sz="1600" dirty="0"/>
              <a:t>new Exception("요청한 서비스를 찾을 수 없습니다.");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47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 방식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309704" y="2504779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>
            <a:endCxn id="11" idx="1"/>
          </p:cNvCxnSpPr>
          <p:nvPr/>
        </p:nvCxnSpPr>
        <p:spPr>
          <a:xfrm>
            <a:off x="2313542" y="2913526"/>
            <a:ext cx="299616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4738" y="2559583"/>
            <a:ext cx="153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톰캣 서버</a:t>
            </a:r>
          </a:p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시작</a:t>
            </a:r>
            <a:endParaRPr lang="en-US" altLang="ko-KR" sz="20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738" y="4993685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public </a:t>
            </a:r>
            <a:r>
              <a:rPr lang="en-US" sz="1600" b="1" dirty="0"/>
              <a:t>void </a:t>
            </a:r>
            <a:r>
              <a:rPr lang="en-US" sz="1600" b="1" dirty="0" err="1"/>
              <a:t>contextInitialized</a:t>
            </a:r>
            <a:r>
              <a:rPr lang="en-US" sz="1600" b="1" dirty="0"/>
              <a:t>(</a:t>
            </a:r>
            <a:r>
              <a:rPr lang="en-US" sz="1600" b="1" dirty="0" err="1"/>
              <a:t>ServletContextEvent</a:t>
            </a:r>
            <a:r>
              <a:rPr lang="en-US" sz="1600" b="1" dirty="0"/>
              <a:t> event)</a:t>
            </a:r>
            <a:r>
              <a:rPr lang="en-US" sz="1600" dirty="0"/>
              <a:t> {</a:t>
            </a:r>
          </a:p>
          <a:p>
            <a:r>
              <a:rPr lang="en-US" sz="1600" dirty="0"/>
              <a:t>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 객체 준비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endParaRPr lang="ko-KR" altLang="en-US" sz="1600" b="1" dirty="0"/>
          </a:p>
          <a:p>
            <a:endParaRPr lang="ko-KR" altLang="en-US" sz="1600" b="1" dirty="0" smtClean="0"/>
          </a:p>
          <a:p>
            <a:endParaRPr lang="ko-KR" altLang="en-US" sz="16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709221" y="2605749"/>
            <a:ext cx="21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contextInitialized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객체를 보관할 때 사용할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 컨텍스트 객체를 준비 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70755" y="2016912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>
            <a:stCxn id="11" idx="3"/>
          </p:cNvCxnSpPr>
          <p:nvPr/>
        </p:nvCxnSpPr>
        <p:spPr>
          <a:xfrm>
            <a:off x="3436848" y="2425659"/>
            <a:ext cx="208126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2405" y="2087565"/>
            <a:ext cx="119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 준비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5518114" y="2012037"/>
            <a:ext cx="2820317" cy="2688225"/>
          </a:xfrm>
          <a:prstGeom prst="roundRect">
            <a:avLst>
              <a:gd name="adj" fmla="val 5978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738" y="4993685"/>
            <a:ext cx="786652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ServletContext</a:t>
            </a:r>
            <a:r>
              <a:rPr lang="en-US" sz="1600" dirty="0" smtClean="0"/>
              <a:t> </a:t>
            </a:r>
            <a:r>
              <a:rPr lang="en-US" sz="1600" dirty="0" err="1"/>
              <a:t>sc</a:t>
            </a:r>
            <a:r>
              <a:rPr lang="en-US" sz="1600" dirty="0"/>
              <a:t> =</a:t>
            </a:r>
            <a:r>
              <a:rPr lang="en-US" sz="1600" b="1" dirty="0"/>
              <a:t> </a:t>
            </a:r>
            <a:r>
              <a:rPr lang="en-US" sz="1600" b="1" dirty="0" err="1"/>
              <a:t>event.getServletContext</a:t>
            </a:r>
            <a:r>
              <a:rPr lang="en-US" sz="1600" b="1" dirty="0"/>
              <a:t>()</a:t>
            </a:r>
            <a:r>
              <a:rPr lang="en-US" sz="1600" dirty="0"/>
              <a:t>;</a:t>
            </a:r>
            <a:endParaRPr lang="ko-KR" altLang="en-US" sz="1600" b="1" dirty="0"/>
          </a:p>
          <a:p>
            <a:endParaRPr lang="ko-KR" altLang="en-US" sz="1600" b="1" dirty="0" smtClean="0"/>
          </a:p>
          <a:p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30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톰캣 서버가 관리하는 객체를 얻기 위한 준비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InitialContext</a:t>
            </a:r>
            <a:r>
              <a:rPr lang="en-US" sz="1600" b="1" dirty="0"/>
              <a:t> </a:t>
            </a:r>
            <a:r>
              <a:rPr lang="en-US" sz="1600" b="1" dirty="0" err="1"/>
              <a:t>initialContext</a:t>
            </a:r>
            <a:r>
              <a:rPr lang="en-US" sz="1600" b="1" dirty="0"/>
              <a:t> = new </a:t>
            </a:r>
            <a:r>
              <a:rPr lang="en-US" sz="1600" b="1" dirty="0" err="1"/>
              <a:t>InitialContext</a:t>
            </a:r>
            <a:r>
              <a:rPr lang="en-US" sz="1600" b="1" dirty="0"/>
              <a:t>();</a:t>
            </a:r>
          </a:p>
          <a:p>
            <a:r>
              <a:rPr lang="en-US" sz="1600" dirty="0" err="1" smtClean="0"/>
              <a:t>DataSource</a:t>
            </a:r>
            <a:r>
              <a:rPr lang="en-US" sz="1600" dirty="0" smtClean="0"/>
              <a:t> </a:t>
            </a:r>
            <a:r>
              <a:rPr lang="en-US" sz="1600" dirty="0"/>
              <a:t>ds = (</a:t>
            </a:r>
            <a:r>
              <a:rPr lang="en-US" sz="1600" dirty="0" err="1"/>
              <a:t>DataSource</a:t>
            </a:r>
            <a:r>
              <a:rPr lang="en-US" sz="1600" dirty="0"/>
              <a:t>)</a:t>
            </a:r>
            <a:r>
              <a:rPr lang="en-US" sz="1600" dirty="0" err="1"/>
              <a:t>initialContext.lookup</a:t>
            </a:r>
            <a:r>
              <a:rPr lang="en-US" sz="1600" dirty="0" smtClean="0"/>
              <a:t>("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dirty="0" err="1"/>
              <a:t>env</a:t>
            </a:r>
            <a:r>
              <a:rPr lang="en-US" sz="1600" dirty="0"/>
              <a:t>/</a:t>
            </a:r>
            <a:r>
              <a:rPr lang="en-US" sz="1600" dirty="0" err="1"/>
              <a:t>jdbc</a:t>
            </a:r>
            <a:r>
              <a:rPr lang="en-US" sz="1600" dirty="0"/>
              <a:t>/</a:t>
            </a:r>
            <a:r>
              <a:rPr lang="en-US" sz="1600" dirty="0" err="1"/>
              <a:t>studydb</a:t>
            </a:r>
            <a:r>
              <a:rPr lang="en-US" sz="1600" dirty="0" smtClean="0"/>
              <a:t>");</a:t>
            </a:r>
            <a:endParaRPr lang="ko-KR" altLang="en-US" sz="1600" dirty="0" smtClean="0"/>
          </a:p>
          <a:p>
            <a:endParaRPr lang="ko-KR" altLang="en-US" sz="1600" b="1" dirty="0"/>
          </a:p>
          <a:p>
            <a:endParaRPr lang="ko-KR" altLang="en-US" sz="1600" b="1" dirty="0" smtClean="0"/>
          </a:p>
          <a:p>
            <a:endParaRPr lang="ko-KR" altLang="en-US" sz="1600" b="1" dirty="0" smtClean="0"/>
          </a:p>
        </p:txBody>
      </p:sp>
      <p:sp>
        <p:nvSpPr>
          <p:cNvPr id="2" name="Cube 1"/>
          <p:cNvSpPr/>
          <p:nvPr/>
        </p:nvSpPr>
        <p:spPr>
          <a:xfrm>
            <a:off x="6257583" y="2344347"/>
            <a:ext cx="2137683" cy="1071901"/>
          </a:xfrm>
          <a:prstGeom prst="cube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톰캣 서버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가 사용할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객체를 얻기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6" name="모서리가 둥근 직사각형 15"/>
          <p:cNvSpPr/>
          <p:nvPr/>
        </p:nvSpPr>
        <p:spPr>
          <a:xfrm>
            <a:off x="4035235" y="4005950"/>
            <a:ext cx="2137272" cy="5007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서버가 관리하는 객체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7" name="직선 화살표 연결선 7"/>
          <p:cNvCxnSpPr>
            <a:stCxn id="11" idx="3"/>
            <a:endCxn id="2" idx="2"/>
          </p:cNvCxnSpPr>
          <p:nvPr/>
        </p:nvCxnSpPr>
        <p:spPr>
          <a:xfrm>
            <a:off x="4384298" y="2922733"/>
            <a:ext cx="1873285" cy="655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390" y="2614956"/>
            <a:ext cx="100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lookup()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InitialContext</a:t>
            </a:r>
            <a:r>
              <a:rPr lang="en-US" sz="1600" dirty="0"/>
              <a:t> </a:t>
            </a:r>
            <a:r>
              <a:rPr lang="en-US" sz="1600" dirty="0" err="1"/>
              <a:t>initialContext</a:t>
            </a:r>
            <a:r>
              <a:rPr lang="en-US" sz="1600" dirty="0"/>
              <a:t> = new </a:t>
            </a:r>
            <a:r>
              <a:rPr lang="en-US" sz="1600" dirty="0" err="1"/>
              <a:t>InitialContext</a:t>
            </a:r>
            <a:r>
              <a:rPr lang="en-US" sz="1600" dirty="0"/>
              <a:t>();</a:t>
            </a:r>
          </a:p>
          <a:p>
            <a:r>
              <a:rPr lang="en-US" sz="1600" dirty="0" err="1" smtClean="0"/>
              <a:t>DataSource</a:t>
            </a:r>
            <a:r>
              <a:rPr lang="en-US" sz="1600" dirty="0" smtClean="0"/>
              <a:t> </a:t>
            </a:r>
            <a:r>
              <a:rPr lang="en-US" sz="1600" dirty="0"/>
              <a:t>ds = (</a:t>
            </a:r>
            <a:r>
              <a:rPr lang="en-US" sz="1600" dirty="0" err="1"/>
              <a:t>DataSource</a:t>
            </a:r>
            <a:r>
              <a:rPr lang="en-US" sz="1600" dirty="0"/>
              <a:t>)</a:t>
            </a:r>
            <a:r>
              <a:rPr lang="en-US" sz="1600" b="1" dirty="0" err="1"/>
              <a:t>initialContext.lookup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0000FF"/>
                </a:solidFill>
              </a:rPr>
              <a:t>"</a:t>
            </a:r>
            <a:r>
              <a:rPr lang="en-US" sz="1600" b="1" dirty="0" err="1">
                <a:solidFill>
                  <a:srgbClr val="0000FF"/>
                </a:solidFill>
              </a:rPr>
              <a:t>java:comp</a:t>
            </a:r>
            <a:r>
              <a:rPr lang="en-US" sz="1600" b="1" dirty="0">
                <a:solidFill>
                  <a:srgbClr val="0000FF"/>
                </a:solidFill>
              </a:rPr>
              <a:t>/</a:t>
            </a:r>
            <a:r>
              <a:rPr lang="en-US" sz="1600" b="1" dirty="0" err="1">
                <a:solidFill>
                  <a:srgbClr val="0000FF"/>
                </a:solidFill>
              </a:rPr>
              <a:t>env</a:t>
            </a:r>
            <a:r>
              <a:rPr lang="en-US" sz="1600" b="1" dirty="0">
                <a:solidFill>
                  <a:srgbClr val="0000FF"/>
                </a:solidFill>
              </a:rPr>
              <a:t>/</a:t>
            </a:r>
            <a:r>
              <a:rPr lang="en-US" sz="1600" b="1" dirty="0" err="1">
                <a:solidFill>
                  <a:srgbClr val="0000FF"/>
                </a:solidFill>
              </a:rPr>
              <a:t>jdbc</a:t>
            </a:r>
            <a:r>
              <a:rPr lang="en-US" sz="1600" b="1" dirty="0">
                <a:solidFill>
                  <a:srgbClr val="0000FF"/>
                </a:solidFill>
              </a:rPr>
              <a:t>/</a:t>
            </a:r>
            <a:r>
              <a:rPr lang="en-US" sz="1600" b="1" dirty="0" err="1">
                <a:solidFill>
                  <a:srgbClr val="0000FF"/>
                </a:solidFill>
              </a:rPr>
              <a:t>studydb</a:t>
            </a:r>
            <a:r>
              <a:rPr lang="en-US" sz="1600" b="1" dirty="0" smtClean="0">
                <a:solidFill>
                  <a:srgbClr val="0000FF"/>
                </a:solidFill>
              </a:rPr>
              <a:t>"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ko-KR" altLang="en-US" sz="1600" dirty="0" smtClean="0"/>
          </a:p>
          <a:p>
            <a:endParaRPr lang="ko-KR" altLang="en-US" sz="1600" b="1" dirty="0"/>
          </a:p>
          <a:p>
            <a:endParaRPr lang="ko-KR" altLang="en-US" sz="1600" b="1" dirty="0" smtClean="0"/>
          </a:p>
          <a:p>
            <a:endParaRPr lang="ko-KR" altLang="en-US" sz="1600" b="1" dirty="0" smtClean="0"/>
          </a:p>
        </p:txBody>
      </p:sp>
      <p:sp>
        <p:nvSpPr>
          <p:cNvPr id="2" name="Cube 1"/>
          <p:cNvSpPr/>
          <p:nvPr/>
        </p:nvSpPr>
        <p:spPr>
          <a:xfrm>
            <a:off x="6257583" y="2344347"/>
            <a:ext cx="2137683" cy="1071901"/>
          </a:xfrm>
          <a:prstGeom prst="cube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톰캣 서버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4" name="직선 화살표 연결선 7"/>
          <p:cNvCxnSpPr>
            <a:endCxn id="26" idx="0"/>
          </p:cNvCxnSpPr>
          <p:nvPr/>
        </p:nvCxnSpPr>
        <p:spPr>
          <a:xfrm flipH="1">
            <a:off x="5103871" y="3105808"/>
            <a:ext cx="1153712" cy="900142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94218" y="3603754"/>
            <a:ext cx="100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8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컨트롤러가 사용할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준비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MySqlMemberDao</a:t>
            </a:r>
            <a:r>
              <a:rPr lang="en-US" sz="1600" dirty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new </a:t>
            </a:r>
            <a:r>
              <a:rPr lang="en-US" sz="1600" dirty="0" err="1"/>
              <a:t>MySqlMemberDao</a:t>
            </a:r>
            <a:r>
              <a:rPr lang="en-US" sz="1600" dirty="0"/>
              <a:t>();</a:t>
            </a:r>
          </a:p>
          <a:p>
            <a:r>
              <a:rPr lang="en-US" sz="1600" dirty="0" err="1" smtClean="0"/>
              <a:t>memberDao.setDataSource</a:t>
            </a:r>
            <a:r>
              <a:rPr lang="en-US" sz="1600" dirty="0" smtClean="0"/>
              <a:t>(ds</a:t>
            </a:r>
            <a:r>
              <a:rPr lang="en-US" sz="1600" dirty="0"/>
              <a:t>);</a:t>
            </a:r>
            <a:endParaRPr lang="ko-KR" altLang="en-US" sz="1600" b="1" dirty="0" smtClean="0"/>
          </a:p>
          <a:p>
            <a:endParaRPr lang="ko-KR" altLang="en-US" sz="1600" b="1" dirty="0" smtClean="0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6257583" y="2513986"/>
            <a:ext cx="2438180" cy="817494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1982615" y="3794057"/>
            <a:ext cx="2137272" cy="5007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서버가 관리하는 객체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4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6.5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프로퍼티를 이용한 객체 관리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생성 및 의존 객체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주입 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1718205" y="2513986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7" name="직선 화살표 연결선 7"/>
          <p:cNvCxnSpPr>
            <a:stCxn id="11" idx="3"/>
          </p:cNvCxnSpPr>
          <p:nvPr/>
        </p:nvCxnSpPr>
        <p:spPr>
          <a:xfrm>
            <a:off x="4384298" y="2922733"/>
            <a:ext cx="1873285" cy="655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390" y="2614956"/>
            <a:ext cx="100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738" y="4993685"/>
            <a:ext cx="786652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MySqlMemberDao</a:t>
            </a:r>
            <a:r>
              <a:rPr lang="en-US" sz="1600" dirty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b="1" dirty="0" err="1"/>
              <a:t>MySqlMemberDao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memberDao.setDataSource</a:t>
            </a:r>
            <a:r>
              <a:rPr lang="en-US" sz="1600" b="1" dirty="0" smtClean="0"/>
              <a:t>(ds</a:t>
            </a:r>
            <a:r>
              <a:rPr lang="en-US" sz="1600" b="1" dirty="0"/>
              <a:t>);</a:t>
            </a:r>
            <a:endParaRPr lang="ko-KR" altLang="en-US" sz="1600" b="1" dirty="0" smtClean="0"/>
          </a:p>
          <a:p>
            <a:endParaRPr lang="ko-KR" altLang="en-US" sz="1600" b="1" dirty="0" smtClean="0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6257583" y="2513986"/>
            <a:ext cx="2438180" cy="817494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1982615" y="3794057"/>
            <a:ext cx="2137272" cy="5007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서버가 관리하는 객체</a:t>
            </a:r>
            <a:r>
              <a:rPr lang="en-US" sz="12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2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5" name="직선 화살표 연결선 7"/>
          <p:cNvCxnSpPr>
            <a:stCxn id="24" idx="3"/>
            <a:endCxn id="23" idx="2"/>
          </p:cNvCxnSpPr>
          <p:nvPr/>
        </p:nvCxnSpPr>
        <p:spPr>
          <a:xfrm flipV="1">
            <a:off x="4119887" y="3331480"/>
            <a:ext cx="3356786" cy="712962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9089" y="3738644"/>
            <a:ext cx="15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 주입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7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31199</TotalTime>
  <Words>1130</Words>
  <Application>Microsoft Macintosh PowerPoint</Application>
  <PresentationFormat>On-screen Show (4:3)</PresentationFormat>
  <Paragraphs>366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나눔손글씨 붓</vt:lpstr>
      <vt:lpstr>맑은 고딕</vt:lpstr>
      <vt:lpstr>Apple SD Gothic Neo</vt:lpstr>
      <vt:lpstr>Calibri</vt:lpstr>
      <vt:lpstr>Arial</vt:lpstr>
      <vt:lpstr>Office Theme</vt:lpstr>
      <vt:lpstr>6.5 프로퍼티를 이용한 객체 관리</vt:lpstr>
      <vt:lpstr>Dao 및 페이지 컨트롤러의 객체 준비를 자동화하기</vt:lpstr>
      <vt:lpstr>Dao 및 페이지 컨트롤러의 객체 준비를 자동화하기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기존 방식의 문제점</vt:lpstr>
      <vt:lpstr>PowerPoint Presentation</vt:lpstr>
      <vt:lpstr>PowerPoint Presentation</vt:lpstr>
      <vt:lpstr>DAO나 페이지 컨트롤러가 추가되더라도 ContextLoaderListener 클래스를 변경하는 않는 방법?</vt:lpstr>
      <vt:lpstr>DAO나 페이지 컨트롤러가 추가되더라도 ContextLoaderListener 클래스를 변경하는 않는 방법?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447</cp:revision>
  <dcterms:created xsi:type="dcterms:W3CDTF">2014-06-02T11:30:47Z</dcterms:created>
  <dcterms:modified xsi:type="dcterms:W3CDTF">2015-04-14T21:07:14Z</dcterms:modified>
  <cp:category/>
</cp:coreProperties>
</file>