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7DAC35-3D2A-4C1B-AEDF-62D04BCAD872}" type="datetimeFigureOut">
              <a:rPr lang="ko-KR" altLang="en-US" smtClean="0"/>
              <a:t>2010-01-14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483E13C-9143-433A-95DB-1AF8B02759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7DAC35-3D2A-4C1B-AEDF-62D04BCAD872}" type="datetimeFigureOut">
              <a:rPr lang="ko-KR" altLang="en-US" smtClean="0"/>
              <a:t>2010-01-14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83E13C-9143-433A-95DB-1AF8B02759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7DAC35-3D2A-4C1B-AEDF-62D04BCAD872}" type="datetimeFigureOut">
              <a:rPr lang="ko-KR" altLang="en-US" smtClean="0"/>
              <a:t>2010-01-14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83E13C-9143-433A-95DB-1AF8B02759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7DAC35-3D2A-4C1B-AEDF-62D04BCAD872}" type="datetimeFigureOut">
              <a:rPr lang="ko-KR" altLang="en-US" smtClean="0"/>
              <a:t>2010-01-14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83E13C-9143-433A-95DB-1AF8B027598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7DAC35-3D2A-4C1B-AEDF-62D04BCAD872}" type="datetimeFigureOut">
              <a:rPr lang="ko-KR" altLang="en-US" smtClean="0"/>
              <a:t>2010-01-14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83E13C-9143-433A-95DB-1AF8B027598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7DAC35-3D2A-4C1B-AEDF-62D04BCAD872}" type="datetimeFigureOut">
              <a:rPr lang="ko-KR" altLang="en-US" smtClean="0"/>
              <a:t>2010-01-14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83E13C-9143-433A-95DB-1AF8B027598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7DAC35-3D2A-4C1B-AEDF-62D04BCAD872}" type="datetimeFigureOut">
              <a:rPr lang="ko-KR" altLang="en-US" smtClean="0"/>
              <a:t>2010-01-14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83E13C-9143-433A-95DB-1AF8B02759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7DAC35-3D2A-4C1B-AEDF-62D04BCAD872}" type="datetimeFigureOut">
              <a:rPr lang="ko-KR" altLang="en-US" smtClean="0"/>
              <a:t>2010-01-14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83E13C-9143-433A-95DB-1AF8B027598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7DAC35-3D2A-4C1B-AEDF-62D04BCAD872}" type="datetimeFigureOut">
              <a:rPr lang="ko-KR" altLang="en-US" smtClean="0"/>
              <a:t>2010-01-14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83E13C-9143-433A-95DB-1AF8B02759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37DAC35-3D2A-4C1B-AEDF-62D04BCAD872}" type="datetimeFigureOut">
              <a:rPr lang="ko-KR" altLang="en-US" smtClean="0"/>
              <a:t>2010-01-14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83E13C-9143-433A-95DB-1AF8B02759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7DAC35-3D2A-4C1B-AEDF-62D04BCAD872}" type="datetimeFigureOut">
              <a:rPr lang="ko-KR" altLang="en-US" smtClean="0"/>
              <a:t>2010-01-14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83E13C-9143-433A-95DB-1AF8B027598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37DAC35-3D2A-4C1B-AEDF-62D04BCAD872}" type="datetimeFigureOut">
              <a:rPr lang="ko-KR" altLang="en-US" smtClean="0"/>
              <a:t>2010-01-14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483E13C-9143-433A-95DB-1AF8B02759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Critical Section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Mutex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예비과정 </a:t>
            </a:r>
            <a:r>
              <a:rPr lang="en-US" altLang="ko-KR" dirty="0" smtClean="0"/>
              <a:t>19</a:t>
            </a:r>
            <a:r>
              <a:rPr lang="ko-KR" altLang="en-US" dirty="0" smtClean="0"/>
              <a:t>기 이재욱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1. Critical Section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동기화 객체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Mutex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대기 함수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프로세스간의 동기화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포기된 </a:t>
            </a:r>
            <a:r>
              <a:rPr lang="ko-KR" altLang="en-US" dirty="0" err="1" smtClean="0"/>
              <a:t>뮤텍스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동기화 방법으로 가장 이해하기 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속도가 빠르다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공유 자원의 독점을 보장하는 코드의 한 영역이다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다른 </a:t>
            </a:r>
            <a:r>
              <a:rPr lang="ko-KR" altLang="en-US" dirty="0" err="1" smtClean="0"/>
              <a:t>스레드에</a:t>
            </a:r>
            <a:r>
              <a:rPr lang="ko-KR" altLang="en-US" dirty="0" smtClean="0"/>
              <a:t> 의해 방해 받지 말아야 할 작업을 할 때 그 영역을 </a:t>
            </a:r>
            <a:r>
              <a:rPr lang="ko-KR" altLang="en-US" dirty="0" err="1" smtClean="0"/>
              <a:t>크리티컬</a:t>
            </a:r>
            <a:r>
              <a:rPr lang="ko-KR" altLang="en-US" dirty="0" smtClean="0"/>
              <a:t> 섹션으로 둘러싸면 전역자원의 독점권을 가지게 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Critical Section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말 그대로 동기화에 사용되는 객체이다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프로세스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스레드처럼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객체이며 프로세스 한정적인 핸들을 가지고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유저모드에서 작동하는 </a:t>
            </a:r>
            <a:r>
              <a:rPr lang="ko-KR" altLang="en-US" dirty="0" err="1" smtClean="0"/>
              <a:t>크리티컬</a:t>
            </a:r>
            <a:r>
              <a:rPr lang="ko-KR" altLang="en-US" dirty="0" smtClean="0"/>
              <a:t> 섹션보다 느리지만 복잡한 동기화에 사용된다</a:t>
            </a:r>
            <a:r>
              <a:rPr lang="en-US" altLang="ko-KR" dirty="0" smtClean="0"/>
              <a:t>.</a:t>
            </a:r>
          </a:p>
          <a:p>
            <a:endParaRPr lang="en-US" altLang="ko-KR" sz="2200" dirty="0" smtClean="0"/>
          </a:p>
          <a:p>
            <a:endParaRPr lang="ko-KR" altLang="en-US" sz="2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동기화 객체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>
              <a:buFont typeface="Wingdings" pitchFamily="2" charset="2"/>
              <a:buChar char="l"/>
            </a:pPr>
            <a:r>
              <a:rPr lang="ko-KR" altLang="en-US" dirty="0" smtClean="0"/>
              <a:t>신호상태와 </a:t>
            </a:r>
            <a:r>
              <a:rPr lang="ko-KR" altLang="en-US" dirty="0" err="1" smtClean="0"/>
              <a:t>비신호상태로</a:t>
            </a:r>
            <a:r>
              <a:rPr lang="ko-KR" altLang="en-US" dirty="0" smtClean="0"/>
              <a:t> 나누어 진다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신호상태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실행을 허가하는 상태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동기화를 가</a:t>
            </a:r>
            <a:r>
              <a:rPr lang="en-US" altLang="ko-KR" dirty="0" smtClean="0"/>
              <a:t>		  </a:t>
            </a:r>
            <a:r>
              <a:rPr lang="ko-KR" altLang="en-US" dirty="0" smtClean="0"/>
              <a:t>진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계속 실행할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비 신호생태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실행을 허가하지 않는 상태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신호</a:t>
            </a:r>
            <a:r>
              <a:rPr lang="en-US" altLang="ko-KR" dirty="0" smtClean="0"/>
              <a:t>		      </a:t>
            </a:r>
            <a:r>
              <a:rPr lang="ko-KR" altLang="en-US" dirty="0" smtClean="0"/>
              <a:t>상태가 될 때까지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블록된다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동기화 객체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r>
              <a:rPr lang="ko-KR" altLang="en-US" dirty="0" err="1" smtClean="0"/>
              <a:t>크리티컬</a:t>
            </a:r>
            <a:r>
              <a:rPr lang="ko-KR" altLang="en-US" dirty="0" smtClean="0"/>
              <a:t> 섹션과 </a:t>
            </a:r>
            <a:r>
              <a:rPr lang="ko-KR" altLang="en-US" dirty="0" err="1" smtClean="0"/>
              <a:t>여러가지면에서</a:t>
            </a:r>
            <a:r>
              <a:rPr lang="ko-KR" altLang="en-US" dirty="0" smtClean="0"/>
              <a:t> 비슷해서 </a:t>
            </a:r>
            <a:r>
              <a:rPr lang="ko-KR" altLang="en-US" dirty="0" err="1" smtClean="0"/>
              <a:t>크리티컬</a:t>
            </a:r>
            <a:r>
              <a:rPr lang="ko-KR" altLang="en-US" dirty="0" smtClean="0"/>
              <a:t> 섹션 대신 사용하기도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프로세스간에도 사용할 수 있어서 </a:t>
            </a:r>
            <a:r>
              <a:rPr lang="ko-KR" altLang="en-US" dirty="0" err="1" smtClean="0"/>
              <a:t>크리티컬</a:t>
            </a:r>
            <a:r>
              <a:rPr lang="ko-KR" altLang="en-US" dirty="0" smtClean="0"/>
              <a:t> 섹션보다 좋지만 속도가 느리다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두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동시에 소유할 수 없고 오직 한 </a:t>
            </a:r>
            <a:r>
              <a:rPr lang="ko-KR" altLang="en-US" dirty="0" err="1" smtClean="0"/>
              <a:t>스레드에서만</a:t>
            </a:r>
            <a:r>
              <a:rPr lang="ko-KR" altLang="en-US" dirty="0" smtClean="0"/>
              <a:t> 소유할 수 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스레드에게</a:t>
            </a:r>
            <a:r>
              <a:rPr lang="ko-KR" altLang="en-US" dirty="0" smtClean="0"/>
              <a:t> 소유되면 </a:t>
            </a:r>
            <a:r>
              <a:rPr lang="ko-KR" altLang="en-US" dirty="0" err="1" smtClean="0"/>
              <a:t>비신호상태가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Mutex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뮤텍스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None/>
            </a:pPr>
            <a:r>
              <a:rPr lang="ko-KR" altLang="en-US" dirty="0" smtClean="0"/>
              <a:t>대기 함수는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특성을 가진다</a:t>
            </a:r>
            <a:r>
              <a:rPr lang="en-US" altLang="ko-KR" dirty="0" smtClean="0"/>
              <a:t>.</a:t>
            </a:r>
          </a:p>
          <a:p>
            <a:pPr marL="624078" indent="-514350">
              <a:buNone/>
            </a:pPr>
            <a:endParaRPr lang="en-US" altLang="ko-KR" dirty="0" smtClean="0"/>
          </a:p>
          <a:p>
            <a:pPr marL="624078" indent="-514350">
              <a:buFont typeface="+mj-ea"/>
              <a:buAutoNum type="circleNumDbPlain"/>
            </a:pPr>
            <a:r>
              <a:rPr lang="ko-KR" altLang="en-US" dirty="0" err="1" smtClean="0"/>
              <a:t>스레드의</a:t>
            </a:r>
            <a:r>
              <a:rPr lang="ko-KR" altLang="en-US" dirty="0" smtClean="0"/>
              <a:t> 실행을 </a:t>
            </a:r>
            <a:r>
              <a:rPr lang="ko-KR" altLang="en-US" dirty="0" err="1" smtClean="0"/>
              <a:t>블록하여</a:t>
            </a:r>
            <a:r>
              <a:rPr lang="ko-KR" altLang="en-US" dirty="0" smtClean="0"/>
              <a:t> 대기시키는 역할을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블록이란 조건을 만족할 때까지 실행하지 못한다는 뜻이다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블록조건은 대기함수마다 다르다</a:t>
            </a:r>
            <a:r>
              <a:rPr lang="en-US" altLang="ko-KR" dirty="0" smtClean="0"/>
              <a:t>.</a:t>
            </a:r>
          </a:p>
          <a:p>
            <a:pPr marL="624078" indent="-514350">
              <a:buFont typeface="+mj-ea"/>
              <a:buAutoNum type="circleNumDbPlain"/>
            </a:pPr>
            <a:r>
              <a:rPr lang="ko-KR" altLang="en-US" dirty="0" smtClean="0"/>
              <a:t>대기 중에는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시간을 거의 소비하지 않아 효율적이다</a:t>
            </a:r>
            <a:r>
              <a:rPr lang="en-US" altLang="ko-KR" dirty="0" smtClean="0"/>
              <a:t>.</a:t>
            </a:r>
          </a:p>
          <a:p>
            <a:pPr marL="624078" indent="-514350">
              <a:buFont typeface="+mj-ea"/>
              <a:buAutoNum type="circleNumDbPlain"/>
            </a:pPr>
            <a:r>
              <a:rPr lang="ko-KR" altLang="en-US" dirty="0" smtClean="0"/>
              <a:t>대기를 풀면 동기화 객체의 상태를 변경한다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대기 함수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첫 번째 프로세서가 실행 상태에서 두 번째 프로세서가 실행되면 </a:t>
            </a:r>
            <a:r>
              <a:rPr lang="en-US" altLang="ko-KR" dirty="0" err="1" smtClean="0"/>
              <a:t>OnceMutex</a:t>
            </a:r>
            <a:r>
              <a:rPr lang="ko-KR" altLang="en-US" dirty="0" smtClean="0"/>
              <a:t>을</a:t>
            </a:r>
            <a:r>
              <a:rPr lang="ko-KR" altLang="en-US" dirty="0" smtClean="0"/>
              <a:t> 리턴한다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프로세스간의 동기화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소유한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기억하는데 시스템은 </a:t>
            </a:r>
            <a:r>
              <a:rPr lang="ko-KR" altLang="en-US" dirty="0" err="1" smtClean="0"/>
              <a:t>뮤텍스의</a:t>
            </a:r>
            <a:r>
              <a:rPr lang="ko-KR" altLang="en-US" dirty="0" smtClean="0"/>
              <a:t> 소유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풀지 않고 종료 되었을 때 강제로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신호 상태로 만드는 시스템 차원의 예외 처리를 말한다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ko-KR" altLang="en-US" dirty="0" smtClean="0"/>
              <a:t>코드에 </a:t>
            </a:r>
            <a:r>
              <a:rPr lang="ko-KR" altLang="en-US" dirty="0" smtClean="0"/>
              <a:t>버그가 있다는 뜻이다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포기된 </a:t>
            </a:r>
            <a:r>
              <a:rPr lang="ko-KR" altLang="en-US" dirty="0" err="1" smtClean="0"/>
              <a:t>뮤텍스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328</TotalTime>
  <Words>250</Words>
  <Application>Microsoft Office PowerPoint</Application>
  <PresentationFormat>화면 슬라이드 쇼(4:3)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광장</vt:lpstr>
      <vt:lpstr>Critical Section와 Mutex</vt:lpstr>
      <vt:lpstr>목차</vt:lpstr>
      <vt:lpstr>Critical Section</vt:lpstr>
      <vt:lpstr>동기화 객체</vt:lpstr>
      <vt:lpstr>동기화 객체</vt:lpstr>
      <vt:lpstr>Mutex(뮤텍스)</vt:lpstr>
      <vt:lpstr>대기 함수</vt:lpstr>
      <vt:lpstr>프로세스간의 동기화</vt:lpstr>
      <vt:lpstr>포기된 뮤텍스</vt:lpstr>
    </vt:vector>
  </TitlesOfParts>
  <Company>선문대학교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Section와 Mutex</dc:title>
  <dc:creator>IT교육원</dc:creator>
  <cp:lastModifiedBy>IT교육원</cp:lastModifiedBy>
  <cp:revision>33</cp:revision>
  <dcterms:created xsi:type="dcterms:W3CDTF">2010-01-14T05:56:14Z</dcterms:created>
  <dcterms:modified xsi:type="dcterms:W3CDTF">2010-01-14T11:25:10Z</dcterms:modified>
</cp:coreProperties>
</file>