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1"/>
  </p:notesMasterIdLst>
  <p:handoutMasterIdLst>
    <p:handoutMasterId r:id="rId12"/>
  </p:handoutMasterIdLst>
  <p:sldIdLst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60" d="100"/>
          <a:sy n="60" d="100"/>
        </p:scale>
        <p:origin x="96" y="13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7/29/2015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7/29/2015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ADE44D0-30B5-4408-BE03-16672EE3AD95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095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7/29/2015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7/29/2015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7/29/2015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7/29/2015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7/29/2015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7/29/2015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7/29/2015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7/29/2015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13012" y="3011619"/>
            <a:ext cx="8735325" cy="1752600"/>
          </a:xfrm>
        </p:spPr>
        <p:txBody>
          <a:bodyPr/>
          <a:lstStyle/>
          <a:p>
            <a:pPr algn="r"/>
            <a:r>
              <a:rPr lang="en-US" dirty="0" smtClean="0"/>
              <a:t>Created by Team Quicksilver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" y="990600"/>
            <a:ext cx="10870110" cy="224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800" b="1" dirty="0" smtClean="0">
                <a:ln>
                  <a:noFill/>
                </a:ln>
              </a:rPr>
              <a:t>Team Quicksilver</a:t>
            </a:r>
          </a:p>
        </p:txBody>
      </p:sp>
      <p:pic>
        <p:nvPicPr>
          <p:cNvPr id="7171" name="Content Placeholder 2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4828" y="4391640"/>
            <a:ext cx="1663700" cy="1954213"/>
          </a:xfrm>
        </p:spPr>
      </p:pic>
      <p:sp>
        <p:nvSpPr>
          <p:cNvPr id="7172" name="Text Box 11"/>
          <p:cNvSpPr txBox="1">
            <a:spLocks noChangeArrowheads="1"/>
          </p:cNvSpPr>
          <p:nvPr/>
        </p:nvSpPr>
        <p:spPr bwMode="auto">
          <a:xfrm>
            <a:off x="2955820" y="1720572"/>
            <a:ext cx="2909991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dirty="0"/>
              <a:t>Rahmaan Lodhia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Graduate (E.C.E.)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PhD Student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rahmaanl@gatech.edu</a:t>
            </a:r>
          </a:p>
        </p:txBody>
      </p:sp>
      <p:sp>
        <p:nvSpPr>
          <p:cNvPr id="7173" name="Text Box 12"/>
          <p:cNvSpPr txBox="1">
            <a:spLocks noChangeArrowheads="1"/>
          </p:cNvSpPr>
          <p:nvPr/>
        </p:nvSpPr>
        <p:spPr bwMode="auto">
          <a:xfrm>
            <a:off x="8088628" y="1682472"/>
            <a:ext cx="2763130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dirty="0"/>
              <a:t>Mitch </a:t>
            </a:r>
            <a:r>
              <a:rPr lang="en-US" altLang="en-US" sz="2000" b="1" dirty="0" err="1"/>
              <a:t>Leff</a:t>
            </a:r>
            <a:endParaRPr lang="en-US" altLang="en-US" sz="2000" b="1" dirty="0"/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Undergrad (C.S.)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Junior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mal8960@gatech.edu</a:t>
            </a:r>
          </a:p>
        </p:txBody>
      </p:sp>
      <p:sp>
        <p:nvSpPr>
          <p:cNvPr id="7174" name="Text Box 13"/>
          <p:cNvSpPr txBox="1">
            <a:spLocks noChangeArrowheads="1"/>
          </p:cNvSpPr>
          <p:nvPr/>
        </p:nvSpPr>
        <p:spPr bwMode="auto">
          <a:xfrm>
            <a:off x="2903583" y="4316414"/>
            <a:ext cx="3232103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dirty="0"/>
              <a:t>Larry He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Undergrad (C.S.)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Senior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larry.he@gatech.edu</a:t>
            </a:r>
          </a:p>
        </p:txBody>
      </p:sp>
      <p:pic>
        <p:nvPicPr>
          <p:cNvPr id="717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52" t="307" r="2" b="59818"/>
          <a:stretch>
            <a:fillRect/>
          </a:stretch>
        </p:blipFill>
        <p:spPr bwMode="auto">
          <a:xfrm>
            <a:off x="6261100" y="4316414"/>
            <a:ext cx="1738312" cy="211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48" t="1083" r="4456" b="31062"/>
          <a:stretch>
            <a:fillRect/>
          </a:stretch>
        </p:blipFill>
        <p:spPr bwMode="auto">
          <a:xfrm>
            <a:off x="6275387" y="1638301"/>
            <a:ext cx="1709738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295" y="1714501"/>
            <a:ext cx="157797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8136693" y="4416998"/>
            <a:ext cx="2763130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dirty="0" smtClean="0"/>
              <a:t>William </a:t>
            </a:r>
            <a:r>
              <a:rPr lang="en-US" altLang="en-US" sz="2000" b="1" dirty="0" err="1" smtClean="0"/>
              <a:t>Gu</a:t>
            </a:r>
            <a:endParaRPr lang="en-US" altLang="en-US" sz="2000" b="1" dirty="0"/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Undergrad (C.S.)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Junior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 smtClean="0"/>
              <a:t>wgu36@gatech.edu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22241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/>
              <a:t>Basic Gameplay and Core </a:t>
            </a:r>
            <a:r>
              <a:rPr lang="en-US" sz="4800" b="1" dirty="0" smtClean="0"/>
              <a:t>Mechanics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Bullet Bot is an isometric 3D stealth-action game where you control a robot that can shrink himself </a:t>
            </a:r>
            <a:r>
              <a:rPr lang="en-US" sz="3600" dirty="0" smtClean="0"/>
              <a:t>and use other abilities to fight enemies</a:t>
            </a:r>
            <a:endParaRPr lang="en-US" sz="3600" dirty="0"/>
          </a:p>
          <a:p>
            <a:r>
              <a:rPr lang="en-US" sz="3600" dirty="0"/>
              <a:t>The game’s core mechanics revolve around a stringent energy system where all your actions drain units of energy</a:t>
            </a:r>
          </a:p>
          <a:p>
            <a:r>
              <a:rPr lang="en-US" sz="3600" dirty="0"/>
              <a:t>Being caught by an enemy </a:t>
            </a:r>
            <a:r>
              <a:rPr lang="en-US" sz="3600" dirty="0" smtClean="0"/>
              <a:t>when out </a:t>
            </a:r>
            <a:r>
              <a:rPr lang="en-US" sz="3600" dirty="0" smtClean="0"/>
              <a:t>of </a:t>
            </a:r>
            <a:r>
              <a:rPr lang="en-US" sz="3600" dirty="0"/>
              <a:t>energy results in a Game Over, so every </a:t>
            </a:r>
            <a:r>
              <a:rPr lang="en-US" sz="3600" dirty="0" smtClean="0"/>
              <a:t>input </a:t>
            </a:r>
            <a:r>
              <a:rPr lang="en-US" sz="3600" dirty="0" smtClean="0"/>
              <a:t>matters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02192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Formal Elements of the Game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3600" dirty="0"/>
              <a:t>Objectives</a:t>
            </a:r>
          </a:p>
          <a:p>
            <a:pPr lvl="1" fontAlgn="base"/>
            <a:r>
              <a:rPr lang="en-US" sz="3200" dirty="0"/>
              <a:t>Navigate to the end of the </a:t>
            </a:r>
            <a:r>
              <a:rPr lang="en-US" sz="3200" dirty="0" smtClean="0"/>
              <a:t>level with as much energy left as possible</a:t>
            </a:r>
            <a:endParaRPr lang="en-US" sz="3200" dirty="0"/>
          </a:p>
          <a:p>
            <a:pPr lvl="1" fontAlgn="base"/>
            <a:r>
              <a:rPr lang="en-US" sz="3200" dirty="0" smtClean="0"/>
              <a:t>Beating the target energy score allows progression</a:t>
            </a:r>
            <a:endParaRPr lang="en-US" sz="3200" dirty="0"/>
          </a:p>
          <a:p>
            <a:pPr fontAlgn="base"/>
            <a:r>
              <a:rPr lang="en-US" sz="3600" dirty="0"/>
              <a:t>Restrictions</a:t>
            </a:r>
          </a:p>
          <a:p>
            <a:pPr lvl="1" fontAlgn="base"/>
            <a:r>
              <a:rPr lang="en-US" sz="3200" dirty="0"/>
              <a:t>Limiting energy resource</a:t>
            </a:r>
          </a:p>
          <a:p>
            <a:pPr lvl="1" fontAlgn="base"/>
            <a:r>
              <a:rPr lang="en-US" sz="3200" dirty="0" smtClean="0"/>
              <a:t>Abilities have limits and </a:t>
            </a:r>
            <a:r>
              <a:rPr lang="en-US" sz="3200" dirty="0" err="1" smtClean="0"/>
              <a:t>cooldowns</a:t>
            </a:r>
            <a:endParaRPr lang="en-US" sz="3200" dirty="0"/>
          </a:p>
          <a:p>
            <a:pPr lvl="1" fontAlgn="base"/>
            <a:r>
              <a:rPr lang="en-US" sz="3200" dirty="0" smtClean="0"/>
              <a:t>Enemies can attack and kill 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79543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Player </a:t>
            </a:r>
            <a:r>
              <a:rPr lang="en-US" sz="4800" b="1" dirty="0" smtClean="0"/>
              <a:t>Abilities</a:t>
            </a:r>
            <a:endParaRPr lang="en-US" sz="4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en-US" dirty="0" smtClean="0"/>
              <a:t>Moving</a:t>
            </a:r>
          </a:p>
          <a:p>
            <a:pPr lvl="1" fontAlgn="base"/>
            <a:r>
              <a:rPr lang="en-US" dirty="0" smtClean="0"/>
              <a:t>Walk or run!</a:t>
            </a:r>
            <a:endParaRPr lang="en-US" dirty="0"/>
          </a:p>
          <a:p>
            <a:pPr fontAlgn="base"/>
            <a:r>
              <a:rPr lang="en-US" dirty="0" smtClean="0"/>
              <a:t>Rocket Jumping</a:t>
            </a:r>
          </a:p>
          <a:p>
            <a:pPr lvl="1" fontAlgn="base"/>
            <a:r>
              <a:rPr lang="en-US" dirty="0" smtClean="0"/>
              <a:t>Hold to rise into the sky!</a:t>
            </a:r>
          </a:p>
          <a:p>
            <a:pPr lvl="1" fontAlgn="base"/>
            <a:r>
              <a:rPr lang="en-US" dirty="0" smtClean="0"/>
              <a:t>Reach greater heights while small!</a:t>
            </a:r>
          </a:p>
          <a:p>
            <a:pPr fontAlgn="base"/>
            <a:r>
              <a:rPr lang="en-US" dirty="0" smtClean="0"/>
              <a:t>Attacking</a:t>
            </a:r>
          </a:p>
          <a:p>
            <a:pPr lvl="1" fontAlgn="base"/>
            <a:r>
              <a:rPr lang="en-US" dirty="0" smtClean="0"/>
              <a:t>Swing your sword for crazy damage!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Shooting</a:t>
            </a:r>
          </a:p>
          <a:p>
            <a:pPr lvl="1" fontAlgn="base"/>
            <a:r>
              <a:rPr lang="en-US" dirty="0" smtClean="0"/>
              <a:t>Powerful attack from afar!</a:t>
            </a:r>
          </a:p>
          <a:p>
            <a:pPr lvl="1" fontAlgn="base"/>
            <a:r>
              <a:rPr lang="en-US" dirty="0" smtClean="0"/>
              <a:t>Blow up enemies or bombs!</a:t>
            </a:r>
          </a:p>
          <a:p>
            <a:pPr fontAlgn="base"/>
            <a:r>
              <a:rPr lang="en-US" dirty="0" smtClean="0"/>
              <a:t>Dashing</a:t>
            </a:r>
          </a:p>
          <a:p>
            <a:pPr lvl="1" fontAlgn="base"/>
            <a:r>
              <a:rPr lang="en-US" dirty="0" smtClean="0"/>
              <a:t>Hold to dash past foes!</a:t>
            </a:r>
          </a:p>
          <a:p>
            <a:pPr fontAlgn="base"/>
            <a:r>
              <a:rPr lang="en-US" dirty="0" smtClean="0"/>
              <a:t>Shrinking</a:t>
            </a:r>
          </a:p>
          <a:p>
            <a:pPr lvl="1" fontAlgn="base"/>
            <a:r>
              <a:rPr lang="en-US" dirty="0" smtClean="0"/>
              <a:t>Shrink to tiny size!</a:t>
            </a:r>
          </a:p>
          <a:p>
            <a:pPr lvl="1" fontAlgn="base"/>
            <a:r>
              <a:rPr lang="en-US" dirty="0" smtClean="0"/>
              <a:t>Move faster, jump higher, and sneak past foes!</a:t>
            </a:r>
          </a:p>
        </p:txBody>
      </p:sp>
    </p:spTree>
    <p:extLst>
      <p:ext uri="{BB962C8B-B14F-4D97-AF65-F5344CB8AC3E}">
        <p14:creationId xmlns:p14="http://schemas.microsoft.com/office/powerpoint/2010/main" val="3862507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Foes and Objects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800" dirty="0" smtClean="0"/>
              <a:t>Enemies</a:t>
            </a:r>
          </a:p>
          <a:p>
            <a:pPr lvl="1" fontAlgn="base"/>
            <a:r>
              <a:rPr lang="en-US" sz="2400" dirty="0" smtClean="0"/>
              <a:t>Ninja Warrior</a:t>
            </a:r>
          </a:p>
          <a:p>
            <a:pPr lvl="1" fontAlgn="base"/>
            <a:r>
              <a:rPr lang="en-US" dirty="0" smtClean="0"/>
              <a:t>Regen Warrior</a:t>
            </a:r>
          </a:p>
          <a:p>
            <a:pPr lvl="1" fontAlgn="base"/>
            <a:r>
              <a:rPr lang="en-US" sz="2400" dirty="0" smtClean="0"/>
              <a:t>Ranged Warrior</a:t>
            </a:r>
          </a:p>
          <a:p>
            <a:pPr lvl="1" fontAlgn="base"/>
            <a:r>
              <a:rPr lang="en-US" dirty="0" smtClean="0"/>
              <a:t>Brute Warrior</a:t>
            </a:r>
          </a:p>
          <a:p>
            <a:pPr fontAlgn="base"/>
            <a:r>
              <a:rPr lang="en-US" sz="2800" dirty="0" smtClean="0"/>
              <a:t>Objects</a:t>
            </a:r>
          </a:p>
          <a:p>
            <a:pPr lvl="1" fontAlgn="base"/>
            <a:r>
              <a:rPr lang="en-US" sz="2400" dirty="0" smtClean="0"/>
              <a:t>Breakable Glass</a:t>
            </a:r>
          </a:p>
          <a:p>
            <a:pPr lvl="1" fontAlgn="base"/>
            <a:r>
              <a:rPr lang="en-US" dirty="0" smtClean="0"/>
              <a:t>Interactive Bombs</a:t>
            </a:r>
          </a:p>
          <a:p>
            <a:pPr lvl="1" fontAlgn="base"/>
            <a:r>
              <a:rPr lang="en-US" sz="2400" dirty="0" err="1" smtClean="0"/>
              <a:t>Pushable</a:t>
            </a:r>
            <a:r>
              <a:rPr lang="en-US" sz="2400" dirty="0" smtClean="0"/>
              <a:t> Crates</a:t>
            </a:r>
          </a:p>
          <a:p>
            <a:pPr lvl="1" fontAlgn="base"/>
            <a:r>
              <a:rPr lang="en-US" dirty="0" smtClean="0"/>
              <a:t>Energy Packs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93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Gameplay</a:t>
            </a:r>
            <a:r>
              <a:rPr lang="en-US" dirty="0" smtClean="0"/>
              <a:t> </a:t>
            </a:r>
            <a:r>
              <a:rPr lang="en-US" sz="4800" b="1" dirty="0"/>
              <a:t>Video</a:t>
            </a:r>
            <a:endParaRPr lang="en-US" sz="48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183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70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239</Words>
  <Application>Microsoft Office PowerPoint</Application>
  <PresentationFormat>Custom</PresentationFormat>
  <Paragraphs>61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MS PGothic</vt:lpstr>
      <vt:lpstr>Arial</vt:lpstr>
      <vt:lpstr>Calibri</vt:lpstr>
      <vt:lpstr>Tech 16x9</vt:lpstr>
      <vt:lpstr>PowerPoint Presentation</vt:lpstr>
      <vt:lpstr>Team Quicksilver</vt:lpstr>
      <vt:lpstr>Basic Gameplay and Core Mechanics</vt:lpstr>
      <vt:lpstr>Formal Elements of the Game</vt:lpstr>
      <vt:lpstr>Player Abilities</vt:lpstr>
      <vt:lpstr>Foes and Objects</vt:lpstr>
      <vt:lpstr>Gameplay Video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2015-07-29T20:50:16Z</dcterms:created>
  <dcterms:modified xsi:type="dcterms:W3CDTF">2015-07-29T21:01:59Z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