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2" r:id="rId4"/>
    <p:sldId id="261" r:id="rId5"/>
    <p:sldId id="262" r:id="rId6"/>
    <p:sldId id="273" r:id="rId7"/>
    <p:sldId id="274" r:id="rId8"/>
    <p:sldId id="263" r:id="rId9"/>
    <p:sldId id="271" r:id="rId10"/>
    <p:sldId id="265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43" d="100"/>
          <a:sy n="143" d="100"/>
        </p:scale>
        <p:origin x="-128" y="-2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6/4/15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DE44D0-30B5-4408-BE03-16672EE3AD9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“Bullet Bot” (Working Title)</a:t>
            </a:r>
            <a:br>
              <a:rPr lang="en-US" b="1" dirty="0" smtClean="0"/>
            </a:br>
            <a:r>
              <a:rPr lang="en-US" b="1" dirty="0" smtClean="0"/>
              <a:t>Game Pitch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Team Quicksilver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Prototyping </a:t>
            </a:r>
            <a:r>
              <a:rPr lang="en-US" sz="4800" b="1" dirty="0" smtClean="0"/>
              <a:t>Plans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600" dirty="0"/>
              <a:t>Pen and paper prototypes</a:t>
            </a:r>
          </a:p>
          <a:p>
            <a:pPr lvl="1" fontAlgn="base"/>
            <a:r>
              <a:rPr lang="en-US" sz="3200" dirty="0"/>
              <a:t>Turn the game into a </a:t>
            </a:r>
            <a:r>
              <a:rPr lang="en-US" sz="3200" dirty="0" smtClean="0"/>
              <a:t>turn-based game on </a:t>
            </a:r>
            <a:r>
              <a:rPr lang="en-US" sz="3200" dirty="0"/>
              <a:t>grid paper</a:t>
            </a:r>
          </a:p>
          <a:p>
            <a:pPr lvl="2" fontAlgn="base"/>
            <a:r>
              <a:rPr lang="en-US" sz="2800" dirty="0"/>
              <a:t>Grid represents environmental units (obstacles, floor, doors, etc.)</a:t>
            </a:r>
          </a:p>
          <a:p>
            <a:pPr lvl="2" fontAlgn="base"/>
            <a:r>
              <a:rPr lang="en-US" sz="2800" dirty="0"/>
              <a:t>Translates directly to a 3D level design</a:t>
            </a:r>
          </a:p>
          <a:p>
            <a:pPr lvl="1" fontAlgn="base"/>
            <a:r>
              <a:rPr lang="en-US" sz="3200" dirty="0"/>
              <a:t>Goal is </a:t>
            </a:r>
            <a:r>
              <a:rPr lang="en-US" sz="3200" dirty="0" smtClean="0"/>
              <a:t>to rapidly </a:t>
            </a:r>
            <a:r>
              <a:rPr lang="en-US" sz="3200" dirty="0"/>
              <a:t>build and test level </a:t>
            </a:r>
            <a:r>
              <a:rPr lang="en-US" sz="3200" dirty="0" smtClean="0"/>
              <a:t>designs and mechanics</a:t>
            </a:r>
          </a:p>
          <a:p>
            <a:pPr fontAlgn="base"/>
            <a:r>
              <a:rPr lang="en-US" sz="3600" dirty="0"/>
              <a:t>Using successful paper level designs, create </a:t>
            </a:r>
            <a:r>
              <a:rPr lang="en-US" sz="3600" dirty="0" smtClean="0"/>
              <a:t>and play-test </a:t>
            </a:r>
            <a:r>
              <a:rPr lang="en-US" sz="3600" dirty="0"/>
              <a:t>3D version of levels in </a:t>
            </a:r>
            <a:r>
              <a:rPr lang="en-US" sz="3600" dirty="0" smtClean="0"/>
              <a:t>Unity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54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Key Prototyping Questions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 smtClean="0"/>
              <a:t>How </a:t>
            </a:r>
            <a:r>
              <a:rPr lang="en-US" sz="3200" dirty="0"/>
              <a:t>do players react to the energy system?</a:t>
            </a:r>
          </a:p>
          <a:p>
            <a:pPr lvl="1" fontAlgn="base"/>
            <a:r>
              <a:rPr lang="en-US" sz="2800" dirty="0"/>
              <a:t>Are they running out of energy too quickly or too slowly?</a:t>
            </a:r>
          </a:p>
          <a:p>
            <a:pPr lvl="1" fontAlgn="base"/>
            <a:r>
              <a:rPr lang="en-US" sz="2800" dirty="0"/>
              <a:t>How often does a player lose a level from running out of energy?</a:t>
            </a:r>
          </a:p>
          <a:p>
            <a:pPr fontAlgn="base"/>
            <a:r>
              <a:rPr lang="en-US" sz="3200" dirty="0"/>
              <a:t>Are players avoiding fights, engaging enemies, or a mix of both?</a:t>
            </a:r>
          </a:p>
          <a:p>
            <a:pPr fontAlgn="base"/>
            <a:r>
              <a:rPr lang="en-US" sz="3200" dirty="0"/>
              <a:t>Are the controls easy to pick up?</a:t>
            </a:r>
          </a:p>
          <a:p>
            <a:pPr fontAlgn="base"/>
            <a:r>
              <a:rPr lang="en-US" sz="3200" dirty="0" smtClean="0"/>
              <a:t>How often are players using each respective ability?</a:t>
            </a:r>
          </a:p>
          <a:p>
            <a:pPr fontAlgn="base"/>
            <a:r>
              <a:rPr lang="en-US" sz="3200" dirty="0" smtClean="0"/>
              <a:t>How </a:t>
            </a:r>
            <a:r>
              <a:rPr lang="en-US" sz="3200" dirty="0"/>
              <a:t>much time did the player feel like they played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55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</a:t>
            </a:r>
            <a:r>
              <a:rPr lang="en-US" sz="4800" b="1" dirty="0" smtClean="0"/>
              <a:t>Plan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Main Player </a:t>
            </a:r>
            <a:endParaRPr lang="en-US" dirty="0" smtClean="0"/>
          </a:p>
          <a:p>
            <a:pPr lvl="1" fontAlgn="base"/>
            <a:r>
              <a:rPr lang="en-US" dirty="0" smtClean="0"/>
              <a:t>Refining </a:t>
            </a:r>
            <a:r>
              <a:rPr lang="en-US" dirty="0"/>
              <a:t>controls and physics interactions</a:t>
            </a:r>
          </a:p>
          <a:p>
            <a:pPr lvl="1" fontAlgn="base"/>
            <a:r>
              <a:rPr lang="en-US" dirty="0"/>
              <a:t>Developing the model, key animations, and blend tree</a:t>
            </a:r>
          </a:p>
          <a:p>
            <a:pPr fontAlgn="base"/>
            <a:r>
              <a:rPr lang="en-US" dirty="0"/>
              <a:t>Enemy Design and AI </a:t>
            </a:r>
            <a:r>
              <a:rPr lang="en-US" dirty="0" err="1" smtClean="0"/>
              <a:t>Pathing</a:t>
            </a:r>
            <a:endParaRPr lang="en-US" dirty="0"/>
          </a:p>
          <a:p>
            <a:pPr lvl="1" fontAlgn="base"/>
            <a:r>
              <a:rPr lang="en-US" dirty="0"/>
              <a:t>Create several types of enemies</a:t>
            </a:r>
          </a:p>
          <a:p>
            <a:pPr lvl="1" fontAlgn="base"/>
            <a:r>
              <a:rPr lang="en-US" dirty="0"/>
              <a:t>Design AI </a:t>
            </a:r>
            <a:r>
              <a:rPr lang="en-US" dirty="0" smtClean="0"/>
              <a:t>to </a:t>
            </a:r>
            <a:r>
              <a:rPr lang="en-US" dirty="0"/>
              <a:t>react to player movements and mistakes</a:t>
            </a:r>
          </a:p>
          <a:p>
            <a:pPr fontAlgn="base"/>
            <a:r>
              <a:rPr lang="en-US" dirty="0"/>
              <a:t>Environment </a:t>
            </a:r>
            <a:endParaRPr lang="en-US" dirty="0" smtClean="0"/>
          </a:p>
          <a:p>
            <a:pPr lvl="1" fontAlgn="base"/>
            <a:r>
              <a:rPr lang="en-US" dirty="0" smtClean="0"/>
              <a:t>Game </a:t>
            </a:r>
            <a:r>
              <a:rPr lang="en-US" dirty="0"/>
              <a:t>obstacles - Crates, doors, tunnels, etc.</a:t>
            </a:r>
          </a:p>
          <a:p>
            <a:pPr lvl="1" fontAlgn="base"/>
            <a:r>
              <a:rPr lang="en-US" dirty="0"/>
              <a:t>HUD - Display key game info in an aesthetically pleasing manner</a:t>
            </a:r>
          </a:p>
          <a:p>
            <a:pPr lvl="1" fontAlgn="base"/>
            <a:r>
              <a:rPr lang="en-US" dirty="0"/>
              <a:t>Sound effects - Metal clank sounds when bullet hits walls or when player falls off high position,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ln>
                  <a:noFill/>
                </a:ln>
              </a:rPr>
              <a:t>Team Quicksilver</a:t>
            </a:r>
          </a:p>
        </p:txBody>
      </p:sp>
      <p:pic>
        <p:nvPicPr>
          <p:cNvPr id="7171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828" y="4391640"/>
            <a:ext cx="1663700" cy="1954213"/>
          </a:xfrm>
        </p:spPr>
      </p:pic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2955820" y="1720572"/>
            <a:ext cx="290999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Rahmaan Lodhia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Graduate (E.C.E.)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PhD Student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rahmaanl@gatech.edu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8088628" y="1682472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Mitch </a:t>
            </a:r>
            <a:r>
              <a:rPr lang="en-US" altLang="en-US" sz="2000" b="1" dirty="0" err="1"/>
              <a:t>Leff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mal8960@gatech.edu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2903583" y="4316414"/>
            <a:ext cx="323210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Larry 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Senior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larry.he@gatech.edu</a:t>
            </a:r>
          </a:p>
        </p:txBody>
      </p:sp>
      <p:pic>
        <p:nvPicPr>
          <p:cNvPr id="717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307" r="2" b="59818"/>
          <a:stretch>
            <a:fillRect/>
          </a:stretch>
        </p:blipFill>
        <p:spPr bwMode="auto">
          <a:xfrm>
            <a:off x="6261100" y="4316414"/>
            <a:ext cx="1738312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8" t="1083" r="4456" b="31062"/>
          <a:stretch>
            <a:fillRect/>
          </a:stretch>
        </p:blipFill>
        <p:spPr bwMode="auto">
          <a:xfrm>
            <a:off x="6275387" y="1638301"/>
            <a:ext cx="17097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95" y="1714501"/>
            <a:ext cx="1577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136693" y="4416998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/>
              <a:t>William </a:t>
            </a:r>
            <a:r>
              <a:rPr lang="en-US" altLang="en-US" sz="2000" b="1" dirty="0" err="1" smtClean="0"/>
              <a:t>Gu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wgu36@gatech.edu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2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Basic Gameplay and Core </a:t>
            </a:r>
            <a:r>
              <a:rPr lang="en-US" sz="4800" b="1" dirty="0" smtClean="0"/>
              <a:t>Mechanics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Bullet Bot is an isometric 3D stealth-action game where you control a robot that can shrink himself into a bullet to launch at enemies</a:t>
            </a:r>
          </a:p>
          <a:p>
            <a:r>
              <a:rPr lang="en-US" sz="3600" dirty="0"/>
              <a:t>The game’s core mechanics revolve around a stringent energy system where all your actions drain units of energy</a:t>
            </a:r>
          </a:p>
          <a:p>
            <a:r>
              <a:rPr lang="en-US" sz="3600" dirty="0"/>
              <a:t>Being caught by an enemy or running out of energy results in a Game Over, so every </a:t>
            </a:r>
            <a:r>
              <a:rPr lang="en-US" sz="3600" dirty="0" smtClean="0"/>
              <a:t>input and choice </a:t>
            </a:r>
            <a:r>
              <a:rPr lang="en-US" sz="3600" dirty="0"/>
              <a:t>matters in this </a:t>
            </a:r>
            <a:r>
              <a:rPr lang="en-US" sz="3600" dirty="0" smtClean="0"/>
              <a:t>game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Formal Elements of the Game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sz="3600" dirty="0"/>
              <a:t>Objectives</a:t>
            </a:r>
          </a:p>
          <a:p>
            <a:pPr lvl="1" fontAlgn="base"/>
            <a:r>
              <a:rPr lang="en-US" sz="3200" dirty="0"/>
              <a:t>Navigate to the end of the level</a:t>
            </a:r>
          </a:p>
          <a:p>
            <a:pPr lvl="1" fontAlgn="base"/>
            <a:r>
              <a:rPr lang="en-US" sz="3200" dirty="0"/>
              <a:t>Avoid enemy detection and eliminate enemies before they can eliminate you</a:t>
            </a:r>
          </a:p>
          <a:p>
            <a:pPr fontAlgn="base"/>
            <a:r>
              <a:rPr lang="en-US" sz="3600" dirty="0"/>
              <a:t>Restrictions</a:t>
            </a:r>
          </a:p>
          <a:p>
            <a:pPr lvl="1" fontAlgn="base"/>
            <a:r>
              <a:rPr lang="en-US" sz="3200" dirty="0"/>
              <a:t>Limiting energy resource</a:t>
            </a:r>
          </a:p>
          <a:p>
            <a:pPr lvl="1" fontAlgn="base"/>
            <a:r>
              <a:rPr lang="en-US" sz="3200" dirty="0"/>
              <a:t>Low durability </a:t>
            </a:r>
          </a:p>
          <a:p>
            <a:pPr lvl="1" fontAlgn="base"/>
            <a:r>
              <a:rPr lang="en-US" sz="3200" dirty="0"/>
              <a:t>Enemy detection</a:t>
            </a:r>
          </a:p>
          <a:p>
            <a:pPr fontAlgn="base"/>
            <a:r>
              <a:rPr lang="en-US" sz="3600" dirty="0" smtClean="0"/>
              <a:t>Procedures</a:t>
            </a:r>
          </a:p>
          <a:p>
            <a:pPr lvl="1" fontAlgn="base"/>
            <a:r>
              <a:rPr lang="en-US" sz="3200" dirty="0" smtClean="0"/>
              <a:t>Starting: Introduction of basic mechanics and simple enemies</a:t>
            </a:r>
          </a:p>
          <a:p>
            <a:pPr lvl="1" fontAlgn="base"/>
            <a:r>
              <a:rPr lang="en-US" sz="3200" dirty="0" smtClean="0"/>
              <a:t>Progression: More mechanics, harder levels, increasingly complex enemies</a:t>
            </a:r>
          </a:p>
          <a:p>
            <a:pPr lvl="1" fontAlgn="base"/>
            <a:r>
              <a:rPr lang="en-US" sz="3200" dirty="0" smtClean="0"/>
              <a:t>Special: Abilities that can be activated using a limited resource</a:t>
            </a:r>
          </a:p>
          <a:p>
            <a:pPr lvl="1" fontAlgn="base"/>
            <a:r>
              <a:rPr lang="en-US" sz="3200" dirty="0" smtClean="0"/>
              <a:t>Resolving: Beating all levels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Game Mockup</a:t>
            </a:r>
            <a:endParaRPr lang="en-US" sz="4800" b="1" dirty="0"/>
          </a:p>
        </p:txBody>
      </p:sp>
      <p:pic>
        <p:nvPicPr>
          <p:cNvPr id="5122" name="Picture 2" descr="mock_u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129521" cy="474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Tactical View</a:t>
            </a:r>
            <a:endParaRPr lang="en-US" sz="4800" b="1" dirty="0"/>
          </a:p>
        </p:txBody>
      </p:sp>
      <p:pic>
        <p:nvPicPr>
          <p:cNvPr id="6146" name="Picture 2" descr="mock_up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0" y="1498600"/>
            <a:ext cx="5629625" cy="47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Hero</a:t>
            </a:r>
            <a:endParaRPr lang="en-US" sz="4800" b="1" dirty="0"/>
          </a:p>
        </p:txBody>
      </p:sp>
      <p:pic>
        <p:nvPicPr>
          <p:cNvPr id="1026" name="Picture 2" descr="https://lh3.googleusercontent.com/guWyi5vfYVwP3s86FXP8rOvcmlErfnb4r7ZxkgGhgDwY_2ZUoBbKQpstOv6MGWAKQSYN4MfqkrjSfppTvu3PQ-1pDZr4aAU2mjUjKgvaIN66VXhU_9a1mrj5NlXlwPNwFY3h_dwQ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905000"/>
            <a:ext cx="5552059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731962"/>
            <a:ext cx="47148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Player </a:t>
            </a:r>
            <a:r>
              <a:rPr lang="en-US" sz="4800" b="1" dirty="0" smtClean="0"/>
              <a:t>Abilities</a:t>
            </a:r>
            <a:endParaRPr lang="en-US"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Player Actions</a:t>
            </a:r>
          </a:p>
          <a:p>
            <a:pPr lvl="2" fontAlgn="base"/>
            <a:r>
              <a:rPr lang="en-US" dirty="0" smtClean="0"/>
              <a:t>Moving (walking, crouching, etc.)</a:t>
            </a:r>
          </a:p>
          <a:p>
            <a:pPr lvl="2" fontAlgn="base"/>
            <a:r>
              <a:rPr lang="en-US" dirty="0" smtClean="0"/>
              <a:t>Attacking</a:t>
            </a:r>
          </a:p>
          <a:p>
            <a:pPr lvl="2" fontAlgn="base"/>
            <a:r>
              <a:rPr lang="en-US" dirty="0" smtClean="0"/>
              <a:t>Shrinking</a:t>
            </a:r>
            <a:endParaRPr lang="en-US" dirty="0"/>
          </a:p>
          <a:p>
            <a:pPr lvl="2" fontAlgn="base"/>
            <a:r>
              <a:rPr lang="en-US" dirty="0"/>
              <a:t>Shooting</a:t>
            </a:r>
          </a:p>
          <a:p>
            <a:pPr lvl="2" fontAlgn="base"/>
            <a:r>
              <a:rPr lang="en-US" dirty="0" smtClean="0"/>
              <a:t>Dashing</a:t>
            </a:r>
          </a:p>
          <a:p>
            <a:pPr fontAlgn="base"/>
            <a:r>
              <a:rPr lang="en-US" dirty="0"/>
              <a:t>Every action costs energy</a:t>
            </a:r>
          </a:p>
          <a:p>
            <a:pPr lvl="2" fontAlgn="base"/>
            <a:r>
              <a:rPr lang="en-US" dirty="0"/>
              <a:t>Cost varies between actions to help encourage careful approaches to levels</a:t>
            </a:r>
          </a:p>
          <a:p>
            <a:pPr lvl="2" fontAlgn="base"/>
            <a:r>
              <a:rPr lang="en-US" dirty="0"/>
              <a:t>Can be regained by:</a:t>
            </a:r>
          </a:p>
          <a:p>
            <a:pPr lvl="3" fontAlgn="base"/>
            <a:r>
              <a:rPr lang="en-US" dirty="0"/>
              <a:t>Defeating enemies</a:t>
            </a:r>
          </a:p>
          <a:p>
            <a:pPr lvl="3" fontAlgn="base"/>
            <a:r>
              <a:rPr lang="en-US" dirty="0"/>
              <a:t>Energy recharge stations in level</a:t>
            </a:r>
          </a:p>
          <a:p>
            <a:pPr lvl="2" fontAlgn="base"/>
            <a:endParaRPr lang="en-US" dirty="0"/>
          </a:p>
        </p:txBody>
      </p:sp>
      <p:pic>
        <p:nvPicPr>
          <p:cNvPr id="4100" name="Picture 4" descr="d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508897"/>
            <a:ext cx="3484510" cy="2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Enemies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Enemies patrol and protect the level’s exit</a:t>
            </a:r>
          </a:p>
          <a:p>
            <a:pPr fontAlgn="base"/>
            <a:r>
              <a:rPr lang="en-US" sz="3200" dirty="0"/>
              <a:t>Detect the player’s interaction with environment and react to them</a:t>
            </a:r>
          </a:p>
          <a:p>
            <a:pPr fontAlgn="base"/>
            <a:r>
              <a:rPr lang="en-US" sz="3200" dirty="0"/>
              <a:t>Pre-determined enemy placement per level</a:t>
            </a:r>
          </a:p>
          <a:p>
            <a:pPr fontAlgn="base"/>
            <a:r>
              <a:rPr lang="en-US" sz="3200" dirty="0"/>
              <a:t>Different Enemy types - simple, shielded, heavy, etc.</a:t>
            </a:r>
          </a:p>
          <a:p>
            <a:pPr fontAlgn="base"/>
            <a:r>
              <a:rPr lang="en-US" sz="3200" dirty="0"/>
              <a:t>Not every enemy has to be killed</a:t>
            </a:r>
          </a:p>
          <a:p>
            <a:pPr lvl="1" fontAlgn="base"/>
            <a:r>
              <a:rPr lang="en-US" sz="2800" dirty="0"/>
              <a:t>Some can be avoided if the player is careful</a:t>
            </a:r>
          </a:p>
          <a:p>
            <a:pPr lvl="1" fontAlgn="base"/>
            <a:r>
              <a:rPr lang="en-US" sz="2800" dirty="0"/>
              <a:t>Some levels may require certain enemies to be defeated to unlock the level’s </a:t>
            </a:r>
            <a:r>
              <a:rPr lang="en-US" sz="2800" dirty="0" smtClean="0"/>
              <a:t>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550</Words>
  <Application>Microsoft Macintosh PowerPoint</Application>
  <PresentationFormat>Custom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 16x9</vt:lpstr>
      <vt:lpstr>“Bullet Bot” (Working Title) Game Pitch</vt:lpstr>
      <vt:lpstr>Team Quicksilver</vt:lpstr>
      <vt:lpstr>Basic Gameplay and Core Mechanics</vt:lpstr>
      <vt:lpstr>Formal Elements of the Game</vt:lpstr>
      <vt:lpstr>Game Mockup</vt:lpstr>
      <vt:lpstr>Tactical View</vt:lpstr>
      <vt:lpstr>The Hero</vt:lpstr>
      <vt:lpstr>Player Abilities</vt:lpstr>
      <vt:lpstr>Enemies</vt:lpstr>
      <vt:lpstr>Prototyping Plans</vt:lpstr>
      <vt:lpstr>Key Prototyping Questions</vt:lpstr>
      <vt:lpstr>Work Plan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2015-06-03T20:53:14Z</dcterms:created>
  <dcterms:modified xsi:type="dcterms:W3CDTF">2015-06-04T14:50:44Z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