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15087600" cy="21396325"/>
  <p:notesSz cx="6858000" cy="9144000"/>
  <p:defaultTextStyle>
    <a:defPPr>
      <a:defRPr lang="zh-HK"/>
    </a:defPPr>
    <a:lvl1pPr marL="0" algn="l" defTabSz="1751167" rtl="0" eaLnBrk="1" latinLnBrk="0" hangingPunct="1">
      <a:defRPr sz="3447" kern="1200">
        <a:solidFill>
          <a:schemeClr val="tx1"/>
        </a:solidFill>
        <a:latin typeface="+mn-lt"/>
        <a:ea typeface="+mn-ea"/>
        <a:cs typeface="+mn-cs"/>
      </a:defRPr>
    </a:lvl1pPr>
    <a:lvl2pPr marL="875584" algn="l" defTabSz="1751167" rtl="0" eaLnBrk="1" latinLnBrk="0" hangingPunct="1">
      <a:defRPr sz="3447" kern="1200">
        <a:solidFill>
          <a:schemeClr val="tx1"/>
        </a:solidFill>
        <a:latin typeface="+mn-lt"/>
        <a:ea typeface="+mn-ea"/>
        <a:cs typeface="+mn-cs"/>
      </a:defRPr>
    </a:lvl2pPr>
    <a:lvl3pPr marL="1751167" algn="l" defTabSz="1751167" rtl="0" eaLnBrk="1" latinLnBrk="0" hangingPunct="1">
      <a:defRPr sz="3447" kern="1200">
        <a:solidFill>
          <a:schemeClr val="tx1"/>
        </a:solidFill>
        <a:latin typeface="+mn-lt"/>
        <a:ea typeface="+mn-ea"/>
        <a:cs typeface="+mn-cs"/>
      </a:defRPr>
    </a:lvl3pPr>
    <a:lvl4pPr marL="2626751" algn="l" defTabSz="1751167" rtl="0" eaLnBrk="1" latinLnBrk="0" hangingPunct="1">
      <a:defRPr sz="3447" kern="1200">
        <a:solidFill>
          <a:schemeClr val="tx1"/>
        </a:solidFill>
        <a:latin typeface="+mn-lt"/>
        <a:ea typeface="+mn-ea"/>
        <a:cs typeface="+mn-cs"/>
      </a:defRPr>
    </a:lvl4pPr>
    <a:lvl5pPr marL="3502335" algn="l" defTabSz="1751167" rtl="0" eaLnBrk="1" latinLnBrk="0" hangingPunct="1">
      <a:defRPr sz="3447" kern="1200">
        <a:solidFill>
          <a:schemeClr val="tx1"/>
        </a:solidFill>
        <a:latin typeface="+mn-lt"/>
        <a:ea typeface="+mn-ea"/>
        <a:cs typeface="+mn-cs"/>
      </a:defRPr>
    </a:lvl5pPr>
    <a:lvl6pPr marL="4377919" algn="l" defTabSz="1751167" rtl="0" eaLnBrk="1" latinLnBrk="0" hangingPunct="1">
      <a:defRPr sz="3447" kern="1200">
        <a:solidFill>
          <a:schemeClr val="tx1"/>
        </a:solidFill>
        <a:latin typeface="+mn-lt"/>
        <a:ea typeface="+mn-ea"/>
        <a:cs typeface="+mn-cs"/>
      </a:defRPr>
    </a:lvl6pPr>
    <a:lvl7pPr marL="5253502" algn="l" defTabSz="1751167" rtl="0" eaLnBrk="1" latinLnBrk="0" hangingPunct="1">
      <a:defRPr sz="3447" kern="1200">
        <a:solidFill>
          <a:schemeClr val="tx1"/>
        </a:solidFill>
        <a:latin typeface="+mn-lt"/>
        <a:ea typeface="+mn-ea"/>
        <a:cs typeface="+mn-cs"/>
      </a:defRPr>
    </a:lvl7pPr>
    <a:lvl8pPr marL="6129086" algn="l" defTabSz="1751167" rtl="0" eaLnBrk="1" latinLnBrk="0" hangingPunct="1">
      <a:defRPr sz="3447" kern="1200">
        <a:solidFill>
          <a:schemeClr val="tx1"/>
        </a:solidFill>
        <a:latin typeface="+mn-lt"/>
        <a:ea typeface="+mn-ea"/>
        <a:cs typeface="+mn-cs"/>
      </a:defRPr>
    </a:lvl8pPr>
    <a:lvl9pPr marL="7004670" algn="l" defTabSz="1751167" rtl="0" eaLnBrk="1" latinLnBrk="0" hangingPunct="1">
      <a:defRPr sz="344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9">
          <p15:clr>
            <a:srgbClr val="A4A3A4"/>
          </p15:clr>
        </p15:guide>
        <p15:guide id="2" pos="47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28" d="100"/>
          <a:sy n="28" d="100"/>
        </p:scale>
        <p:origin x="2410" y="101"/>
      </p:cViewPr>
      <p:guideLst>
        <p:guide orient="horz" pos="6739"/>
        <p:guide pos="47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62E420-7427-40B1-9D38-A54104D3E948}" type="datetimeFigureOut">
              <a:rPr lang="en-US" smtClean="0"/>
              <a:t>11/6/2019</a:t>
            </a:fld>
            <a:endParaRPr lang="en-US"/>
          </a:p>
        </p:txBody>
      </p:sp>
      <p:sp>
        <p:nvSpPr>
          <p:cNvPr id="4" name="Slide Image Placeholder 3"/>
          <p:cNvSpPr>
            <a:spLocks noGrp="1" noRot="1" noChangeAspect="1"/>
          </p:cNvSpPr>
          <p:nvPr>
            <p:ph type="sldImg" idx="2"/>
          </p:nvPr>
        </p:nvSpPr>
        <p:spPr>
          <a:xfrm>
            <a:off x="2219325" y="685800"/>
            <a:ext cx="24193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8C463B-2E81-49D4-A1B3-1B945D6E4E8D}" type="slidenum">
              <a:rPr lang="en-US" smtClean="0"/>
              <a:t>‹#›</a:t>
            </a:fld>
            <a:endParaRPr lang="en-US"/>
          </a:p>
        </p:txBody>
      </p:sp>
    </p:spTree>
    <p:extLst>
      <p:ext uri="{BB962C8B-B14F-4D97-AF65-F5344CB8AC3E}">
        <p14:creationId xmlns:p14="http://schemas.microsoft.com/office/powerpoint/2010/main" val="2572350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8C463B-2E81-49D4-A1B3-1B945D6E4E8D}" type="slidenum">
              <a:rPr lang="en-US" smtClean="0"/>
              <a:t>1</a:t>
            </a:fld>
            <a:endParaRPr lang="en-US"/>
          </a:p>
        </p:txBody>
      </p:sp>
    </p:spTree>
    <p:extLst>
      <p:ext uri="{BB962C8B-B14F-4D97-AF65-F5344CB8AC3E}">
        <p14:creationId xmlns:p14="http://schemas.microsoft.com/office/powerpoint/2010/main" val="58558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31570" y="3501669"/>
            <a:ext cx="12824460" cy="7449091"/>
          </a:xfrm>
        </p:spPr>
        <p:txBody>
          <a:bodyPr anchor="b"/>
          <a:lstStyle>
            <a:lvl1pPr algn="ctr">
              <a:defRPr sz="99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885950" y="11238025"/>
            <a:ext cx="11315700" cy="5165824"/>
          </a:xfrm>
        </p:spPr>
        <p:txBody>
          <a:bodyPr/>
          <a:lstStyle>
            <a:lvl1pPr marL="0" indent="0" algn="ctr">
              <a:buNone/>
              <a:defRPr sz="3960"/>
            </a:lvl1pPr>
            <a:lvl2pPr marL="754380" indent="0" algn="ctr">
              <a:buNone/>
              <a:defRPr sz="3300"/>
            </a:lvl2pPr>
            <a:lvl3pPr marL="1508760" indent="0" algn="ctr">
              <a:buNone/>
              <a:defRPr sz="2970"/>
            </a:lvl3pPr>
            <a:lvl4pPr marL="2263140" indent="0" algn="ctr">
              <a:buNone/>
              <a:defRPr sz="2640"/>
            </a:lvl4pPr>
            <a:lvl5pPr marL="3017520" indent="0" algn="ctr">
              <a:buNone/>
              <a:defRPr sz="2640"/>
            </a:lvl5pPr>
            <a:lvl6pPr marL="3771900" indent="0" algn="ctr">
              <a:buNone/>
              <a:defRPr sz="2640"/>
            </a:lvl6pPr>
            <a:lvl7pPr marL="4526280" indent="0" algn="ctr">
              <a:buNone/>
              <a:defRPr sz="2640"/>
            </a:lvl7pPr>
            <a:lvl8pPr marL="5280660" indent="0" algn="ctr">
              <a:buNone/>
              <a:defRPr sz="2640"/>
            </a:lvl8pPr>
            <a:lvl9pPr marL="6035040" indent="0" algn="ctr">
              <a:buNone/>
              <a:defRPr sz="264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355A2918-53A3-4231-8129-1C2E356629DC}" type="datetimeFigureOut">
              <a:rPr lang="zh-HK" altLang="en-US" smtClean="0"/>
              <a:t>6/11/2019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6E2EC608-344B-4417-807F-2450FB542DB3}" type="slidenum">
              <a:rPr lang="zh-HK" altLang="en-US" smtClean="0"/>
              <a:t>‹#›</a:t>
            </a:fld>
            <a:endParaRPr lang="zh-HK" altLang="en-US"/>
          </a:p>
        </p:txBody>
      </p:sp>
    </p:spTree>
    <p:extLst>
      <p:ext uri="{BB962C8B-B14F-4D97-AF65-F5344CB8AC3E}">
        <p14:creationId xmlns:p14="http://schemas.microsoft.com/office/powerpoint/2010/main" val="314432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55A2918-53A3-4231-8129-1C2E356629DC}" type="datetimeFigureOut">
              <a:rPr lang="zh-HK" altLang="en-US" smtClean="0"/>
              <a:t>6/11/2019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6E2EC608-344B-4417-807F-2450FB542DB3}" type="slidenum">
              <a:rPr lang="zh-HK" altLang="en-US" smtClean="0"/>
              <a:t>‹#›</a:t>
            </a:fld>
            <a:endParaRPr lang="zh-HK" altLang="en-US"/>
          </a:p>
        </p:txBody>
      </p:sp>
    </p:spTree>
    <p:extLst>
      <p:ext uri="{BB962C8B-B14F-4D97-AF65-F5344CB8AC3E}">
        <p14:creationId xmlns:p14="http://schemas.microsoft.com/office/powerpoint/2010/main" val="411511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97064" y="1139156"/>
            <a:ext cx="3253264" cy="18132396"/>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037273" y="1139156"/>
            <a:ext cx="9571196" cy="18132396"/>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55A2918-53A3-4231-8129-1C2E356629DC}" type="datetimeFigureOut">
              <a:rPr lang="zh-HK" altLang="en-US" smtClean="0"/>
              <a:t>6/11/2019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6E2EC608-344B-4417-807F-2450FB542DB3}" type="slidenum">
              <a:rPr lang="zh-HK" altLang="en-US" smtClean="0"/>
              <a:t>‹#›</a:t>
            </a:fld>
            <a:endParaRPr lang="zh-HK" altLang="en-US"/>
          </a:p>
        </p:txBody>
      </p:sp>
    </p:spTree>
    <p:extLst>
      <p:ext uri="{BB962C8B-B14F-4D97-AF65-F5344CB8AC3E}">
        <p14:creationId xmlns:p14="http://schemas.microsoft.com/office/powerpoint/2010/main" val="809702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55A2918-53A3-4231-8129-1C2E356629DC}" type="datetimeFigureOut">
              <a:rPr lang="zh-HK" altLang="en-US" smtClean="0"/>
              <a:t>6/11/2019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6E2EC608-344B-4417-807F-2450FB542DB3}" type="slidenum">
              <a:rPr lang="zh-HK" altLang="en-US" smtClean="0"/>
              <a:t>‹#›</a:t>
            </a:fld>
            <a:endParaRPr lang="zh-HK" altLang="en-US"/>
          </a:p>
        </p:txBody>
      </p:sp>
    </p:spTree>
    <p:extLst>
      <p:ext uri="{BB962C8B-B14F-4D97-AF65-F5344CB8AC3E}">
        <p14:creationId xmlns:p14="http://schemas.microsoft.com/office/powerpoint/2010/main" val="75079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029415" y="5334229"/>
            <a:ext cx="13013055" cy="8900275"/>
          </a:xfrm>
        </p:spPr>
        <p:txBody>
          <a:bodyPr anchor="b"/>
          <a:lstStyle>
            <a:lvl1pPr>
              <a:defRPr sz="99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29415" y="14318704"/>
            <a:ext cx="13013055" cy="4680445"/>
          </a:xfrm>
        </p:spPr>
        <p:txBody>
          <a:bodyPr/>
          <a:lstStyle>
            <a:lvl1pPr marL="0" indent="0">
              <a:buNone/>
              <a:defRPr sz="3960">
                <a:solidFill>
                  <a:schemeClr val="tx1"/>
                </a:solidFill>
              </a:defRPr>
            </a:lvl1pPr>
            <a:lvl2pPr marL="754380" indent="0">
              <a:buNone/>
              <a:defRPr sz="3300">
                <a:solidFill>
                  <a:schemeClr val="tx1">
                    <a:tint val="75000"/>
                  </a:schemeClr>
                </a:solidFill>
              </a:defRPr>
            </a:lvl2pPr>
            <a:lvl3pPr marL="1508760" indent="0">
              <a:buNone/>
              <a:defRPr sz="2970">
                <a:solidFill>
                  <a:schemeClr val="tx1">
                    <a:tint val="75000"/>
                  </a:schemeClr>
                </a:solidFill>
              </a:defRPr>
            </a:lvl3pPr>
            <a:lvl4pPr marL="2263140" indent="0">
              <a:buNone/>
              <a:defRPr sz="2640">
                <a:solidFill>
                  <a:schemeClr val="tx1">
                    <a:tint val="75000"/>
                  </a:schemeClr>
                </a:solidFill>
              </a:defRPr>
            </a:lvl4pPr>
            <a:lvl5pPr marL="3017520" indent="0">
              <a:buNone/>
              <a:defRPr sz="2640">
                <a:solidFill>
                  <a:schemeClr val="tx1">
                    <a:tint val="75000"/>
                  </a:schemeClr>
                </a:solidFill>
              </a:defRPr>
            </a:lvl5pPr>
            <a:lvl6pPr marL="3771900" indent="0">
              <a:buNone/>
              <a:defRPr sz="2640">
                <a:solidFill>
                  <a:schemeClr val="tx1">
                    <a:tint val="75000"/>
                  </a:schemeClr>
                </a:solidFill>
              </a:defRPr>
            </a:lvl6pPr>
            <a:lvl7pPr marL="4526280" indent="0">
              <a:buNone/>
              <a:defRPr sz="2640">
                <a:solidFill>
                  <a:schemeClr val="tx1">
                    <a:tint val="75000"/>
                  </a:schemeClr>
                </a:solidFill>
              </a:defRPr>
            </a:lvl7pPr>
            <a:lvl8pPr marL="5280660" indent="0">
              <a:buNone/>
              <a:defRPr sz="2640">
                <a:solidFill>
                  <a:schemeClr val="tx1">
                    <a:tint val="75000"/>
                  </a:schemeClr>
                </a:solidFill>
              </a:defRPr>
            </a:lvl8pPr>
            <a:lvl9pPr marL="6035040" indent="0">
              <a:buNone/>
              <a:defRPr sz="264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355A2918-53A3-4231-8129-1C2E356629DC}" type="datetimeFigureOut">
              <a:rPr lang="zh-HK" altLang="en-US" smtClean="0"/>
              <a:t>6/11/2019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6E2EC608-344B-4417-807F-2450FB542DB3}" type="slidenum">
              <a:rPr lang="zh-HK" altLang="en-US" smtClean="0"/>
              <a:t>‹#›</a:t>
            </a:fld>
            <a:endParaRPr lang="zh-HK" altLang="en-US"/>
          </a:p>
        </p:txBody>
      </p:sp>
    </p:spTree>
    <p:extLst>
      <p:ext uri="{BB962C8B-B14F-4D97-AF65-F5344CB8AC3E}">
        <p14:creationId xmlns:p14="http://schemas.microsoft.com/office/powerpoint/2010/main" val="330889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37273" y="5695781"/>
            <a:ext cx="6412230" cy="1357577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638098" y="5695781"/>
            <a:ext cx="6412230" cy="1357577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355A2918-53A3-4231-8129-1C2E356629DC}" type="datetimeFigureOut">
              <a:rPr lang="zh-HK" altLang="en-US" smtClean="0"/>
              <a:t>6/11/2019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6E2EC608-344B-4417-807F-2450FB542DB3}" type="slidenum">
              <a:rPr lang="zh-HK" altLang="en-US" smtClean="0"/>
              <a:t>‹#›</a:t>
            </a:fld>
            <a:endParaRPr lang="zh-HK" altLang="en-US"/>
          </a:p>
        </p:txBody>
      </p:sp>
    </p:spTree>
    <p:extLst>
      <p:ext uri="{BB962C8B-B14F-4D97-AF65-F5344CB8AC3E}">
        <p14:creationId xmlns:p14="http://schemas.microsoft.com/office/powerpoint/2010/main" val="135193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039238" y="1139161"/>
            <a:ext cx="13013055" cy="4135634"/>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39239" y="5245073"/>
            <a:ext cx="6382761" cy="2570529"/>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zh-TW" altLang="en-US" smtClean="0"/>
              <a:t>按一下以編輯母片文字樣式</a:t>
            </a:r>
          </a:p>
        </p:txBody>
      </p:sp>
      <p:sp>
        <p:nvSpPr>
          <p:cNvPr id="4" name="Content Placeholder 3"/>
          <p:cNvSpPr>
            <a:spLocks noGrp="1"/>
          </p:cNvSpPr>
          <p:nvPr>
            <p:ph sz="half" idx="2"/>
          </p:nvPr>
        </p:nvSpPr>
        <p:spPr>
          <a:xfrm>
            <a:off x="1039239" y="7815602"/>
            <a:ext cx="6382761" cy="1149557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638098" y="5245073"/>
            <a:ext cx="6414195" cy="2570529"/>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zh-TW" altLang="en-US" smtClean="0"/>
              <a:t>按一下以編輯母片文字樣式</a:t>
            </a:r>
          </a:p>
        </p:txBody>
      </p:sp>
      <p:sp>
        <p:nvSpPr>
          <p:cNvPr id="6" name="Content Placeholder 5"/>
          <p:cNvSpPr>
            <a:spLocks noGrp="1"/>
          </p:cNvSpPr>
          <p:nvPr>
            <p:ph sz="quarter" idx="4"/>
          </p:nvPr>
        </p:nvSpPr>
        <p:spPr>
          <a:xfrm>
            <a:off x="7638098" y="7815602"/>
            <a:ext cx="6414195" cy="1149557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355A2918-53A3-4231-8129-1C2E356629DC}" type="datetimeFigureOut">
              <a:rPr lang="zh-HK" altLang="en-US" smtClean="0"/>
              <a:t>6/11/2019</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6E2EC608-344B-4417-807F-2450FB542DB3}" type="slidenum">
              <a:rPr lang="zh-HK" altLang="en-US" smtClean="0"/>
              <a:t>‹#›</a:t>
            </a:fld>
            <a:endParaRPr lang="zh-HK" altLang="en-US"/>
          </a:p>
        </p:txBody>
      </p:sp>
    </p:spTree>
    <p:extLst>
      <p:ext uri="{BB962C8B-B14F-4D97-AF65-F5344CB8AC3E}">
        <p14:creationId xmlns:p14="http://schemas.microsoft.com/office/powerpoint/2010/main" val="256508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355A2918-53A3-4231-8129-1C2E356629DC}" type="datetimeFigureOut">
              <a:rPr lang="zh-HK" altLang="en-US" smtClean="0"/>
              <a:t>6/11/2019</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6E2EC608-344B-4417-807F-2450FB542DB3}" type="slidenum">
              <a:rPr lang="zh-HK" altLang="en-US" smtClean="0"/>
              <a:t>‹#›</a:t>
            </a:fld>
            <a:endParaRPr lang="zh-HK" altLang="en-US"/>
          </a:p>
        </p:txBody>
      </p:sp>
    </p:spTree>
    <p:extLst>
      <p:ext uri="{BB962C8B-B14F-4D97-AF65-F5344CB8AC3E}">
        <p14:creationId xmlns:p14="http://schemas.microsoft.com/office/powerpoint/2010/main" val="379343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A2918-53A3-4231-8129-1C2E356629DC}" type="datetimeFigureOut">
              <a:rPr lang="zh-HK" altLang="en-US" smtClean="0"/>
              <a:t>6/11/2019</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6E2EC608-344B-4417-807F-2450FB542DB3}" type="slidenum">
              <a:rPr lang="zh-HK" altLang="en-US" smtClean="0"/>
              <a:t>‹#›</a:t>
            </a:fld>
            <a:endParaRPr lang="zh-HK" altLang="en-US"/>
          </a:p>
        </p:txBody>
      </p:sp>
    </p:spTree>
    <p:extLst>
      <p:ext uri="{BB962C8B-B14F-4D97-AF65-F5344CB8AC3E}">
        <p14:creationId xmlns:p14="http://schemas.microsoft.com/office/powerpoint/2010/main" val="540181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039238" y="1426422"/>
            <a:ext cx="4866144" cy="4992476"/>
          </a:xfrm>
        </p:spPr>
        <p:txBody>
          <a:bodyPr anchor="b"/>
          <a:lstStyle>
            <a:lvl1pPr>
              <a:defRPr sz="528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414195" y="3080679"/>
            <a:ext cx="7638098" cy="15205259"/>
          </a:xfrm>
        </p:spPr>
        <p:txBody>
          <a:bodyPr/>
          <a:lstStyle>
            <a:lvl1pPr>
              <a:defRPr sz="5280"/>
            </a:lvl1pPr>
            <a:lvl2pPr>
              <a:defRPr sz="4620"/>
            </a:lvl2pPr>
            <a:lvl3pPr>
              <a:defRPr sz="3960"/>
            </a:lvl3pPr>
            <a:lvl4pPr>
              <a:defRPr sz="3300"/>
            </a:lvl4pPr>
            <a:lvl5pPr>
              <a:defRPr sz="3300"/>
            </a:lvl5pPr>
            <a:lvl6pPr>
              <a:defRPr sz="3300"/>
            </a:lvl6pPr>
            <a:lvl7pPr>
              <a:defRPr sz="3300"/>
            </a:lvl7pPr>
            <a:lvl8pPr>
              <a:defRPr sz="3300"/>
            </a:lvl8pPr>
            <a:lvl9pPr>
              <a:defRPr sz="33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039238" y="6418897"/>
            <a:ext cx="4866144" cy="11891802"/>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355A2918-53A3-4231-8129-1C2E356629DC}" type="datetimeFigureOut">
              <a:rPr lang="zh-HK" altLang="en-US" smtClean="0"/>
              <a:t>6/11/2019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6E2EC608-344B-4417-807F-2450FB542DB3}" type="slidenum">
              <a:rPr lang="zh-HK" altLang="en-US" smtClean="0"/>
              <a:t>‹#›</a:t>
            </a:fld>
            <a:endParaRPr lang="zh-HK" altLang="en-US"/>
          </a:p>
        </p:txBody>
      </p:sp>
    </p:spTree>
    <p:extLst>
      <p:ext uri="{BB962C8B-B14F-4D97-AF65-F5344CB8AC3E}">
        <p14:creationId xmlns:p14="http://schemas.microsoft.com/office/powerpoint/2010/main" val="526478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039238" y="1426422"/>
            <a:ext cx="4866144" cy="4992476"/>
          </a:xfrm>
        </p:spPr>
        <p:txBody>
          <a:bodyPr anchor="b"/>
          <a:lstStyle>
            <a:lvl1pPr>
              <a:defRPr sz="528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414195" y="3080679"/>
            <a:ext cx="7638098" cy="15205259"/>
          </a:xfrm>
        </p:spPr>
        <p:txBody>
          <a:bodyPr anchor="t"/>
          <a:lstStyle>
            <a:lvl1pPr marL="0" indent="0">
              <a:buNone/>
              <a:defRPr sz="5280"/>
            </a:lvl1pPr>
            <a:lvl2pPr marL="754380" indent="0">
              <a:buNone/>
              <a:defRPr sz="4620"/>
            </a:lvl2pPr>
            <a:lvl3pPr marL="1508760" indent="0">
              <a:buNone/>
              <a:defRPr sz="3960"/>
            </a:lvl3pPr>
            <a:lvl4pPr marL="2263140" indent="0">
              <a:buNone/>
              <a:defRPr sz="3300"/>
            </a:lvl4pPr>
            <a:lvl5pPr marL="3017520" indent="0">
              <a:buNone/>
              <a:defRPr sz="3300"/>
            </a:lvl5pPr>
            <a:lvl6pPr marL="3771900" indent="0">
              <a:buNone/>
              <a:defRPr sz="3300"/>
            </a:lvl6pPr>
            <a:lvl7pPr marL="4526280" indent="0">
              <a:buNone/>
              <a:defRPr sz="3300"/>
            </a:lvl7pPr>
            <a:lvl8pPr marL="5280660" indent="0">
              <a:buNone/>
              <a:defRPr sz="3300"/>
            </a:lvl8pPr>
            <a:lvl9pPr marL="6035040" indent="0">
              <a:buNone/>
              <a:defRPr sz="33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39238" y="6418897"/>
            <a:ext cx="4866144" cy="11891802"/>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355A2918-53A3-4231-8129-1C2E356629DC}" type="datetimeFigureOut">
              <a:rPr lang="zh-HK" altLang="en-US" smtClean="0"/>
              <a:t>6/11/2019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6E2EC608-344B-4417-807F-2450FB542DB3}" type="slidenum">
              <a:rPr lang="zh-HK" altLang="en-US" smtClean="0"/>
              <a:t>‹#›</a:t>
            </a:fld>
            <a:endParaRPr lang="zh-HK" altLang="en-US"/>
          </a:p>
        </p:txBody>
      </p:sp>
    </p:spTree>
    <p:extLst>
      <p:ext uri="{BB962C8B-B14F-4D97-AF65-F5344CB8AC3E}">
        <p14:creationId xmlns:p14="http://schemas.microsoft.com/office/powerpoint/2010/main" val="2712225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7273" y="1139161"/>
            <a:ext cx="13013055" cy="4135634"/>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37273" y="5695781"/>
            <a:ext cx="13013055" cy="135757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7273" y="19831228"/>
            <a:ext cx="3394710" cy="1139156"/>
          </a:xfrm>
          <a:prstGeom prst="rect">
            <a:avLst/>
          </a:prstGeom>
        </p:spPr>
        <p:txBody>
          <a:bodyPr vert="horz" lIns="91440" tIns="45720" rIns="91440" bIns="45720" rtlCol="0" anchor="ctr"/>
          <a:lstStyle>
            <a:lvl1pPr algn="l">
              <a:defRPr sz="1980">
                <a:solidFill>
                  <a:schemeClr val="tx1">
                    <a:tint val="75000"/>
                  </a:schemeClr>
                </a:solidFill>
              </a:defRPr>
            </a:lvl1pPr>
          </a:lstStyle>
          <a:p>
            <a:fld id="{355A2918-53A3-4231-8129-1C2E356629DC}" type="datetimeFigureOut">
              <a:rPr lang="zh-HK" altLang="en-US" smtClean="0"/>
              <a:t>6/11/2019</a:t>
            </a:fld>
            <a:endParaRPr lang="zh-HK" altLang="en-US"/>
          </a:p>
        </p:txBody>
      </p:sp>
      <p:sp>
        <p:nvSpPr>
          <p:cNvPr id="5" name="Footer Placeholder 4"/>
          <p:cNvSpPr>
            <a:spLocks noGrp="1"/>
          </p:cNvSpPr>
          <p:nvPr>
            <p:ph type="ftr" sz="quarter" idx="3"/>
          </p:nvPr>
        </p:nvSpPr>
        <p:spPr>
          <a:xfrm>
            <a:off x="4997768" y="19831228"/>
            <a:ext cx="5092065" cy="1139156"/>
          </a:xfrm>
          <a:prstGeom prst="rect">
            <a:avLst/>
          </a:prstGeom>
        </p:spPr>
        <p:txBody>
          <a:bodyPr vert="horz" lIns="91440" tIns="45720" rIns="91440" bIns="45720" rtlCol="0" anchor="ctr"/>
          <a:lstStyle>
            <a:lvl1pPr algn="ctr">
              <a:defRPr sz="198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10655618" y="19831228"/>
            <a:ext cx="3394710" cy="1139156"/>
          </a:xfrm>
          <a:prstGeom prst="rect">
            <a:avLst/>
          </a:prstGeom>
        </p:spPr>
        <p:txBody>
          <a:bodyPr vert="horz" lIns="91440" tIns="45720" rIns="91440" bIns="45720" rtlCol="0" anchor="ctr"/>
          <a:lstStyle>
            <a:lvl1pPr algn="r">
              <a:defRPr sz="1980">
                <a:solidFill>
                  <a:schemeClr val="tx1">
                    <a:tint val="75000"/>
                  </a:schemeClr>
                </a:solidFill>
              </a:defRPr>
            </a:lvl1pPr>
          </a:lstStyle>
          <a:p>
            <a:fld id="{6E2EC608-344B-4417-807F-2450FB542DB3}" type="slidenum">
              <a:rPr lang="zh-HK" altLang="en-US" smtClean="0"/>
              <a:t>‹#›</a:t>
            </a:fld>
            <a:endParaRPr lang="zh-HK" altLang="en-US"/>
          </a:p>
        </p:txBody>
      </p:sp>
    </p:spTree>
    <p:extLst>
      <p:ext uri="{BB962C8B-B14F-4D97-AF65-F5344CB8AC3E}">
        <p14:creationId xmlns:p14="http://schemas.microsoft.com/office/powerpoint/2010/main" val="6101962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508760" rtl="0" eaLnBrk="1" latinLnBrk="0" hangingPunct="1">
        <a:lnSpc>
          <a:spcPct val="90000"/>
        </a:lnSpc>
        <a:spcBef>
          <a:spcPct val="0"/>
        </a:spcBef>
        <a:buNone/>
        <a:defRPr sz="7260" kern="1200">
          <a:solidFill>
            <a:schemeClr val="tx1"/>
          </a:solidFill>
          <a:latin typeface="+mj-lt"/>
          <a:ea typeface="+mj-ea"/>
          <a:cs typeface="+mj-cs"/>
        </a:defRPr>
      </a:lvl1pPr>
    </p:titleStyle>
    <p:bodyStyle>
      <a:lvl1pPr marL="377190" indent="-377190" algn="l" defTabSz="1508760" rtl="0" eaLnBrk="1" latinLnBrk="0" hangingPunct="1">
        <a:lnSpc>
          <a:spcPct val="90000"/>
        </a:lnSpc>
        <a:spcBef>
          <a:spcPts val="1650"/>
        </a:spcBef>
        <a:buFont typeface="Arial" panose="020B0604020202020204" pitchFamily="34" charset="0"/>
        <a:buChar char="•"/>
        <a:defRPr sz="4620" kern="1200">
          <a:solidFill>
            <a:schemeClr val="tx1"/>
          </a:solidFill>
          <a:latin typeface="+mn-lt"/>
          <a:ea typeface="+mn-ea"/>
          <a:cs typeface="+mn-cs"/>
        </a:defRPr>
      </a:lvl1pPr>
      <a:lvl2pPr marL="1131570" indent="-377190" algn="l" defTabSz="1508760"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950" indent="-377190" algn="l" defTabSz="1508760"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403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71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909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347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85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22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p:bodyStyle>
    <p:otherStyle>
      <a:defPPr>
        <a:defRPr lang="en-US"/>
      </a:defPPr>
      <a:lvl1pPr marL="0" algn="l" defTabSz="1508760" rtl="0" eaLnBrk="1" latinLnBrk="0" hangingPunct="1">
        <a:defRPr sz="2970" kern="1200">
          <a:solidFill>
            <a:schemeClr val="tx1"/>
          </a:solidFill>
          <a:latin typeface="+mn-lt"/>
          <a:ea typeface="+mn-ea"/>
          <a:cs typeface="+mn-cs"/>
        </a:defRPr>
      </a:lvl1pPr>
      <a:lvl2pPr marL="754380" algn="l" defTabSz="1508760" rtl="0" eaLnBrk="1" latinLnBrk="0" hangingPunct="1">
        <a:defRPr sz="2970" kern="1200">
          <a:solidFill>
            <a:schemeClr val="tx1"/>
          </a:solidFill>
          <a:latin typeface="+mn-lt"/>
          <a:ea typeface="+mn-ea"/>
          <a:cs typeface="+mn-cs"/>
        </a:defRPr>
      </a:lvl2pPr>
      <a:lvl3pPr marL="1508760" algn="l" defTabSz="1508760" rtl="0" eaLnBrk="1" latinLnBrk="0" hangingPunct="1">
        <a:defRPr sz="2970" kern="1200">
          <a:solidFill>
            <a:schemeClr val="tx1"/>
          </a:solidFill>
          <a:latin typeface="+mn-lt"/>
          <a:ea typeface="+mn-ea"/>
          <a:cs typeface="+mn-cs"/>
        </a:defRPr>
      </a:lvl3pPr>
      <a:lvl4pPr marL="2263140" algn="l" defTabSz="1508760" rtl="0" eaLnBrk="1" latinLnBrk="0" hangingPunct="1">
        <a:defRPr sz="2970" kern="1200">
          <a:solidFill>
            <a:schemeClr val="tx1"/>
          </a:solidFill>
          <a:latin typeface="+mn-lt"/>
          <a:ea typeface="+mn-ea"/>
          <a:cs typeface="+mn-cs"/>
        </a:defRPr>
      </a:lvl4pPr>
      <a:lvl5pPr marL="3017520" algn="l" defTabSz="1508760" rtl="0" eaLnBrk="1" latinLnBrk="0" hangingPunct="1">
        <a:defRPr sz="2970" kern="1200">
          <a:solidFill>
            <a:schemeClr val="tx1"/>
          </a:solidFill>
          <a:latin typeface="+mn-lt"/>
          <a:ea typeface="+mn-ea"/>
          <a:cs typeface="+mn-cs"/>
        </a:defRPr>
      </a:lvl5pPr>
      <a:lvl6pPr marL="3771900" algn="l" defTabSz="1508760" rtl="0" eaLnBrk="1" latinLnBrk="0" hangingPunct="1">
        <a:defRPr sz="2970" kern="1200">
          <a:solidFill>
            <a:schemeClr val="tx1"/>
          </a:solidFill>
          <a:latin typeface="+mn-lt"/>
          <a:ea typeface="+mn-ea"/>
          <a:cs typeface="+mn-cs"/>
        </a:defRPr>
      </a:lvl6pPr>
      <a:lvl7pPr marL="4526280" algn="l" defTabSz="1508760" rtl="0" eaLnBrk="1" latinLnBrk="0" hangingPunct="1">
        <a:defRPr sz="2970" kern="1200">
          <a:solidFill>
            <a:schemeClr val="tx1"/>
          </a:solidFill>
          <a:latin typeface="+mn-lt"/>
          <a:ea typeface="+mn-ea"/>
          <a:cs typeface="+mn-cs"/>
        </a:defRPr>
      </a:lvl7pPr>
      <a:lvl8pPr marL="5280660" algn="l" defTabSz="1508760" rtl="0" eaLnBrk="1" latinLnBrk="0" hangingPunct="1">
        <a:defRPr sz="2970" kern="1200">
          <a:solidFill>
            <a:schemeClr val="tx1"/>
          </a:solidFill>
          <a:latin typeface="+mn-lt"/>
          <a:ea typeface="+mn-ea"/>
          <a:cs typeface="+mn-cs"/>
        </a:defRPr>
      </a:lvl8pPr>
      <a:lvl9pPr marL="6035040" algn="l" defTabSz="1508760" rtl="0" eaLnBrk="1" latinLnBrk="0" hangingPunct="1">
        <a:defRPr sz="29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90">
          <a:fgClr>
            <a:schemeClr val="accent2">
              <a:lumMod val="20000"/>
              <a:lumOff val="80000"/>
            </a:schemeClr>
          </a:fgClr>
          <a:bgClr>
            <a:schemeClr val="accent2"/>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37272" y="3326407"/>
            <a:ext cx="13013055" cy="2900731"/>
          </a:xfrm>
        </p:spPr>
        <p:txBody>
          <a:bodyPr>
            <a:normAutofit/>
          </a:bodyPr>
          <a:lstStyle/>
          <a:p>
            <a:pPr algn="just">
              <a:lnSpc>
                <a:spcPct val="100000"/>
              </a:lnSpc>
            </a:pPr>
            <a:r>
              <a:rPr lang="en-US" altLang="zh-HK" sz="4400" b="1" dirty="0"/>
              <a:t>Knowledge and Participation of Health Promoting Practices in College Students in Hong Kong: A Pilot Survey</a:t>
            </a:r>
            <a:endParaRPr lang="zh-HK" altLang="en-US" sz="4400" dirty="0"/>
          </a:p>
        </p:txBody>
      </p:sp>
      <p:sp>
        <p:nvSpPr>
          <p:cNvPr id="3" name="內容版面配置區 2"/>
          <p:cNvSpPr>
            <a:spLocks noGrp="1"/>
          </p:cNvSpPr>
          <p:nvPr>
            <p:ph idx="1"/>
          </p:nvPr>
        </p:nvSpPr>
        <p:spPr>
          <a:xfrm>
            <a:off x="1037273" y="6788049"/>
            <a:ext cx="13013055" cy="10834781"/>
          </a:xfrm>
        </p:spPr>
        <p:txBody>
          <a:bodyPr>
            <a:normAutofit/>
          </a:bodyPr>
          <a:lstStyle/>
          <a:p>
            <a:pPr algn="just"/>
            <a:r>
              <a:rPr lang="en-US" altLang="zh-HK" sz="3600" b="1" dirty="0"/>
              <a:t>Objective</a:t>
            </a:r>
            <a:r>
              <a:rPr lang="en-US" altLang="zh-HK" sz="3600" dirty="0"/>
              <a:t>: To understand health promoting practices of Hong Kong college students by collecting some preliminary data</a:t>
            </a:r>
            <a:r>
              <a:rPr lang="en-US" altLang="zh-HK" sz="3600" dirty="0" smtClean="0"/>
              <a:t>.</a:t>
            </a:r>
            <a:r>
              <a:rPr lang="en-US" altLang="zh-HK" sz="3600" dirty="0"/>
              <a:t> </a:t>
            </a:r>
            <a:endParaRPr lang="zh-TW" altLang="zh-HK" sz="3600" dirty="0"/>
          </a:p>
          <a:p>
            <a:pPr algn="just"/>
            <a:r>
              <a:rPr lang="en-US" altLang="zh-HK" sz="3600" b="1" dirty="0"/>
              <a:t>Design</a:t>
            </a:r>
            <a:r>
              <a:rPr lang="en-US" altLang="zh-HK" sz="3600" dirty="0"/>
              <a:t>: Cross-sectional study</a:t>
            </a:r>
            <a:r>
              <a:rPr lang="en-US" altLang="zh-HK" sz="3600" dirty="0" smtClean="0"/>
              <a:t>.</a:t>
            </a:r>
            <a:r>
              <a:rPr lang="en-US" altLang="zh-HK" sz="3600" dirty="0"/>
              <a:t> </a:t>
            </a:r>
            <a:endParaRPr lang="zh-TW" altLang="zh-HK" sz="3600" dirty="0"/>
          </a:p>
          <a:p>
            <a:pPr algn="just"/>
            <a:r>
              <a:rPr lang="en-US" altLang="zh-HK" sz="3600" b="1" dirty="0"/>
              <a:t>Setting</a:t>
            </a:r>
            <a:r>
              <a:rPr lang="en-US" altLang="zh-HK" sz="3600" dirty="0"/>
              <a:t>: Hung </a:t>
            </a:r>
            <a:r>
              <a:rPr lang="en-US" altLang="zh-HK" sz="3600" dirty="0" err="1"/>
              <a:t>Hom</a:t>
            </a:r>
            <a:r>
              <a:rPr lang="en-US" altLang="zh-HK" sz="3600" dirty="0"/>
              <a:t> Bay and West Kowloon campuses of the College of Professional and Continuing Education (CPCE</a:t>
            </a:r>
            <a:r>
              <a:rPr lang="en-US" altLang="zh-HK" sz="3600" dirty="0" smtClean="0"/>
              <a:t>).</a:t>
            </a:r>
            <a:r>
              <a:rPr lang="en-US" altLang="zh-HK" sz="3600" dirty="0"/>
              <a:t> </a:t>
            </a:r>
            <a:endParaRPr lang="zh-TW" altLang="zh-HK" sz="3600" dirty="0"/>
          </a:p>
          <a:p>
            <a:pPr algn="just"/>
            <a:r>
              <a:rPr lang="en-US" altLang="zh-HK" sz="3600" b="1" dirty="0"/>
              <a:t>Participants</a:t>
            </a:r>
            <a:r>
              <a:rPr lang="en-US" altLang="zh-HK" sz="3600" dirty="0"/>
              <a:t>: Information about health promoting behavior of the college students were obtained by a self-administered questionnaire. The participants were chosen by random selection. The data were collected from March to April 2015 in the two campuses. The data were analyzed generally and by gender through the application of the SPSS</a:t>
            </a:r>
            <a:r>
              <a:rPr lang="en-US" altLang="zh-HK" sz="3600" dirty="0" smtClean="0"/>
              <a:t>.</a:t>
            </a:r>
            <a:r>
              <a:rPr lang="en-US" altLang="zh-HK" sz="3600" dirty="0"/>
              <a:t> </a:t>
            </a:r>
            <a:endParaRPr lang="zh-TW" altLang="zh-HK" sz="3600" dirty="0"/>
          </a:p>
          <a:p>
            <a:pPr algn="just"/>
            <a:r>
              <a:rPr lang="en-US" altLang="zh-HK" sz="3600" b="1" dirty="0"/>
              <a:t>Results</a:t>
            </a:r>
            <a:r>
              <a:rPr lang="en-US" altLang="zh-HK" sz="3600" dirty="0"/>
              <a:t>: A total of 616 questionnaires were distributed and 610 were returned. The response rate was 99%. 40.4% seldom did physical activity as a routine and only 35.4% lived on a balanced diet. About two-thirds of the college students were mentally well because of enough sleep and seldom having insomnia. The majority of the students was positive in their spiritual well-being, and found life interesting and challenging. It is nice to know that over three quarters of the subjects were confident with their outlook and thus self-esteem</a:t>
            </a:r>
            <a:r>
              <a:rPr lang="en-US" altLang="zh-HK" sz="3600" dirty="0" smtClean="0"/>
              <a:t>.</a:t>
            </a:r>
            <a:endParaRPr lang="zh-TW" altLang="zh-HK" sz="3600" dirty="0"/>
          </a:p>
        </p:txBody>
      </p:sp>
      <p:sp>
        <p:nvSpPr>
          <p:cNvPr id="4" name="矩形 3"/>
          <p:cNvSpPr/>
          <p:nvPr/>
        </p:nvSpPr>
        <p:spPr>
          <a:xfrm>
            <a:off x="1037273" y="17595934"/>
            <a:ext cx="13013056" cy="2848985"/>
          </a:xfrm>
          <a:prstGeom prst="rect">
            <a:avLst/>
          </a:prstGeom>
        </p:spPr>
        <p:txBody>
          <a:bodyPr wrap="square">
            <a:spAutoFit/>
          </a:bodyPr>
          <a:lstStyle/>
          <a:p>
            <a:pPr>
              <a:lnSpc>
                <a:spcPct val="115000"/>
              </a:lnSpc>
              <a:spcAft>
                <a:spcPts val="1200"/>
              </a:spcAft>
            </a:pPr>
            <a:r>
              <a:rPr lang="en-US" altLang="zh-HK" sz="2000" dirty="0"/>
              <a:t>Kim, J. et al. (2013). </a:t>
            </a:r>
            <a:r>
              <a:rPr lang="en-US" altLang="zh-HK" sz="2000" i="1" dirty="0"/>
              <a:t>Pathological Internet use and</a:t>
            </a:r>
            <a:r>
              <a:rPr lang="en-US" altLang="zh-HK" sz="2000" dirty="0"/>
              <a:t> </a:t>
            </a:r>
            <a:r>
              <a:rPr lang="en-US" altLang="zh-HK" sz="2000" i="1" dirty="0"/>
              <a:t>associated factors among university students in Hong Kong,</a:t>
            </a:r>
            <a:r>
              <a:rPr lang="en-US" altLang="zh-HK" sz="2000" dirty="0"/>
              <a:t> Health and Health Services Research Fund, Hong Kong.</a:t>
            </a:r>
            <a:endParaRPr lang="zh-TW" altLang="zh-HK" sz="2000" dirty="0"/>
          </a:p>
          <a:p>
            <a:pPr>
              <a:lnSpc>
                <a:spcPct val="115000"/>
              </a:lnSpc>
              <a:spcAft>
                <a:spcPts val="1200"/>
              </a:spcAft>
            </a:pPr>
            <a:r>
              <a:rPr lang="en-US" altLang="zh-HK" sz="2000" dirty="0" smtClean="0">
                <a:solidFill>
                  <a:srgbClr val="000000"/>
                </a:solidFill>
                <a:latin typeface="Times New Roman" panose="02020603050405020304" pitchFamily="18" charset="0"/>
              </a:rPr>
              <a:t>Lee</a:t>
            </a:r>
            <a:r>
              <a:rPr lang="en-US" altLang="zh-HK" sz="2000" dirty="0">
                <a:solidFill>
                  <a:srgbClr val="000000"/>
                </a:solidFill>
                <a:latin typeface="Times New Roman" panose="02020603050405020304" pitchFamily="18" charset="0"/>
              </a:rPr>
              <a:t>, A. et al. (2003) A comprehensive “Healthy Schools </a:t>
            </a:r>
            <a:r>
              <a:rPr lang="en-US" altLang="zh-HK" sz="2000" dirty="0" err="1">
                <a:solidFill>
                  <a:srgbClr val="000000"/>
                </a:solidFill>
                <a:latin typeface="Times New Roman" panose="02020603050405020304" pitchFamily="18" charset="0"/>
              </a:rPr>
              <a:t>Programme</a:t>
            </a:r>
            <a:r>
              <a:rPr lang="en-US" altLang="zh-HK" sz="2000" dirty="0">
                <a:solidFill>
                  <a:srgbClr val="000000"/>
                </a:solidFill>
                <a:latin typeface="Times New Roman" panose="02020603050405020304" pitchFamily="18" charset="0"/>
              </a:rPr>
              <a:t>” to promote school health: the Hong Kong experience in joining the efforts of health and education sectors. </a:t>
            </a:r>
            <a:r>
              <a:rPr lang="en-US" altLang="zh-HK" sz="2000" i="1" dirty="0">
                <a:solidFill>
                  <a:srgbClr val="000000"/>
                </a:solidFill>
                <a:latin typeface="Times New Roman" panose="02020603050405020304" pitchFamily="18" charset="0"/>
              </a:rPr>
              <a:t>J </a:t>
            </a:r>
            <a:r>
              <a:rPr lang="en-US" altLang="zh-HK" sz="2000" i="1" dirty="0" err="1">
                <a:solidFill>
                  <a:srgbClr val="000000"/>
                </a:solidFill>
                <a:latin typeface="Times New Roman" panose="02020603050405020304" pitchFamily="18" charset="0"/>
              </a:rPr>
              <a:t>Epidemiol</a:t>
            </a:r>
            <a:r>
              <a:rPr lang="en-US" altLang="zh-HK" sz="2000" i="1" dirty="0">
                <a:solidFill>
                  <a:srgbClr val="000000"/>
                </a:solidFill>
                <a:latin typeface="Times New Roman" panose="02020603050405020304" pitchFamily="18" charset="0"/>
              </a:rPr>
              <a:t> Community Health </a:t>
            </a:r>
            <a:r>
              <a:rPr lang="en-US" altLang="zh-HK" sz="2000" dirty="0">
                <a:solidFill>
                  <a:srgbClr val="000000"/>
                </a:solidFill>
                <a:latin typeface="Times New Roman" panose="02020603050405020304" pitchFamily="18" charset="0"/>
              </a:rPr>
              <a:t>2003;</a:t>
            </a:r>
            <a:r>
              <a:rPr lang="en-US" altLang="zh-HK" sz="2000" b="1" dirty="0">
                <a:solidFill>
                  <a:srgbClr val="000000"/>
                </a:solidFill>
                <a:latin typeface="Times New Roman" panose="02020603050405020304" pitchFamily="18" charset="0"/>
              </a:rPr>
              <a:t>57</a:t>
            </a:r>
            <a:r>
              <a:rPr lang="en-US" altLang="zh-HK" sz="2000" dirty="0">
                <a:solidFill>
                  <a:srgbClr val="000000"/>
                </a:solidFill>
                <a:latin typeface="Times New Roman" panose="02020603050405020304" pitchFamily="18" charset="0"/>
              </a:rPr>
              <a:t>:174-177 doi:10.1136/jech.57.3.174</a:t>
            </a:r>
            <a:endParaRPr lang="zh-TW" altLang="zh-HK" sz="2000" dirty="0">
              <a:solidFill>
                <a:srgbClr val="000000"/>
              </a:solidFill>
              <a:latin typeface="Arial" panose="020B0604020202020204" pitchFamily="34" charset="0"/>
            </a:endParaRPr>
          </a:p>
          <a:p>
            <a:pPr>
              <a:lnSpc>
                <a:spcPct val="115000"/>
              </a:lnSpc>
              <a:spcAft>
                <a:spcPts val="1200"/>
              </a:spcAft>
            </a:pPr>
            <a:r>
              <a:rPr lang="en-US" altLang="zh-HK" sz="2000" dirty="0">
                <a:solidFill>
                  <a:srgbClr val="000000"/>
                </a:solidFill>
                <a:latin typeface="Times New Roman" panose="02020603050405020304" pitchFamily="18" charset="0"/>
                <a:ea typeface="Times New Roman" panose="02020603050405020304" pitchFamily="18" charset="0"/>
              </a:rPr>
              <a:t>Lee, R. and </a:t>
            </a:r>
            <a:r>
              <a:rPr lang="en-US" altLang="zh-HK" sz="2000" dirty="0" err="1">
                <a:solidFill>
                  <a:srgbClr val="000000"/>
                </a:solidFill>
                <a:latin typeface="Times New Roman" panose="02020603050405020304" pitchFamily="18" charset="0"/>
                <a:ea typeface="Times New Roman" panose="02020603050405020304" pitchFamily="18" charset="0"/>
              </a:rPr>
              <a:t>Loke</a:t>
            </a:r>
            <a:r>
              <a:rPr lang="en-US" altLang="zh-HK" sz="2000" dirty="0">
                <a:solidFill>
                  <a:srgbClr val="000000"/>
                </a:solidFill>
                <a:latin typeface="Times New Roman" panose="02020603050405020304" pitchFamily="18" charset="0"/>
                <a:ea typeface="Times New Roman" panose="02020603050405020304" pitchFamily="18" charset="0"/>
              </a:rPr>
              <a:t>, A. (2005). “Health-Promoting </a:t>
            </a:r>
            <a:r>
              <a:rPr lang="en-US" altLang="zh-HK" sz="2000" dirty="0" err="1">
                <a:solidFill>
                  <a:srgbClr val="000000"/>
                </a:solidFill>
                <a:latin typeface="Times New Roman" panose="02020603050405020304" pitchFamily="18" charset="0"/>
                <a:ea typeface="Times New Roman" panose="02020603050405020304" pitchFamily="18" charset="0"/>
              </a:rPr>
              <a:t>Behaviours</a:t>
            </a:r>
            <a:r>
              <a:rPr lang="en-US" altLang="zh-HK" sz="2000" dirty="0">
                <a:solidFill>
                  <a:srgbClr val="000000"/>
                </a:solidFill>
                <a:latin typeface="Times New Roman" panose="02020603050405020304" pitchFamily="18" charset="0"/>
                <a:ea typeface="Times New Roman" panose="02020603050405020304" pitchFamily="18" charset="0"/>
              </a:rPr>
              <a:t> and Psychosocial Well-Being of University Students in Hong Kong”, </a:t>
            </a:r>
            <a:r>
              <a:rPr lang="en-US" altLang="zh-HK" sz="2000" i="1" dirty="0">
                <a:solidFill>
                  <a:srgbClr val="000000"/>
                </a:solidFill>
                <a:latin typeface="Times New Roman" panose="02020603050405020304" pitchFamily="18" charset="0"/>
                <a:ea typeface="Times New Roman" panose="02020603050405020304" pitchFamily="18" charset="0"/>
              </a:rPr>
              <a:t>Public Health Nursing</a:t>
            </a:r>
            <a:r>
              <a:rPr lang="en-US" altLang="zh-HK" sz="2000" dirty="0">
                <a:solidFill>
                  <a:srgbClr val="000000"/>
                </a:solidFill>
                <a:latin typeface="Times New Roman" panose="02020603050405020304" pitchFamily="18" charset="0"/>
                <a:ea typeface="Times New Roman" panose="02020603050405020304" pitchFamily="18" charset="0"/>
              </a:rPr>
              <a:t>, Vol. 22 No.3, pp.209-22.</a:t>
            </a:r>
            <a:endParaRPr lang="zh-TW" altLang="zh-HK" sz="2000" dirty="0">
              <a:solidFill>
                <a:srgbClr val="000000"/>
              </a:solidFill>
              <a:latin typeface="Arial" panose="020B0604020202020204" pitchFamily="34" charset="0"/>
            </a:endParaRPr>
          </a:p>
        </p:txBody>
      </p:sp>
      <p:sp>
        <p:nvSpPr>
          <p:cNvPr id="5" name="矩形 4"/>
          <p:cNvSpPr/>
          <p:nvPr/>
        </p:nvSpPr>
        <p:spPr>
          <a:xfrm>
            <a:off x="1037273" y="5366563"/>
            <a:ext cx="13013055" cy="1384995"/>
          </a:xfrm>
          <a:prstGeom prst="rect">
            <a:avLst/>
          </a:prstGeom>
        </p:spPr>
        <p:txBody>
          <a:bodyPr wrap="square">
            <a:spAutoFit/>
          </a:bodyPr>
          <a:lstStyle/>
          <a:p>
            <a:pPr algn="ctr"/>
            <a:r>
              <a:rPr lang="en-GB" altLang="zh-HK" sz="2800" dirty="0" smtClean="0"/>
              <a:t>Group Healthy</a:t>
            </a:r>
            <a:r>
              <a:rPr lang="en-GB" altLang="zh-HK" sz="2800" dirty="0"/>
              <a:t/>
            </a:r>
            <a:br>
              <a:rPr lang="en-GB" altLang="zh-HK" sz="2800" dirty="0"/>
            </a:br>
            <a:r>
              <a:rPr lang="en-GB" altLang="zh-HK" sz="2800" i="1" dirty="0" smtClean="0"/>
              <a:t>College of Professional and Continuing Education, </a:t>
            </a:r>
            <a:r>
              <a:rPr lang="en-GB" altLang="zh-HK" sz="2800" i="1" dirty="0"/>
              <a:t>The Hong Kong Polytechnic University, Hung </a:t>
            </a:r>
            <a:r>
              <a:rPr lang="en-GB" altLang="zh-HK" sz="2800" i="1" dirty="0" err="1"/>
              <a:t>Hom</a:t>
            </a:r>
            <a:r>
              <a:rPr lang="en-GB" altLang="zh-HK" sz="2800" i="1" dirty="0"/>
              <a:t>, Hong Kong</a:t>
            </a:r>
            <a:endParaRPr lang="zh-HK" altLang="en-US" sz="3200" dirty="0"/>
          </a:p>
        </p:txBody>
      </p:sp>
      <p:pic>
        <p:nvPicPr>
          <p:cNvPr id="1026" name="Picture 2" descr="http://www.sfu.ca/content/sfu/healthycampuscommunity/_jcr_content/below-nav/parsys/image.img.png/140492814616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20032012"/>
            <a:ext cx="2981139" cy="10521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healthyuniversities.ac.uk/toolkit/images/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8329" y="20006449"/>
            <a:ext cx="2981139" cy="10777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bonduelle.org/files/2012/10/The-Benefits-of-Exercise-Healthy-Lifestyle-and-Fit-Look-All-Year-Round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7272" y="2301864"/>
            <a:ext cx="4309596" cy="16784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nomeatathlete.com/wp-content/uploads/2013/05/iStock_000023148476XSmal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8786" y="2210319"/>
            <a:ext cx="1930026" cy="17196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oul2sole.ie/wp-content/uploads/stress-managem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9152" y="2301864"/>
            <a:ext cx="4691175" cy="16986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2253" y="362195"/>
            <a:ext cx="4781433" cy="1819821"/>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55469" y="436916"/>
            <a:ext cx="1789702" cy="1138901"/>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5306" y="408836"/>
            <a:ext cx="2891245" cy="1097280"/>
          </a:xfrm>
          <a:prstGeom prst="rect">
            <a:avLst/>
          </a:prstGeom>
        </p:spPr>
      </p:pic>
      <p:pic>
        <p:nvPicPr>
          <p:cNvPr id="12" name="Picture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386103" y="327461"/>
            <a:ext cx="2701497" cy="1688436"/>
          </a:xfrm>
          <a:prstGeom prst="rect">
            <a:avLst/>
          </a:prstGeom>
        </p:spPr>
      </p:pic>
    </p:spTree>
    <p:extLst>
      <p:ext uri="{BB962C8B-B14F-4D97-AF65-F5344CB8AC3E}">
        <p14:creationId xmlns:p14="http://schemas.microsoft.com/office/powerpoint/2010/main" val="1620168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99</TotalTime>
  <Words>111</Words>
  <Application>Microsoft Office PowerPoint</Application>
  <PresentationFormat>Custom</PresentationFormat>
  <Paragraphs>11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新細明體</vt:lpstr>
      <vt:lpstr>Arial</vt:lpstr>
      <vt:lpstr>Calibri</vt:lpstr>
      <vt:lpstr>Calibri Light</vt:lpstr>
      <vt:lpstr>Times New Roman</vt:lpstr>
      <vt:lpstr>Office Theme</vt:lpstr>
      <vt:lpstr>Knowledge and Participation of Health Promoting Practices in College Students in Hong Kong: A Pilot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Private Partnership in Health Care in Hong Kong Ben Y. F. Fonga* aSchool of Professional Education and Executive Development, The Hong Kong Polytechnic University, Hung Hom, Hong Kong ? *Corresponding author: Dr. Ben Y. F. Fong (yffong@speed-polyu.edu.hk) ? The Hong Kong Government is committed to involving the private sector to provide better and more efficient public facilities and services to encourage innovation, enhance productivity, to speed up project and service delivery, and to increase opportunities for investment in Hong Kong. Some merits of Public Private Partnerships (PPPs) include utilizing the skills and experience, access to technology, and innovation of the private sector for better delivery of public services and enhancing unity of responsibilities for delivering services. Potential problems are unreliable levels of service and greater secrecy and lack of transparency resulting in benefits not being shared with the public agency. PPP in healthcare is expected to redress the imbalance between the public and private sectors with improvement in the quality of care, better use of the resources, enhanced training and sharing of experience and expertise, and ultimately helping to ensure sustainability of the healthcare system. These will be achieved through savings and enhance cost?ffectiveness, optimal use of human resources, facilitating cross?ertilization of expertise and experience and promoting healthy competition and collaboration. In primary care, services are purchase from the private sector, allowing greater choice of services for individuals in the community. In secondary and tertiary care, again services are purchase from the private sector, and private doctors are employed on a part?ime basis in public hospitals, particularly in tertiary and specialized services. There are also potential in development of hospital facilities and medical centres of excellence. The Government has been piloting a new model for subsidised primary care services, the Elderly Health Care Voucher Pilot Scheme, which entails the ?oney?oll</dc:title>
  <dc:creator>Ben Fong</dc:creator>
  <cp:lastModifiedBy>Tommy Ng [SPEED]</cp:lastModifiedBy>
  <cp:revision>19</cp:revision>
  <dcterms:created xsi:type="dcterms:W3CDTF">2015-12-18T16:07:10Z</dcterms:created>
  <dcterms:modified xsi:type="dcterms:W3CDTF">2019-11-06T08:55:57Z</dcterms:modified>
</cp:coreProperties>
</file>