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63" r:id="rId4"/>
    <p:sldId id="276" r:id="rId5"/>
    <p:sldId id="264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8" y="138"/>
      </p:cViewPr>
      <p:guideLst>
        <p:guide orient="horz" pos="2160"/>
        <p:guide pos="3840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7D80DCD8-4E89-411B-940B-449E9ECDC8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0348148" cy="6858000"/>
          </a:xfrm>
          <a:custGeom>
            <a:avLst/>
            <a:gdLst>
              <a:gd name="connsiteX0" fmla="*/ 10348148 w 10348148"/>
              <a:gd name="connsiteY0" fmla="*/ 6682553 h 6858000"/>
              <a:gd name="connsiteX1" fmla="*/ 10348148 w 10348148"/>
              <a:gd name="connsiteY1" fmla="*/ 6858000 h 6858000"/>
              <a:gd name="connsiteX2" fmla="*/ 10172701 w 10348148"/>
              <a:gd name="connsiteY2" fmla="*/ 6858000 h 6858000"/>
              <a:gd name="connsiteX3" fmla="*/ 10348148 w 10348148"/>
              <a:gd name="connsiteY3" fmla="*/ 5711003 h 6858000"/>
              <a:gd name="connsiteX4" fmla="*/ 10348148 w 10348148"/>
              <a:gd name="connsiteY4" fmla="*/ 5711003 h 6858000"/>
              <a:gd name="connsiteX5" fmla="*/ 9201151 w 10348148"/>
              <a:gd name="connsiteY5" fmla="*/ 6858000 h 6858000"/>
              <a:gd name="connsiteX6" fmla="*/ 9201151 w 10348148"/>
              <a:gd name="connsiteY6" fmla="*/ 6858000 h 6858000"/>
              <a:gd name="connsiteX7" fmla="*/ 10172701 w 10348148"/>
              <a:gd name="connsiteY7" fmla="*/ 0 h 6858000"/>
              <a:gd name="connsiteX8" fmla="*/ 10348148 w 10348148"/>
              <a:gd name="connsiteY8" fmla="*/ 0 h 6858000"/>
              <a:gd name="connsiteX9" fmla="*/ 10348148 w 10348148"/>
              <a:gd name="connsiteY9" fmla="*/ 175447 h 6858000"/>
              <a:gd name="connsiteX10" fmla="*/ 9201150 w 10348148"/>
              <a:gd name="connsiteY10" fmla="*/ 0 h 6858000"/>
              <a:gd name="connsiteX11" fmla="*/ 9201151 w 10348148"/>
              <a:gd name="connsiteY11" fmla="*/ 0 h 6858000"/>
              <a:gd name="connsiteX12" fmla="*/ 10348148 w 10348148"/>
              <a:gd name="connsiteY12" fmla="*/ 1146997 h 6858000"/>
              <a:gd name="connsiteX13" fmla="*/ 10348148 w 10348148"/>
              <a:gd name="connsiteY13" fmla="*/ 1146998 h 6858000"/>
              <a:gd name="connsiteX14" fmla="*/ 0 w 10348148"/>
              <a:gd name="connsiteY14" fmla="*/ 0 h 6858000"/>
              <a:gd name="connsiteX15" fmla="*/ 6057731 w 10348148"/>
              <a:gd name="connsiteY15" fmla="*/ 0 h 6858000"/>
              <a:gd name="connsiteX16" fmla="*/ 2628731 w 10348148"/>
              <a:gd name="connsiteY16" fmla="*/ 3429000 h 6858000"/>
              <a:gd name="connsiteX17" fmla="*/ 6057731 w 10348148"/>
              <a:gd name="connsiteY17" fmla="*/ 6858000 h 6858000"/>
              <a:gd name="connsiteX18" fmla="*/ 0 w 1034814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48148" h="6858000">
                <a:moveTo>
                  <a:pt x="10348148" y="6682553"/>
                </a:moveTo>
                <a:lnTo>
                  <a:pt x="10348148" y="6858000"/>
                </a:lnTo>
                <a:lnTo>
                  <a:pt x="10172701" y="6858000"/>
                </a:lnTo>
                <a:close/>
                <a:moveTo>
                  <a:pt x="10348148" y="5711003"/>
                </a:moveTo>
                <a:lnTo>
                  <a:pt x="10348148" y="5711003"/>
                </a:lnTo>
                <a:lnTo>
                  <a:pt x="9201151" y="6858000"/>
                </a:lnTo>
                <a:lnTo>
                  <a:pt x="9201151" y="6858000"/>
                </a:lnTo>
                <a:close/>
                <a:moveTo>
                  <a:pt x="10172701" y="0"/>
                </a:moveTo>
                <a:lnTo>
                  <a:pt x="10348148" y="0"/>
                </a:lnTo>
                <a:lnTo>
                  <a:pt x="10348148" y="175447"/>
                </a:lnTo>
                <a:close/>
                <a:moveTo>
                  <a:pt x="9201150" y="0"/>
                </a:moveTo>
                <a:lnTo>
                  <a:pt x="9201151" y="0"/>
                </a:lnTo>
                <a:lnTo>
                  <a:pt x="10348148" y="1146997"/>
                </a:lnTo>
                <a:lnTo>
                  <a:pt x="10348148" y="1146998"/>
                </a:lnTo>
                <a:close/>
                <a:moveTo>
                  <a:pt x="0" y="0"/>
                </a:moveTo>
                <a:lnTo>
                  <a:pt x="6057731" y="0"/>
                </a:lnTo>
                <a:lnTo>
                  <a:pt x="2628731" y="3429000"/>
                </a:lnTo>
                <a:lnTo>
                  <a:pt x="605773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24FCAC49-BAF4-478F-AD98-8724F5C6805F}"/>
              </a:ext>
            </a:extLst>
          </p:cNvPr>
          <p:cNvSpPr/>
          <p:nvPr/>
        </p:nvSpPr>
        <p:spPr>
          <a:xfrm>
            <a:off x="2628731" y="-1571710"/>
            <a:ext cx="5486485" cy="10001420"/>
          </a:xfrm>
          <a:custGeom>
            <a:avLst/>
            <a:gdLst>
              <a:gd name="connsiteX0" fmla="*/ 5000710 w 5486485"/>
              <a:gd name="connsiteY0" fmla="*/ 0 h 10001420"/>
              <a:gd name="connsiteX1" fmla="*/ 5486485 w 5486485"/>
              <a:gd name="connsiteY1" fmla="*/ 485775 h 10001420"/>
              <a:gd name="connsiteX2" fmla="*/ 971550 w 5486485"/>
              <a:gd name="connsiteY2" fmla="*/ 5000710 h 10001420"/>
              <a:gd name="connsiteX3" fmla="*/ 5486485 w 5486485"/>
              <a:gd name="connsiteY3" fmla="*/ 9515645 h 10001420"/>
              <a:gd name="connsiteX4" fmla="*/ 5000710 w 5486485"/>
              <a:gd name="connsiteY4" fmla="*/ 10001420 h 10001420"/>
              <a:gd name="connsiteX5" fmla="*/ 0 w 5486485"/>
              <a:gd name="connsiteY5" fmla="*/ 5000710 h 10001420"/>
              <a:gd name="connsiteX6" fmla="*/ 5000710 w 5486485"/>
              <a:gd name="connsiteY6" fmla="*/ 0 h 1000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6485" h="10001420">
                <a:moveTo>
                  <a:pt x="5000710" y="0"/>
                </a:moveTo>
                <a:lnTo>
                  <a:pt x="5486485" y="485775"/>
                </a:lnTo>
                <a:lnTo>
                  <a:pt x="971550" y="5000710"/>
                </a:lnTo>
                <a:lnTo>
                  <a:pt x="5486485" y="9515645"/>
                </a:lnTo>
                <a:lnTo>
                  <a:pt x="5000710" y="10001420"/>
                </a:lnTo>
                <a:lnTo>
                  <a:pt x="0" y="5000710"/>
                </a:lnTo>
                <a:lnTo>
                  <a:pt x="500071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1A37A5C4-A95F-47E0-B17E-370425608F5D}"/>
              </a:ext>
            </a:extLst>
          </p:cNvPr>
          <p:cNvSpPr/>
          <p:nvPr/>
        </p:nvSpPr>
        <p:spPr>
          <a:xfrm>
            <a:off x="2904503" y="-1571710"/>
            <a:ext cx="5486485" cy="10001420"/>
          </a:xfrm>
          <a:custGeom>
            <a:avLst/>
            <a:gdLst>
              <a:gd name="connsiteX0" fmla="*/ 5000710 w 5486485"/>
              <a:gd name="connsiteY0" fmla="*/ 0 h 10001420"/>
              <a:gd name="connsiteX1" fmla="*/ 5486485 w 5486485"/>
              <a:gd name="connsiteY1" fmla="*/ 485775 h 10001420"/>
              <a:gd name="connsiteX2" fmla="*/ 971550 w 5486485"/>
              <a:gd name="connsiteY2" fmla="*/ 5000710 h 10001420"/>
              <a:gd name="connsiteX3" fmla="*/ 5486485 w 5486485"/>
              <a:gd name="connsiteY3" fmla="*/ 9515645 h 10001420"/>
              <a:gd name="connsiteX4" fmla="*/ 5000710 w 5486485"/>
              <a:gd name="connsiteY4" fmla="*/ 10001420 h 10001420"/>
              <a:gd name="connsiteX5" fmla="*/ 0 w 5486485"/>
              <a:gd name="connsiteY5" fmla="*/ 5000710 h 10001420"/>
              <a:gd name="connsiteX6" fmla="*/ 5000710 w 5486485"/>
              <a:gd name="connsiteY6" fmla="*/ 0 h 1000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6485" h="10001420">
                <a:moveTo>
                  <a:pt x="5000710" y="0"/>
                </a:moveTo>
                <a:lnTo>
                  <a:pt x="5486485" y="485775"/>
                </a:lnTo>
                <a:lnTo>
                  <a:pt x="971550" y="5000710"/>
                </a:lnTo>
                <a:lnTo>
                  <a:pt x="5486485" y="9515645"/>
                </a:lnTo>
                <a:lnTo>
                  <a:pt x="5000710" y="10001420"/>
                </a:lnTo>
                <a:lnTo>
                  <a:pt x="0" y="5000710"/>
                </a:lnTo>
                <a:lnTo>
                  <a:pt x="500071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94392B0-E76D-4055-9E42-1C101B7AB7D7}"/>
              </a:ext>
            </a:extLst>
          </p:cNvPr>
          <p:cNvGrpSpPr/>
          <p:nvPr/>
        </p:nvGrpSpPr>
        <p:grpSpPr>
          <a:xfrm>
            <a:off x="11750021" y="2066704"/>
            <a:ext cx="1569758" cy="2724592"/>
            <a:chOff x="11163131" y="-1571710"/>
            <a:chExt cx="5762257" cy="10001420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0CBB0C8D-6131-4B0E-BC7A-01FD7AA96DCD}"/>
                </a:ext>
              </a:extLst>
            </p:cNvPr>
            <p:cNvSpPr/>
            <p:nvPr/>
          </p:nvSpPr>
          <p:spPr>
            <a:xfrm>
              <a:off x="11163131" y="-1571710"/>
              <a:ext cx="5486485" cy="10001420"/>
            </a:xfrm>
            <a:custGeom>
              <a:avLst/>
              <a:gdLst>
                <a:gd name="connsiteX0" fmla="*/ 5000710 w 5486485"/>
                <a:gd name="connsiteY0" fmla="*/ 0 h 10001420"/>
                <a:gd name="connsiteX1" fmla="*/ 5486485 w 5486485"/>
                <a:gd name="connsiteY1" fmla="*/ 485775 h 10001420"/>
                <a:gd name="connsiteX2" fmla="*/ 971550 w 5486485"/>
                <a:gd name="connsiteY2" fmla="*/ 5000710 h 10001420"/>
                <a:gd name="connsiteX3" fmla="*/ 5486485 w 5486485"/>
                <a:gd name="connsiteY3" fmla="*/ 9515645 h 10001420"/>
                <a:gd name="connsiteX4" fmla="*/ 5000710 w 5486485"/>
                <a:gd name="connsiteY4" fmla="*/ 10001420 h 10001420"/>
                <a:gd name="connsiteX5" fmla="*/ 0 w 5486485"/>
                <a:gd name="connsiteY5" fmla="*/ 5000710 h 10001420"/>
                <a:gd name="connsiteX6" fmla="*/ 5000710 w 5486485"/>
                <a:gd name="connsiteY6" fmla="*/ 0 h 1000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485" h="10001420">
                  <a:moveTo>
                    <a:pt x="5000710" y="0"/>
                  </a:moveTo>
                  <a:lnTo>
                    <a:pt x="5486485" y="485775"/>
                  </a:lnTo>
                  <a:lnTo>
                    <a:pt x="971550" y="5000710"/>
                  </a:lnTo>
                  <a:lnTo>
                    <a:pt x="5486485" y="9515645"/>
                  </a:lnTo>
                  <a:lnTo>
                    <a:pt x="5000710" y="10001420"/>
                  </a:lnTo>
                  <a:lnTo>
                    <a:pt x="0" y="5000710"/>
                  </a:lnTo>
                  <a:lnTo>
                    <a:pt x="50007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E04C4FA4-2F4B-4C4A-B190-A5D58D4B3BF6}"/>
                </a:ext>
              </a:extLst>
            </p:cNvPr>
            <p:cNvSpPr/>
            <p:nvPr/>
          </p:nvSpPr>
          <p:spPr>
            <a:xfrm>
              <a:off x="11438903" y="-1571710"/>
              <a:ext cx="5486485" cy="10001420"/>
            </a:xfrm>
            <a:custGeom>
              <a:avLst/>
              <a:gdLst>
                <a:gd name="connsiteX0" fmla="*/ 5000710 w 5486485"/>
                <a:gd name="connsiteY0" fmla="*/ 0 h 10001420"/>
                <a:gd name="connsiteX1" fmla="*/ 5486485 w 5486485"/>
                <a:gd name="connsiteY1" fmla="*/ 485775 h 10001420"/>
                <a:gd name="connsiteX2" fmla="*/ 971550 w 5486485"/>
                <a:gd name="connsiteY2" fmla="*/ 5000710 h 10001420"/>
                <a:gd name="connsiteX3" fmla="*/ 5486485 w 5486485"/>
                <a:gd name="connsiteY3" fmla="*/ 9515645 h 10001420"/>
                <a:gd name="connsiteX4" fmla="*/ 5000710 w 5486485"/>
                <a:gd name="connsiteY4" fmla="*/ 10001420 h 10001420"/>
                <a:gd name="connsiteX5" fmla="*/ 0 w 5486485"/>
                <a:gd name="connsiteY5" fmla="*/ 5000710 h 10001420"/>
                <a:gd name="connsiteX6" fmla="*/ 5000710 w 5486485"/>
                <a:gd name="connsiteY6" fmla="*/ 0 h 1000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485" h="10001420">
                  <a:moveTo>
                    <a:pt x="5000710" y="0"/>
                  </a:moveTo>
                  <a:lnTo>
                    <a:pt x="5486485" y="485775"/>
                  </a:lnTo>
                  <a:lnTo>
                    <a:pt x="971550" y="5000710"/>
                  </a:lnTo>
                  <a:lnTo>
                    <a:pt x="5486485" y="9515645"/>
                  </a:lnTo>
                  <a:lnTo>
                    <a:pt x="5000710" y="10001420"/>
                  </a:lnTo>
                  <a:lnTo>
                    <a:pt x="0" y="5000710"/>
                  </a:lnTo>
                  <a:lnTo>
                    <a:pt x="500071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969123B-9FB5-41B1-8F75-BC1998CDAD4C}"/>
              </a:ext>
            </a:extLst>
          </p:cNvPr>
          <p:cNvGrpSpPr/>
          <p:nvPr/>
        </p:nvGrpSpPr>
        <p:grpSpPr>
          <a:xfrm>
            <a:off x="6586783" y="2370160"/>
            <a:ext cx="5207665" cy="1754722"/>
            <a:chOff x="875476" y="1655602"/>
            <a:chExt cx="5207665" cy="1754722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07C053D-3AD4-4764-BE5E-E321511BAD19}"/>
                </a:ext>
              </a:extLst>
            </p:cNvPr>
            <p:cNvSpPr txBox="1"/>
            <p:nvPr/>
          </p:nvSpPr>
          <p:spPr>
            <a:xfrm>
              <a:off x="875476" y="1655602"/>
              <a:ext cx="222368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b="1" spc="300" dirty="0">
                  <a:solidFill>
                    <a:schemeClr val="accent1"/>
                  </a:solidFill>
                </a:rPr>
                <a:t>2020</a:t>
              </a:r>
              <a:endParaRPr lang="zh-CN" altLang="en-US" sz="6600" b="1" spc="300" dirty="0">
                <a:solidFill>
                  <a:schemeClr val="accent1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61A8939-FFE7-4CD6-AA15-D2A43E7BE4B5}"/>
                </a:ext>
              </a:extLst>
            </p:cNvPr>
            <p:cNvSpPr txBox="1"/>
            <p:nvPr/>
          </p:nvSpPr>
          <p:spPr>
            <a:xfrm>
              <a:off x="897106" y="2763993"/>
              <a:ext cx="51860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600" b="1" spc="300" dirty="0">
                  <a:solidFill>
                    <a:schemeClr val="accent1"/>
                  </a:solidFill>
                  <a:latin typeface="+mj-ea"/>
                  <a:ea typeface="+mj-ea"/>
                </a:rPr>
                <a:t>疫情数据实时分析系统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054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B236B56-C188-429D-9CCF-4DD70D31B6EB}"/>
              </a:ext>
            </a:extLst>
          </p:cNvPr>
          <p:cNvGrpSpPr/>
          <p:nvPr/>
        </p:nvGrpSpPr>
        <p:grpSpPr>
          <a:xfrm flipH="1">
            <a:off x="-226376" y="32555"/>
            <a:ext cx="620076" cy="1076252"/>
            <a:chOff x="2628731" y="-1571710"/>
            <a:chExt cx="5762257" cy="10001420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C50EE3C4-E44B-4A6F-A876-F274F19A4989}"/>
                </a:ext>
              </a:extLst>
            </p:cNvPr>
            <p:cNvSpPr/>
            <p:nvPr/>
          </p:nvSpPr>
          <p:spPr>
            <a:xfrm>
              <a:off x="2628731" y="-1571710"/>
              <a:ext cx="5486485" cy="10001420"/>
            </a:xfrm>
            <a:custGeom>
              <a:avLst/>
              <a:gdLst>
                <a:gd name="connsiteX0" fmla="*/ 5000710 w 5486485"/>
                <a:gd name="connsiteY0" fmla="*/ 0 h 10001420"/>
                <a:gd name="connsiteX1" fmla="*/ 5486485 w 5486485"/>
                <a:gd name="connsiteY1" fmla="*/ 485775 h 10001420"/>
                <a:gd name="connsiteX2" fmla="*/ 971550 w 5486485"/>
                <a:gd name="connsiteY2" fmla="*/ 5000710 h 10001420"/>
                <a:gd name="connsiteX3" fmla="*/ 5486485 w 5486485"/>
                <a:gd name="connsiteY3" fmla="*/ 9515645 h 10001420"/>
                <a:gd name="connsiteX4" fmla="*/ 5000710 w 5486485"/>
                <a:gd name="connsiteY4" fmla="*/ 10001420 h 10001420"/>
                <a:gd name="connsiteX5" fmla="*/ 0 w 5486485"/>
                <a:gd name="connsiteY5" fmla="*/ 5000710 h 10001420"/>
                <a:gd name="connsiteX6" fmla="*/ 5000710 w 5486485"/>
                <a:gd name="connsiteY6" fmla="*/ 0 h 1000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485" h="10001420">
                  <a:moveTo>
                    <a:pt x="5000710" y="0"/>
                  </a:moveTo>
                  <a:lnTo>
                    <a:pt x="5486485" y="485775"/>
                  </a:lnTo>
                  <a:lnTo>
                    <a:pt x="971550" y="5000710"/>
                  </a:lnTo>
                  <a:lnTo>
                    <a:pt x="5486485" y="9515645"/>
                  </a:lnTo>
                  <a:lnTo>
                    <a:pt x="5000710" y="10001420"/>
                  </a:lnTo>
                  <a:lnTo>
                    <a:pt x="0" y="5000710"/>
                  </a:lnTo>
                  <a:lnTo>
                    <a:pt x="50007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E5F1FFB-5651-4961-8318-494F0EB3A225}"/>
                </a:ext>
              </a:extLst>
            </p:cNvPr>
            <p:cNvSpPr/>
            <p:nvPr/>
          </p:nvSpPr>
          <p:spPr>
            <a:xfrm>
              <a:off x="2904503" y="-1571710"/>
              <a:ext cx="5486485" cy="10001420"/>
            </a:xfrm>
            <a:custGeom>
              <a:avLst/>
              <a:gdLst>
                <a:gd name="connsiteX0" fmla="*/ 5000710 w 5486485"/>
                <a:gd name="connsiteY0" fmla="*/ 0 h 10001420"/>
                <a:gd name="connsiteX1" fmla="*/ 5486485 w 5486485"/>
                <a:gd name="connsiteY1" fmla="*/ 485775 h 10001420"/>
                <a:gd name="connsiteX2" fmla="*/ 971550 w 5486485"/>
                <a:gd name="connsiteY2" fmla="*/ 5000710 h 10001420"/>
                <a:gd name="connsiteX3" fmla="*/ 5486485 w 5486485"/>
                <a:gd name="connsiteY3" fmla="*/ 9515645 h 10001420"/>
                <a:gd name="connsiteX4" fmla="*/ 5000710 w 5486485"/>
                <a:gd name="connsiteY4" fmla="*/ 10001420 h 10001420"/>
                <a:gd name="connsiteX5" fmla="*/ 0 w 5486485"/>
                <a:gd name="connsiteY5" fmla="*/ 5000710 h 10001420"/>
                <a:gd name="connsiteX6" fmla="*/ 5000710 w 5486485"/>
                <a:gd name="connsiteY6" fmla="*/ 0 h 1000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485" h="10001420">
                  <a:moveTo>
                    <a:pt x="5000710" y="0"/>
                  </a:moveTo>
                  <a:lnTo>
                    <a:pt x="5486485" y="485775"/>
                  </a:lnTo>
                  <a:lnTo>
                    <a:pt x="971550" y="5000710"/>
                  </a:lnTo>
                  <a:lnTo>
                    <a:pt x="5486485" y="9515645"/>
                  </a:lnTo>
                  <a:lnTo>
                    <a:pt x="5000710" y="10001420"/>
                  </a:lnTo>
                  <a:lnTo>
                    <a:pt x="0" y="5000710"/>
                  </a:lnTo>
                  <a:lnTo>
                    <a:pt x="500071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F870B704-E371-49B7-A6D6-5D3B320C3C32}"/>
              </a:ext>
            </a:extLst>
          </p:cNvPr>
          <p:cNvSpPr txBox="1"/>
          <p:nvPr/>
        </p:nvSpPr>
        <p:spPr>
          <a:xfrm>
            <a:off x="477521" y="339849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100" dirty="0"/>
              <a:t>系统总体技术设计框架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3D47F1-A9AA-4993-BDFD-1B99B0CDF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18" y="1347081"/>
            <a:ext cx="8185962" cy="469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3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B236B56-C188-429D-9CCF-4DD70D31B6EB}"/>
              </a:ext>
            </a:extLst>
          </p:cNvPr>
          <p:cNvGrpSpPr/>
          <p:nvPr/>
        </p:nvGrpSpPr>
        <p:grpSpPr>
          <a:xfrm flipH="1">
            <a:off x="-226376" y="32555"/>
            <a:ext cx="620076" cy="1076252"/>
            <a:chOff x="2628731" y="-1571710"/>
            <a:chExt cx="5762257" cy="10001420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C50EE3C4-E44B-4A6F-A876-F274F19A4989}"/>
                </a:ext>
              </a:extLst>
            </p:cNvPr>
            <p:cNvSpPr/>
            <p:nvPr/>
          </p:nvSpPr>
          <p:spPr>
            <a:xfrm>
              <a:off x="2628731" y="-1571710"/>
              <a:ext cx="5486485" cy="10001420"/>
            </a:xfrm>
            <a:custGeom>
              <a:avLst/>
              <a:gdLst>
                <a:gd name="connsiteX0" fmla="*/ 5000710 w 5486485"/>
                <a:gd name="connsiteY0" fmla="*/ 0 h 10001420"/>
                <a:gd name="connsiteX1" fmla="*/ 5486485 w 5486485"/>
                <a:gd name="connsiteY1" fmla="*/ 485775 h 10001420"/>
                <a:gd name="connsiteX2" fmla="*/ 971550 w 5486485"/>
                <a:gd name="connsiteY2" fmla="*/ 5000710 h 10001420"/>
                <a:gd name="connsiteX3" fmla="*/ 5486485 w 5486485"/>
                <a:gd name="connsiteY3" fmla="*/ 9515645 h 10001420"/>
                <a:gd name="connsiteX4" fmla="*/ 5000710 w 5486485"/>
                <a:gd name="connsiteY4" fmla="*/ 10001420 h 10001420"/>
                <a:gd name="connsiteX5" fmla="*/ 0 w 5486485"/>
                <a:gd name="connsiteY5" fmla="*/ 5000710 h 10001420"/>
                <a:gd name="connsiteX6" fmla="*/ 5000710 w 5486485"/>
                <a:gd name="connsiteY6" fmla="*/ 0 h 1000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485" h="10001420">
                  <a:moveTo>
                    <a:pt x="5000710" y="0"/>
                  </a:moveTo>
                  <a:lnTo>
                    <a:pt x="5486485" y="485775"/>
                  </a:lnTo>
                  <a:lnTo>
                    <a:pt x="971550" y="5000710"/>
                  </a:lnTo>
                  <a:lnTo>
                    <a:pt x="5486485" y="9515645"/>
                  </a:lnTo>
                  <a:lnTo>
                    <a:pt x="5000710" y="10001420"/>
                  </a:lnTo>
                  <a:lnTo>
                    <a:pt x="0" y="5000710"/>
                  </a:lnTo>
                  <a:lnTo>
                    <a:pt x="50007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E5F1FFB-5651-4961-8318-494F0EB3A225}"/>
                </a:ext>
              </a:extLst>
            </p:cNvPr>
            <p:cNvSpPr/>
            <p:nvPr/>
          </p:nvSpPr>
          <p:spPr>
            <a:xfrm>
              <a:off x="2904503" y="-1571710"/>
              <a:ext cx="5486485" cy="10001420"/>
            </a:xfrm>
            <a:custGeom>
              <a:avLst/>
              <a:gdLst>
                <a:gd name="connsiteX0" fmla="*/ 5000710 w 5486485"/>
                <a:gd name="connsiteY0" fmla="*/ 0 h 10001420"/>
                <a:gd name="connsiteX1" fmla="*/ 5486485 w 5486485"/>
                <a:gd name="connsiteY1" fmla="*/ 485775 h 10001420"/>
                <a:gd name="connsiteX2" fmla="*/ 971550 w 5486485"/>
                <a:gd name="connsiteY2" fmla="*/ 5000710 h 10001420"/>
                <a:gd name="connsiteX3" fmla="*/ 5486485 w 5486485"/>
                <a:gd name="connsiteY3" fmla="*/ 9515645 h 10001420"/>
                <a:gd name="connsiteX4" fmla="*/ 5000710 w 5486485"/>
                <a:gd name="connsiteY4" fmla="*/ 10001420 h 10001420"/>
                <a:gd name="connsiteX5" fmla="*/ 0 w 5486485"/>
                <a:gd name="connsiteY5" fmla="*/ 5000710 h 10001420"/>
                <a:gd name="connsiteX6" fmla="*/ 5000710 w 5486485"/>
                <a:gd name="connsiteY6" fmla="*/ 0 h 1000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485" h="10001420">
                  <a:moveTo>
                    <a:pt x="5000710" y="0"/>
                  </a:moveTo>
                  <a:lnTo>
                    <a:pt x="5486485" y="485775"/>
                  </a:lnTo>
                  <a:lnTo>
                    <a:pt x="971550" y="5000710"/>
                  </a:lnTo>
                  <a:lnTo>
                    <a:pt x="5486485" y="9515645"/>
                  </a:lnTo>
                  <a:lnTo>
                    <a:pt x="5000710" y="10001420"/>
                  </a:lnTo>
                  <a:lnTo>
                    <a:pt x="0" y="5000710"/>
                  </a:lnTo>
                  <a:lnTo>
                    <a:pt x="500071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F870B704-E371-49B7-A6D6-5D3B320C3C32}"/>
              </a:ext>
            </a:extLst>
          </p:cNvPr>
          <p:cNvSpPr txBox="1"/>
          <p:nvPr/>
        </p:nvSpPr>
        <p:spPr>
          <a:xfrm>
            <a:off x="477521" y="339849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100" dirty="0"/>
              <a:t>分层结构简介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D9B51B-8163-416E-B7B5-C97B2E8A8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862012"/>
            <a:ext cx="84296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1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B236B56-C188-429D-9CCF-4DD70D31B6EB}"/>
              </a:ext>
            </a:extLst>
          </p:cNvPr>
          <p:cNvGrpSpPr/>
          <p:nvPr/>
        </p:nvGrpSpPr>
        <p:grpSpPr>
          <a:xfrm flipH="1">
            <a:off x="-226376" y="32555"/>
            <a:ext cx="620076" cy="1076252"/>
            <a:chOff x="2628731" y="-1571710"/>
            <a:chExt cx="5762257" cy="10001420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C50EE3C4-E44B-4A6F-A876-F274F19A4989}"/>
                </a:ext>
              </a:extLst>
            </p:cNvPr>
            <p:cNvSpPr/>
            <p:nvPr/>
          </p:nvSpPr>
          <p:spPr>
            <a:xfrm>
              <a:off x="2628731" y="-1571710"/>
              <a:ext cx="5486485" cy="10001420"/>
            </a:xfrm>
            <a:custGeom>
              <a:avLst/>
              <a:gdLst>
                <a:gd name="connsiteX0" fmla="*/ 5000710 w 5486485"/>
                <a:gd name="connsiteY0" fmla="*/ 0 h 10001420"/>
                <a:gd name="connsiteX1" fmla="*/ 5486485 w 5486485"/>
                <a:gd name="connsiteY1" fmla="*/ 485775 h 10001420"/>
                <a:gd name="connsiteX2" fmla="*/ 971550 w 5486485"/>
                <a:gd name="connsiteY2" fmla="*/ 5000710 h 10001420"/>
                <a:gd name="connsiteX3" fmla="*/ 5486485 w 5486485"/>
                <a:gd name="connsiteY3" fmla="*/ 9515645 h 10001420"/>
                <a:gd name="connsiteX4" fmla="*/ 5000710 w 5486485"/>
                <a:gd name="connsiteY4" fmla="*/ 10001420 h 10001420"/>
                <a:gd name="connsiteX5" fmla="*/ 0 w 5486485"/>
                <a:gd name="connsiteY5" fmla="*/ 5000710 h 10001420"/>
                <a:gd name="connsiteX6" fmla="*/ 5000710 w 5486485"/>
                <a:gd name="connsiteY6" fmla="*/ 0 h 1000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485" h="10001420">
                  <a:moveTo>
                    <a:pt x="5000710" y="0"/>
                  </a:moveTo>
                  <a:lnTo>
                    <a:pt x="5486485" y="485775"/>
                  </a:lnTo>
                  <a:lnTo>
                    <a:pt x="971550" y="5000710"/>
                  </a:lnTo>
                  <a:lnTo>
                    <a:pt x="5486485" y="9515645"/>
                  </a:lnTo>
                  <a:lnTo>
                    <a:pt x="5000710" y="10001420"/>
                  </a:lnTo>
                  <a:lnTo>
                    <a:pt x="0" y="5000710"/>
                  </a:lnTo>
                  <a:lnTo>
                    <a:pt x="50007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E5F1FFB-5651-4961-8318-494F0EB3A225}"/>
                </a:ext>
              </a:extLst>
            </p:cNvPr>
            <p:cNvSpPr/>
            <p:nvPr/>
          </p:nvSpPr>
          <p:spPr>
            <a:xfrm>
              <a:off x="2904503" y="-1571710"/>
              <a:ext cx="5486485" cy="10001420"/>
            </a:xfrm>
            <a:custGeom>
              <a:avLst/>
              <a:gdLst>
                <a:gd name="connsiteX0" fmla="*/ 5000710 w 5486485"/>
                <a:gd name="connsiteY0" fmla="*/ 0 h 10001420"/>
                <a:gd name="connsiteX1" fmla="*/ 5486485 w 5486485"/>
                <a:gd name="connsiteY1" fmla="*/ 485775 h 10001420"/>
                <a:gd name="connsiteX2" fmla="*/ 971550 w 5486485"/>
                <a:gd name="connsiteY2" fmla="*/ 5000710 h 10001420"/>
                <a:gd name="connsiteX3" fmla="*/ 5486485 w 5486485"/>
                <a:gd name="connsiteY3" fmla="*/ 9515645 h 10001420"/>
                <a:gd name="connsiteX4" fmla="*/ 5000710 w 5486485"/>
                <a:gd name="connsiteY4" fmla="*/ 10001420 h 10001420"/>
                <a:gd name="connsiteX5" fmla="*/ 0 w 5486485"/>
                <a:gd name="connsiteY5" fmla="*/ 5000710 h 10001420"/>
                <a:gd name="connsiteX6" fmla="*/ 5000710 w 5486485"/>
                <a:gd name="connsiteY6" fmla="*/ 0 h 1000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485" h="10001420">
                  <a:moveTo>
                    <a:pt x="5000710" y="0"/>
                  </a:moveTo>
                  <a:lnTo>
                    <a:pt x="5486485" y="485775"/>
                  </a:lnTo>
                  <a:lnTo>
                    <a:pt x="971550" y="5000710"/>
                  </a:lnTo>
                  <a:lnTo>
                    <a:pt x="5486485" y="9515645"/>
                  </a:lnTo>
                  <a:lnTo>
                    <a:pt x="5000710" y="10001420"/>
                  </a:lnTo>
                  <a:lnTo>
                    <a:pt x="0" y="5000710"/>
                  </a:lnTo>
                  <a:lnTo>
                    <a:pt x="500071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F870B704-E371-49B7-A6D6-5D3B320C3C32}"/>
              </a:ext>
            </a:extLst>
          </p:cNvPr>
          <p:cNvSpPr txBox="1"/>
          <p:nvPr/>
        </p:nvSpPr>
        <p:spPr>
          <a:xfrm>
            <a:off x="477521" y="339849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100" dirty="0"/>
              <a:t>组件结构简介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887C90-E206-4ED0-9C55-FD1E6C7C5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50" y="920734"/>
            <a:ext cx="9763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3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B236B56-C188-429D-9CCF-4DD70D31B6EB}"/>
              </a:ext>
            </a:extLst>
          </p:cNvPr>
          <p:cNvGrpSpPr/>
          <p:nvPr/>
        </p:nvGrpSpPr>
        <p:grpSpPr>
          <a:xfrm flipH="1">
            <a:off x="-226376" y="32555"/>
            <a:ext cx="620076" cy="1076252"/>
            <a:chOff x="2628731" y="-1571710"/>
            <a:chExt cx="5762257" cy="10001420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C50EE3C4-E44B-4A6F-A876-F274F19A4989}"/>
                </a:ext>
              </a:extLst>
            </p:cNvPr>
            <p:cNvSpPr/>
            <p:nvPr/>
          </p:nvSpPr>
          <p:spPr>
            <a:xfrm>
              <a:off x="2628731" y="-1571710"/>
              <a:ext cx="5486485" cy="10001420"/>
            </a:xfrm>
            <a:custGeom>
              <a:avLst/>
              <a:gdLst>
                <a:gd name="connsiteX0" fmla="*/ 5000710 w 5486485"/>
                <a:gd name="connsiteY0" fmla="*/ 0 h 10001420"/>
                <a:gd name="connsiteX1" fmla="*/ 5486485 w 5486485"/>
                <a:gd name="connsiteY1" fmla="*/ 485775 h 10001420"/>
                <a:gd name="connsiteX2" fmla="*/ 971550 w 5486485"/>
                <a:gd name="connsiteY2" fmla="*/ 5000710 h 10001420"/>
                <a:gd name="connsiteX3" fmla="*/ 5486485 w 5486485"/>
                <a:gd name="connsiteY3" fmla="*/ 9515645 h 10001420"/>
                <a:gd name="connsiteX4" fmla="*/ 5000710 w 5486485"/>
                <a:gd name="connsiteY4" fmla="*/ 10001420 h 10001420"/>
                <a:gd name="connsiteX5" fmla="*/ 0 w 5486485"/>
                <a:gd name="connsiteY5" fmla="*/ 5000710 h 10001420"/>
                <a:gd name="connsiteX6" fmla="*/ 5000710 w 5486485"/>
                <a:gd name="connsiteY6" fmla="*/ 0 h 1000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485" h="10001420">
                  <a:moveTo>
                    <a:pt x="5000710" y="0"/>
                  </a:moveTo>
                  <a:lnTo>
                    <a:pt x="5486485" y="485775"/>
                  </a:lnTo>
                  <a:lnTo>
                    <a:pt x="971550" y="5000710"/>
                  </a:lnTo>
                  <a:lnTo>
                    <a:pt x="5486485" y="9515645"/>
                  </a:lnTo>
                  <a:lnTo>
                    <a:pt x="5000710" y="10001420"/>
                  </a:lnTo>
                  <a:lnTo>
                    <a:pt x="0" y="5000710"/>
                  </a:lnTo>
                  <a:lnTo>
                    <a:pt x="50007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E5F1FFB-5651-4961-8318-494F0EB3A225}"/>
                </a:ext>
              </a:extLst>
            </p:cNvPr>
            <p:cNvSpPr/>
            <p:nvPr/>
          </p:nvSpPr>
          <p:spPr>
            <a:xfrm>
              <a:off x="2904503" y="-1571710"/>
              <a:ext cx="5486485" cy="10001420"/>
            </a:xfrm>
            <a:custGeom>
              <a:avLst/>
              <a:gdLst>
                <a:gd name="connsiteX0" fmla="*/ 5000710 w 5486485"/>
                <a:gd name="connsiteY0" fmla="*/ 0 h 10001420"/>
                <a:gd name="connsiteX1" fmla="*/ 5486485 w 5486485"/>
                <a:gd name="connsiteY1" fmla="*/ 485775 h 10001420"/>
                <a:gd name="connsiteX2" fmla="*/ 971550 w 5486485"/>
                <a:gd name="connsiteY2" fmla="*/ 5000710 h 10001420"/>
                <a:gd name="connsiteX3" fmla="*/ 5486485 w 5486485"/>
                <a:gd name="connsiteY3" fmla="*/ 9515645 h 10001420"/>
                <a:gd name="connsiteX4" fmla="*/ 5000710 w 5486485"/>
                <a:gd name="connsiteY4" fmla="*/ 10001420 h 10001420"/>
                <a:gd name="connsiteX5" fmla="*/ 0 w 5486485"/>
                <a:gd name="connsiteY5" fmla="*/ 5000710 h 10001420"/>
                <a:gd name="connsiteX6" fmla="*/ 5000710 w 5486485"/>
                <a:gd name="connsiteY6" fmla="*/ 0 h 1000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485" h="10001420">
                  <a:moveTo>
                    <a:pt x="5000710" y="0"/>
                  </a:moveTo>
                  <a:lnTo>
                    <a:pt x="5486485" y="485775"/>
                  </a:lnTo>
                  <a:lnTo>
                    <a:pt x="971550" y="5000710"/>
                  </a:lnTo>
                  <a:lnTo>
                    <a:pt x="5486485" y="9515645"/>
                  </a:lnTo>
                  <a:lnTo>
                    <a:pt x="5000710" y="10001420"/>
                  </a:lnTo>
                  <a:lnTo>
                    <a:pt x="0" y="5000710"/>
                  </a:lnTo>
                  <a:lnTo>
                    <a:pt x="500071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307B6CA2-07FB-4225-9339-D771C57D090C}"/>
              </a:ext>
            </a:extLst>
          </p:cNvPr>
          <p:cNvSpPr txBox="1"/>
          <p:nvPr/>
        </p:nvSpPr>
        <p:spPr>
          <a:xfrm>
            <a:off x="477521" y="339849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100" dirty="0"/>
              <a:t>第一次迭代预计</a:t>
            </a:r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B4EF2D4D-61EC-406A-BEFE-844F4CBC3EBA}"/>
              </a:ext>
            </a:extLst>
          </p:cNvPr>
          <p:cNvSpPr/>
          <p:nvPr/>
        </p:nvSpPr>
        <p:spPr>
          <a:xfrm>
            <a:off x="6600055" y="0"/>
            <a:ext cx="5084366" cy="6858000"/>
          </a:xfrm>
          <a:prstGeom prst="parallelogram">
            <a:avLst>
              <a:gd name="adj" fmla="val 41805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7" name="Group 50">
            <a:extLst>
              <a:ext uri="{FF2B5EF4-FFF2-40B4-BE49-F238E27FC236}">
                <a16:creationId xmlns:a16="http://schemas.microsoft.com/office/drawing/2014/main" id="{CA52E94D-8DB2-446B-BE63-AC5CFC22916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27008" y="1826385"/>
            <a:ext cx="4764208" cy="3868096"/>
            <a:chOff x="370" y="707"/>
            <a:chExt cx="2318" cy="1882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2209FD78-CD1D-4348-A92A-BB64B83827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" y="707"/>
              <a:ext cx="2318" cy="1598"/>
            </a:xfrm>
            <a:custGeom>
              <a:avLst/>
              <a:gdLst/>
              <a:ahLst/>
              <a:cxnLst>
                <a:cxn ang="0">
                  <a:pos x="2715" y="0"/>
                </a:cxn>
                <a:cxn ang="0">
                  <a:pos x="85" y="0"/>
                </a:cxn>
                <a:cxn ang="0">
                  <a:pos x="0" y="85"/>
                </a:cxn>
                <a:cxn ang="0">
                  <a:pos x="0" y="1846"/>
                </a:cxn>
                <a:cxn ang="0">
                  <a:pos x="85" y="1930"/>
                </a:cxn>
                <a:cxn ang="0">
                  <a:pos x="2715" y="1930"/>
                </a:cxn>
                <a:cxn ang="0">
                  <a:pos x="2800" y="1846"/>
                </a:cxn>
                <a:cxn ang="0">
                  <a:pos x="2800" y="85"/>
                </a:cxn>
                <a:cxn ang="0">
                  <a:pos x="2715" y="0"/>
                </a:cxn>
                <a:cxn ang="0">
                  <a:pos x="2703" y="1584"/>
                </a:cxn>
                <a:cxn ang="0">
                  <a:pos x="99" y="1584"/>
                </a:cxn>
                <a:cxn ang="0">
                  <a:pos x="99" y="97"/>
                </a:cxn>
                <a:cxn ang="0">
                  <a:pos x="2703" y="97"/>
                </a:cxn>
                <a:cxn ang="0">
                  <a:pos x="2703" y="1584"/>
                </a:cxn>
              </a:cxnLst>
              <a:rect l="0" t="0" r="r" b="b"/>
              <a:pathLst>
                <a:path w="2800" h="1930">
                  <a:moveTo>
                    <a:pt x="2715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38" y="0"/>
                    <a:pt x="0" y="38"/>
                    <a:pt x="0" y="85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93"/>
                    <a:pt x="38" y="1930"/>
                    <a:pt x="85" y="1930"/>
                  </a:cubicBezTo>
                  <a:cubicBezTo>
                    <a:pt x="2715" y="1930"/>
                    <a:pt x="2715" y="1930"/>
                    <a:pt x="2715" y="1930"/>
                  </a:cubicBezTo>
                  <a:cubicBezTo>
                    <a:pt x="2762" y="1930"/>
                    <a:pt x="2800" y="1893"/>
                    <a:pt x="2800" y="1846"/>
                  </a:cubicBezTo>
                  <a:cubicBezTo>
                    <a:pt x="2800" y="85"/>
                    <a:pt x="2800" y="85"/>
                    <a:pt x="2800" y="85"/>
                  </a:cubicBezTo>
                  <a:cubicBezTo>
                    <a:pt x="2800" y="38"/>
                    <a:pt x="2762" y="0"/>
                    <a:pt x="2715" y="0"/>
                  </a:cubicBezTo>
                  <a:close/>
                  <a:moveTo>
                    <a:pt x="2703" y="1584"/>
                  </a:moveTo>
                  <a:cubicBezTo>
                    <a:pt x="99" y="1584"/>
                    <a:pt x="99" y="1584"/>
                    <a:pt x="99" y="1584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2703" y="97"/>
                    <a:pt x="2703" y="97"/>
                    <a:pt x="2703" y="97"/>
                  </a:cubicBezTo>
                  <a:lnTo>
                    <a:pt x="2703" y="15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FC80905-1E34-4F89-975A-FAFF034B8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" y="2096"/>
              <a:ext cx="2318" cy="2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2"/>
                </a:cxn>
                <a:cxn ang="0">
                  <a:pos x="85" y="256"/>
                </a:cxn>
                <a:cxn ang="0">
                  <a:pos x="2715" y="256"/>
                </a:cxn>
                <a:cxn ang="0">
                  <a:pos x="2800" y="172"/>
                </a:cxn>
                <a:cxn ang="0">
                  <a:pos x="2800" y="0"/>
                </a:cxn>
                <a:cxn ang="0">
                  <a:pos x="0" y="0"/>
                </a:cxn>
              </a:cxnLst>
              <a:rect l="0" t="0" r="r" b="b"/>
              <a:pathLst>
                <a:path w="2800" h="256">
                  <a:moveTo>
                    <a:pt x="0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0" y="219"/>
                    <a:pt x="38" y="256"/>
                    <a:pt x="85" y="256"/>
                  </a:cubicBezTo>
                  <a:cubicBezTo>
                    <a:pt x="2715" y="256"/>
                    <a:pt x="2715" y="256"/>
                    <a:pt x="2715" y="256"/>
                  </a:cubicBezTo>
                  <a:cubicBezTo>
                    <a:pt x="2762" y="256"/>
                    <a:pt x="2800" y="219"/>
                    <a:pt x="2800" y="172"/>
                  </a:cubicBezTo>
                  <a:cubicBezTo>
                    <a:pt x="2800" y="0"/>
                    <a:pt x="2800" y="0"/>
                    <a:pt x="28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777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FAF877CC-ED2B-4BAA-B1EB-E4B389AFA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" y="2568"/>
              <a:ext cx="750" cy="21"/>
            </a:xfrm>
            <a:prstGeom prst="rect">
              <a:avLst/>
            </a:prstGeom>
            <a:solidFill>
              <a:srgbClr val="6666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A13648F-F3FB-4713-9E22-26314B60F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" y="2480"/>
              <a:ext cx="748" cy="88"/>
            </a:xfrm>
            <a:custGeom>
              <a:avLst/>
              <a:gdLst/>
              <a:ahLst/>
              <a:cxnLst>
                <a:cxn ang="0">
                  <a:pos x="748" y="88"/>
                </a:cxn>
                <a:cxn ang="0">
                  <a:pos x="0" y="88"/>
                </a:cxn>
                <a:cxn ang="0">
                  <a:pos x="99" y="0"/>
                </a:cxn>
                <a:cxn ang="0">
                  <a:pos x="647" y="0"/>
                </a:cxn>
                <a:cxn ang="0">
                  <a:pos x="748" y="88"/>
                </a:cxn>
              </a:cxnLst>
              <a:rect l="0" t="0" r="r" b="b"/>
              <a:pathLst>
                <a:path w="748" h="88">
                  <a:moveTo>
                    <a:pt x="748" y="88"/>
                  </a:moveTo>
                  <a:lnTo>
                    <a:pt x="0" y="88"/>
                  </a:lnTo>
                  <a:lnTo>
                    <a:pt x="99" y="0"/>
                  </a:lnTo>
                  <a:lnTo>
                    <a:pt x="647" y="0"/>
                  </a:lnTo>
                  <a:lnTo>
                    <a:pt x="748" y="88"/>
                  </a:lnTo>
                  <a:close/>
                </a:path>
              </a:pathLst>
            </a:custGeom>
            <a:solidFill>
              <a:srgbClr val="AAAAA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107E9A9C-7769-4A2A-B224-DC6CF0649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" y="2308"/>
              <a:ext cx="548" cy="172"/>
            </a:xfrm>
            <a:custGeom>
              <a:avLst/>
              <a:gdLst/>
              <a:ahLst/>
              <a:cxnLst>
                <a:cxn ang="0">
                  <a:pos x="548" y="172"/>
                </a:cxn>
                <a:cxn ang="0">
                  <a:pos x="0" y="172"/>
                </a:cxn>
                <a:cxn ang="0">
                  <a:pos x="22" y="0"/>
                </a:cxn>
                <a:cxn ang="0">
                  <a:pos x="528" y="0"/>
                </a:cxn>
                <a:cxn ang="0">
                  <a:pos x="548" y="172"/>
                </a:cxn>
              </a:cxnLst>
              <a:rect l="0" t="0" r="r" b="b"/>
              <a:pathLst>
                <a:path w="548" h="172">
                  <a:moveTo>
                    <a:pt x="548" y="172"/>
                  </a:moveTo>
                  <a:lnTo>
                    <a:pt x="0" y="172"/>
                  </a:lnTo>
                  <a:lnTo>
                    <a:pt x="22" y="0"/>
                  </a:lnTo>
                  <a:lnTo>
                    <a:pt x="528" y="0"/>
                  </a:lnTo>
                  <a:lnTo>
                    <a:pt x="548" y="172"/>
                  </a:lnTo>
                  <a:close/>
                </a:path>
              </a:pathLst>
            </a:custGeom>
            <a:solidFill>
              <a:srgbClr val="88888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7F9159BA-22A9-445F-B52D-9F292E8A9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2154"/>
              <a:ext cx="106" cy="106"/>
            </a:xfrm>
            <a:prstGeom prst="ellipse">
              <a:avLst/>
            </a:pr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8A690E7-3EA6-4631-8B5B-AA1EACD47F04}"/>
              </a:ext>
            </a:extLst>
          </p:cNvPr>
          <p:cNvGrpSpPr/>
          <p:nvPr/>
        </p:nvGrpSpPr>
        <p:grpSpPr>
          <a:xfrm>
            <a:off x="900784" y="1691022"/>
            <a:ext cx="5015075" cy="1024584"/>
            <a:chOff x="1106243" y="1530282"/>
            <a:chExt cx="5015075" cy="1024584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0696FD1-3280-442F-A64B-E371BD64BFC7}"/>
                </a:ext>
              </a:extLst>
            </p:cNvPr>
            <p:cNvGrpSpPr/>
            <p:nvPr/>
          </p:nvGrpSpPr>
          <p:grpSpPr>
            <a:xfrm>
              <a:off x="1106243" y="1647758"/>
              <a:ext cx="907108" cy="907108"/>
              <a:chOff x="703979" y="1915450"/>
              <a:chExt cx="907108" cy="907108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538261D-A846-43EB-8AF2-380D76C6F006}"/>
                  </a:ext>
                </a:extLst>
              </p:cNvPr>
              <p:cNvSpPr/>
              <p:nvPr/>
            </p:nvSpPr>
            <p:spPr>
              <a:xfrm>
                <a:off x="703979" y="1915450"/>
                <a:ext cx="907108" cy="90710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0" name="图形 19" descr="投影仪屏幕">
                <a:extLst>
                  <a:ext uri="{FF2B5EF4-FFF2-40B4-BE49-F238E27FC236}">
                    <a16:creationId xmlns:a16="http://schemas.microsoft.com/office/drawing/2014/main" id="{C894AB52-5DD9-4481-B41A-2B6C856F08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0012" y="2061483"/>
                <a:ext cx="615042" cy="615042"/>
              </a:xfrm>
              <a:prstGeom prst="rect">
                <a:avLst/>
              </a:prstGeom>
            </p:spPr>
          </p:pic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CC84468-B402-40B2-AB32-374E826C0208}"/>
                </a:ext>
              </a:extLst>
            </p:cNvPr>
            <p:cNvGrpSpPr/>
            <p:nvPr/>
          </p:nvGrpSpPr>
          <p:grpSpPr>
            <a:xfrm>
              <a:off x="2033768" y="1530282"/>
              <a:ext cx="4087550" cy="786473"/>
              <a:chOff x="1845056" y="1746830"/>
              <a:chExt cx="4087550" cy="786473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0D9D85B-531E-45AC-A510-39CBB0DED26D}"/>
                  </a:ext>
                </a:extLst>
              </p:cNvPr>
              <p:cNvSpPr txBox="1"/>
              <p:nvPr/>
            </p:nvSpPr>
            <p:spPr>
              <a:xfrm>
                <a:off x="1845056" y="1746830"/>
                <a:ext cx="77457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200" b="1" spc="100" dirty="0"/>
                  <a:t>前端</a:t>
                </a: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B8925D4-4D7C-4297-B79A-D3E9D7A1105C}"/>
                  </a:ext>
                </a:extLst>
              </p:cNvPr>
              <p:cNvSpPr txBox="1"/>
              <p:nvPr/>
            </p:nvSpPr>
            <p:spPr>
              <a:xfrm>
                <a:off x="1897686" y="2139093"/>
                <a:ext cx="403492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pc="100" dirty="0"/>
                  <a:t>一个简单简洁可用的前端</a:t>
                </a: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D40A9DC-4BFA-4722-8092-B7636D344DC4}"/>
              </a:ext>
            </a:extLst>
          </p:cNvPr>
          <p:cNvGrpSpPr/>
          <p:nvPr/>
        </p:nvGrpSpPr>
        <p:grpSpPr>
          <a:xfrm>
            <a:off x="900784" y="3189403"/>
            <a:ext cx="4962445" cy="1024584"/>
            <a:chOff x="1106243" y="1530282"/>
            <a:chExt cx="4962445" cy="1024584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402C0ACA-376B-4327-AAAF-9895F669A54B}"/>
                </a:ext>
              </a:extLst>
            </p:cNvPr>
            <p:cNvGrpSpPr/>
            <p:nvPr/>
          </p:nvGrpSpPr>
          <p:grpSpPr>
            <a:xfrm>
              <a:off x="1106243" y="1647758"/>
              <a:ext cx="907108" cy="907108"/>
              <a:chOff x="703979" y="1915450"/>
              <a:chExt cx="907108" cy="907108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F16251A8-BF15-43F8-9932-2C8F13D830D2}"/>
                  </a:ext>
                </a:extLst>
              </p:cNvPr>
              <p:cNvSpPr/>
              <p:nvPr/>
            </p:nvSpPr>
            <p:spPr>
              <a:xfrm>
                <a:off x="703979" y="1915450"/>
                <a:ext cx="907108" cy="9071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0" name="图形 29" descr="文档">
                <a:extLst>
                  <a:ext uri="{FF2B5EF4-FFF2-40B4-BE49-F238E27FC236}">
                    <a16:creationId xmlns:a16="http://schemas.microsoft.com/office/drawing/2014/main" id="{6BC60BF7-9C9B-410A-9D52-6C780DBCA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0012" y="2061483"/>
                <a:ext cx="615042" cy="615042"/>
              </a:xfrm>
              <a:prstGeom prst="rect">
                <a:avLst/>
              </a:prstGeom>
            </p:spPr>
          </p:pic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92EC8C9-04C8-4E07-A057-FA1A476C9E60}"/>
                </a:ext>
              </a:extLst>
            </p:cNvPr>
            <p:cNvGrpSpPr/>
            <p:nvPr/>
          </p:nvGrpSpPr>
          <p:grpSpPr>
            <a:xfrm>
              <a:off x="2033768" y="1530282"/>
              <a:ext cx="4034920" cy="779140"/>
              <a:chOff x="1845056" y="1746830"/>
              <a:chExt cx="4034920" cy="779140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1097707-E4D0-4F4A-A5BC-ED1B60E0064F}"/>
                  </a:ext>
                </a:extLst>
              </p:cNvPr>
              <p:cNvSpPr txBox="1"/>
              <p:nvPr/>
            </p:nvSpPr>
            <p:spPr>
              <a:xfrm>
                <a:off x="1845056" y="1746830"/>
                <a:ext cx="77457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200" b="1" spc="100" dirty="0"/>
                  <a:t>功能</a:t>
                </a: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930AC5D-71C0-4B6C-A0F2-3E2189B101FD}"/>
                  </a:ext>
                </a:extLst>
              </p:cNvPr>
              <p:cNvSpPr txBox="1"/>
              <p:nvPr/>
            </p:nvSpPr>
            <p:spPr>
              <a:xfrm>
                <a:off x="1845056" y="2131760"/>
                <a:ext cx="403492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pc="100" dirty="0"/>
                  <a:t>可视化的初步实现</a:t>
                </a: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E31E4B9-74D7-4573-A7D5-F6E5450127F3}"/>
              </a:ext>
            </a:extLst>
          </p:cNvPr>
          <p:cNvGrpSpPr/>
          <p:nvPr/>
        </p:nvGrpSpPr>
        <p:grpSpPr>
          <a:xfrm>
            <a:off x="900784" y="4687784"/>
            <a:ext cx="4998952" cy="1024584"/>
            <a:chOff x="1106243" y="1530282"/>
            <a:chExt cx="4998952" cy="1024584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902F9186-8AB9-48C6-8DFD-C4096FB40B44}"/>
                </a:ext>
              </a:extLst>
            </p:cNvPr>
            <p:cNvGrpSpPr/>
            <p:nvPr/>
          </p:nvGrpSpPr>
          <p:grpSpPr>
            <a:xfrm>
              <a:off x="1106243" y="1647758"/>
              <a:ext cx="907108" cy="907108"/>
              <a:chOff x="703979" y="1915450"/>
              <a:chExt cx="907108" cy="907108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8BE205EA-0E20-4D34-9A34-2C90CEA76454}"/>
                  </a:ext>
                </a:extLst>
              </p:cNvPr>
              <p:cNvSpPr/>
              <p:nvPr/>
            </p:nvSpPr>
            <p:spPr>
              <a:xfrm>
                <a:off x="703979" y="1915450"/>
                <a:ext cx="907108" cy="90710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7" name="图形 36" descr="上升趋势">
                <a:extLst>
                  <a:ext uri="{FF2B5EF4-FFF2-40B4-BE49-F238E27FC236}">
                    <a16:creationId xmlns:a16="http://schemas.microsoft.com/office/drawing/2014/main" id="{B380F8A4-5C68-4A41-82F8-558B70D1AA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50012" y="2061483"/>
                <a:ext cx="615042" cy="615042"/>
              </a:xfrm>
              <a:prstGeom prst="rect">
                <a:avLst/>
              </a:prstGeom>
            </p:spPr>
          </p:pic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79ABEBE9-2FA9-4558-A787-5D45DF0B4B87}"/>
                </a:ext>
              </a:extLst>
            </p:cNvPr>
            <p:cNvGrpSpPr/>
            <p:nvPr/>
          </p:nvGrpSpPr>
          <p:grpSpPr>
            <a:xfrm>
              <a:off x="2033768" y="1530282"/>
              <a:ext cx="4071427" cy="782668"/>
              <a:chOff x="1845056" y="1746830"/>
              <a:chExt cx="4071427" cy="782668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617864-575D-4F8D-841A-9318E3DEBFAE}"/>
                  </a:ext>
                </a:extLst>
              </p:cNvPr>
              <p:cNvSpPr txBox="1"/>
              <p:nvPr/>
            </p:nvSpPr>
            <p:spPr>
              <a:xfrm>
                <a:off x="1845056" y="1746830"/>
                <a:ext cx="77457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200" b="1" spc="100" dirty="0"/>
                  <a:t>后端</a:t>
                </a: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0E8B40B-EDBA-4719-B1AB-525043D8C66C}"/>
                  </a:ext>
                </a:extLst>
              </p:cNvPr>
              <p:cNvSpPr txBox="1"/>
              <p:nvPr/>
            </p:nvSpPr>
            <p:spPr>
              <a:xfrm>
                <a:off x="1881563" y="2135288"/>
                <a:ext cx="403492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pc="100" dirty="0"/>
                  <a:t>数据库的设计与建立</a:t>
                </a:r>
              </a:p>
            </p:txBody>
          </p:sp>
        </p:grpSp>
      </p:grpSp>
      <p:pic>
        <p:nvPicPr>
          <p:cNvPr id="38" name="图片 37">
            <a:extLst>
              <a:ext uri="{FF2B5EF4-FFF2-40B4-BE49-F238E27FC236}">
                <a16:creationId xmlns:a16="http://schemas.microsoft.com/office/drawing/2014/main" id="{C72DE926-7CB0-40FE-9BF7-A22495EDDC9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" t="194" r="2146" b="15888"/>
          <a:stretch/>
        </p:blipFill>
        <p:spPr>
          <a:xfrm>
            <a:off x="6625664" y="1945593"/>
            <a:ext cx="4538125" cy="2663680"/>
          </a:xfrm>
          <a:custGeom>
            <a:avLst/>
            <a:gdLst>
              <a:gd name="connsiteX0" fmla="*/ 0 w 4538125"/>
              <a:gd name="connsiteY0" fmla="*/ 0 h 2663680"/>
              <a:gd name="connsiteX1" fmla="*/ 4538125 w 4538125"/>
              <a:gd name="connsiteY1" fmla="*/ 0 h 2663680"/>
              <a:gd name="connsiteX2" fmla="*/ 4538125 w 4538125"/>
              <a:gd name="connsiteY2" fmla="*/ 2663680 h 2663680"/>
              <a:gd name="connsiteX3" fmla="*/ 0 w 4538125"/>
              <a:gd name="connsiteY3" fmla="*/ 2663680 h 266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8125" h="2663680">
                <a:moveTo>
                  <a:pt x="0" y="0"/>
                </a:moveTo>
                <a:lnTo>
                  <a:pt x="4538125" y="0"/>
                </a:lnTo>
                <a:lnTo>
                  <a:pt x="4538125" y="2663680"/>
                </a:lnTo>
                <a:lnTo>
                  <a:pt x="0" y="266368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384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7D80DCD8-4E89-411B-940B-449E9ECDC8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0348148" cy="6858000"/>
          </a:xfrm>
          <a:custGeom>
            <a:avLst/>
            <a:gdLst>
              <a:gd name="connsiteX0" fmla="*/ 10348148 w 10348148"/>
              <a:gd name="connsiteY0" fmla="*/ 6682553 h 6858000"/>
              <a:gd name="connsiteX1" fmla="*/ 10348148 w 10348148"/>
              <a:gd name="connsiteY1" fmla="*/ 6858000 h 6858000"/>
              <a:gd name="connsiteX2" fmla="*/ 10172701 w 10348148"/>
              <a:gd name="connsiteY2" fmla="*/ 6858000 h 6858000"/>
              <a:gd name="connsiteX3" fmla="*/ 10348148 w 10348148"/>
              <a:gd name="connsiteY3" fmla="*/ 5711003 h 6858000"/>
              <a:gd name="connsiteX4" fmla="*/ 10348148 w 10348148"/>
              <a:gd name="connsiteY4" fmla="*/ 5711003 h 6858000"/>
              <a:gd name="connsiteX5" fmla="*/ 9201151 w 10348148"/>
              <a:gd name="connsiteY5" fmla="*/ 6858000 h 6858000"/>
              <a:gd name="connsiteX6" fmla="*/ 9201151 w 10348148"/>
              <a:gd name="connsiteY6" fmla="*/ 6858000 h 6858000"/>
              <a:gd name="connsiteX7" fmla="*/ 10172701 w 10348148"/>
              <a:gd name="connsiteY7" fmla="*/ 0 h 6858000"/>
              <a:gd name="connsiteX8" fmla="*/ 10348148 w 10348148"/>
              <a:gd name="connsiteY8" fmla="*/ 0 h 6858000"/>
              <a:gd name="connsiteX9" fmla="*/ 10348148 w 10348148"/>
              <a:gd name="connsiteY9" fmla="*/ 175447 h 6858000"/>
              <a:gd name="connsiteX10" fmla="*/ 9201150 w 10348148"/>
              <a:gd name="connsiteY10" fmla="*/ 0 h 6858000"/>
              <a:gd name="connsiteX11" fmla="*/ 9201151 w 10348148"/>
              <a:gd name="connsiteY11" fmla="*/ 0 h 6858000"/>
              <a:gd name="connsiteX12" fmla="*/ 10348148 w 10348148"/>
              <a:gd name="connsiteY12" fmla="*/ 1146997 h 6858000"/>
              <a:gd name="connsiteX13" fmla="*/ 10348148 w 10348148"/>
              <a:gd name="connsiteY13" fmla="*/ 1146998 h 6858000"/>
              <a:gd name="connsiteX14" fmla="*/ 0 w 10348148"/>
              <a:gd name="connsiteY14" fmla="*/ 0 h 6858000"/>
              <a:gd name="connsiteX15" fmla="*/ 6057731 w 10348148"/>
              <a:gd name="connsiteY15" fmla="*/ 0 h 6858000"/>
              <a:gd name="connsiteX16" fmla="*/ 2628731 w 10348148"/>
              <a:gd name="connsiteY16" fmla="*/ 3429000 h 6858000"/>
              <a:gd name="connsiteX17" fmla="*/ 6057731 w 10348148"/>
              <a:gd name="connsiteY17" fmla="*/ 6858000 h 6858000"/>
              <a:gd name="connsiteX18" fmla="*/ 0 w 1034814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48148" h="6858000">
                <a:moveTo>
                  <a:pt x="10348148" y="6682553"/>
                </a:moveTo>
                <a:lnTo>
                  <a:pt x="10348148" y="6858000"/>
                </a:lnTo>
                <a:lnTo>
                  <a:pt x="10172701" y="6858000"/>
                </a:lnTo>
                <a:close/>
                <a:moveTo>
                  <a:pt x="10348148" y="5711003"/>
                </a:moveTo>
                <a:lnTo>
                  <a:pt x="10348148" y="5711003"/>
                </a:lnTo>
                <a:lnTo>
                  <a:pt x="9201151" y="6858000"/>
                </a:lnTo>
                <a:lnTo>
                  <a:pt x="9201151" y="6858000"/>
                </a:lnTo>
                <a:close/>
                <a:moveTo>
                  <a:pt x="10172701" y="0"/>
                </a:moveTo>
                <a:lnTo>
                  <a:pt x="10348148" y="0"/>
                </a:lnTo>
                <a:lnTo>
                  <a:pt x="10348148" y="175447"/>
                </a:lnTo>
                <a:close/>
                <a:moveTo>
                  <a:pt x="9201150" y="0"/>
                </a:moveTo>
                <a:lnTo>
                  <a:pt x="9201151" y="0"/>
                </a:lnTo>
                <a:lnTo>
                  <a:pt x="10348148" y="1146997"/>
                </a:lnTo>
                <a:lnTo>
                  <a:pt x="10348148" y="1146998"/>
                </a:lnTo>
                <a:close/>
                <a:moveTo>
                  <a:pt x="0" y="0"/>
                </a:moveTo>
                <a:lnTo>
                  <a:pt x="6057731" y="0"/>
                </a:lnTo>
                <a:lnTo>
                  <a:pt x="2628731" y="3429000"/>
                </a:lnTo>
                <a:lnTo>
                  <a:pt x="605773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24FCAC49-BAF4-478F-AD98-8724F5C6805F}"/>
              </a:ext>
            </a:extLst>
          </p:cNvPr>
          <p:cNvSpPr/>
          <p:nvPr/>
        </p:nvSpPr>
        <p:spPr>
          <a:xfrm>
            <a:off x="2628731" y="-1571710"/>
            <a:ext cx="5486485" cy="10001420"/>
          </a:xfrm>
          <a:custGeom>
            <a:avLst/>
            <a:gdLst>
              <a:gd name="connsiteX0" fmla="*/ 5000710 w 5486485"/>
              <a:gd name="connsiteY0" fmla="*/ 0 h 10001420"/>
              <a:gd name="connsiteX1" fmla="*/ 5486485 w 5486485"/>
              <a:gd name="connsiteY1" fmla="*/ 485775 h 10001420"/>
              <a:gd name="connsiteX2" fmla="*/ 971550 w 5486485"/>
              <a:gd name="connsiteY2" fmla="*/ 5000710 h 10001420"/>
              <a:gd name="connsiteX3" fmla="*/ 5486485 w 5486485"/>
              <a:gd name="connsiteY3" fmla="*/ 9515645 h 10001420"/>
              <a:gd name="connsiteX4" fmla="*/ 5000710 w 5486485"/>
              <a:gd name="connsiteY4" fmla="*/ 10001420 h 10001420"/>
              <a:gd name="connsiteX5" fmla="*/ 0 w 5486485"/>
              <a:gd name="connsiteY5" fmla="*/ 5000710 h 10001420"/>
              <a:gd name="connsiteX6" fmla="*/ 5000710 w 5486485"/>
              <a:gd name="connsiteY6" fmla="*/ 0 h 1000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6485" h="10001420">
                <a:moveTo>
                  <a:pt x="5000710" y="0"/>
                </a:moveTo>
                <a:lnTo>
                  <a:pt x="5486485" y="485775"/>
                </a:lnTo>
                <a:lnTo>
                  <a:pt x="971550" y="5000710"/>
                </a:lnTo>
                <a:lnTo>
                  <a:pt x="5486485" y="9515645"/>
                </a:lnTo>
                <a:lnTo>
                  <a:pt x="5000710" y="10001420"/>
                </a:lnTo>
                <a:lnTo>
                  <a:pt x="0" y="5000710"/>
                </a:lnTo>
                <a:lnTo>
                  <a:pt x="500071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1A37A5C4-A95F-47E0-B17E-370425608F5D}"/>
              </a:ext>
            </a:extLst>
          </p:cNvPr>
          <p:cNvSpPr/>
          <p:nvPr/>
        </p:nvSpPr>
        <p:spPr>
          <a:xfrm>
            <a:off x="2904503" y="-1571710"/>
            <a:ext cx="5486485" cy="10001420"/>
          </a:xfrm>
          <a:custGeom>
            <a:avLst/>
            <a:gdLst>
              <a:gd name="connsiteX0" fmla="*/ 5000710 w 5486485"/>
              <a:gd name="connsiteY0" fmla="*/ 0 h 10001420"/>
              <a:gd name="connsiteX1" fmla="*/ 5486485 w 5486485"/>
              <a:gd name="connsiteY1" fmla="*/ 485775 h 10001420"/>
              <a:gd name="connsiteX2" fmla="*/ 971550 w 5486485"/>
              <a:gd name="connsiteY2" fmla="*/ 5000710 h 10001420"/>
              <a:gd name="connsiteX3" fmla="*/ 5486485 w 5486485"/>
              <a:gd name="connsiteY3" fmla="*/ 9515645 h 10001420"/>
              <a:gd name="connsiteX4" fmla="*/ 5000710 w 5486485"/>
              <a:gd name="connsiteY4" fmla="*/ 10001420 h 10001420"/>
              <a:gd name="connsiteX5" fmla="*/ 0 w 5486485"/>
              <a:gd name="connsiteY5" fmla="*/ 5000710 h 10001420"/>
              <a:gd name="connsiteX6" fmla="*/ 5000710 w 5486485"/>
              <a:gd name="connsiteY6" fmla="*/ 0 h 1000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6485" h="10001420">
                <a:moveTo>
                  <a:pt x="5000710" y="0"/>
                </a:moveTo>
                <a:lnTo>
                  <a:pt x="5486485" y="485775"/>
                </a:lnTo>
                <a:lnTo>
                  <a:pt x="971550" y="5000710"/>
                </a:lnTo>
                <a:lnTo>
                  <a:pt x="5486485" y="9515645"/>
                </a:lnTo>
                <a:lnTo>
                  <a:pt x="5000710" y="10001420"/>
                </a:lnTo>
                <a:lnTo>
                  <a:pt x="0" y="5000710"/>
                </a:lnTo>
                <a:lnTo>
                  <a:pt x="500071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94392B0-E76D-4055-9E42-1C101B7AB7D7}"/>
              </a:ext>
            </a:extLst>
          </p:cNvPr>
          <p:cNvGrpSpPr/>
          <p:nvPr/>
        </p:nvGrpSpPr>
        <p:grpSpPr>
          <a:xfrm>
            <a:off x="11750021" y="2066704"/>
            <a:ext cx="1569758" cy="2724592"/>
            <a:chOff x="11163131" y="-1571710"/>
            <a:chExt cx="5762257" cy="10001420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0CBB0C8D-6131-4B0E-BC7A-01FD7AA96DCD}"/>
                </a:ext>
              </a:extLst>
            </p:cNvPr>
            <p:cNvSpPr/>
            <p:nvPr/>
          </p:nvSpPr>
          <p:spPr>
            <a:xfrm>
              <a:off x="11163131" y="-1571710"/>
              <a:ext cx="5486485" cy="10001420"/>
            </a:xfrm>
            <a:custGeom>
              <a:avLst/>
              <a:gdLst>
                <a:gd name="connsiteX0" fmla="*/ 5000710 w 5486485"/>
                <a:gd name="connsiteY0" fmla="*/ 0 h 10001420"/>
                <a:gd name="connsiteX1" fmla="*/ 5486485 w 5486485"/>
                <a:gd name="connsiteY1" fmla="*/ 485775 h 10001420"/>
                <a:gd name="connsiteX2" fmla="*/ 971550 w 5486485"/>
                <a:gd name="connsiteY2" fmla="*/ 5000710 h 10001420"/>
                <a:gd name="connsiteX3" fmla="*/ 5486485 w 5486485"/>
                <a:gd name="connsiteY3" fmla="*/ 9515645 h 10001420"/>
                <a:gd name="connsiteX4" fmla="*/ 5000710 w 5486485"/>
                <a:gd name="connsiteY4" fmla="*/ 10001420 h 10001420"/>
                <a:gd name="connsiteX5" fmla="*/ 0 w 5486485"/>
                <a:gd name="connsiteY5" fmla="*/ 5000710 h 10001420"/>
                <a:gd name="connsiteX6" fmla="*/ 5000710 w 5486485"/>
                <a:gd name="connsiteY6" fmla="*/ 0 h 1000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485" h="10001420">
                  <a:moveTo>
                    <a:pt x="5000710" y="0"/>
                  </a:moveTo>
                  <a:lnTo>
                    <a:pt x="5486485" y="485775"/>
                  </a:lnTo>
                  <a:lnTo>
                    <a:pt x="971550" y="5000710"/>
                  </a:lnTo>
                  <a:lnTo>
                    <a:pt x="5486485" y="9515645"/>
                  </a:lnTo>
                  <a:lnTo>
                    <a:pt x="5000710" y="10001420"/>
                  </a:lnTo>
                  <a:lnTo>
                    <a:pt x="0" y="5000710"/>
                  </a:lnTo>
                  <a:lnTo>
                    <a:pt x="50007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E04C4FA4-2F4B-4C4A-B190-A5D58D4B3BF6}"/>
                </a:ext>
              </a:extLst>
            </p:cNvPr>
            <p:cNvSpPr/>
            <p:nvPr/>
          </p:nvSpPr>
          <p:spPr>
            <a:xfrm>
              <a:off x="11438903" y="-1571710"/>
              <a:ext cx="5486485" cy="10001420"/>
            </a:xfrm>
            <a:custGeom>
              <a:avLst/>
              <a:gdLst>
                <a:gd name="connsiteX0" fmla="*/ 5000710 w 5486485"/>
                <a:gd name="connsiteY0" fmla="*/ 0 h 10001420"/>
                <a:gd name="connsiteX1" fmla="*/ 5486485 w 5486485"/>
                <a:gd name="connsiteY1" fmla="*/ 485775 h 10001420"/>
                <a:gd name="connsiteX2" fmla="*/ 971550 w 5486485"/>
                <a:gd name="connsiteY2" fmla="*/ 5000710 h 10001420"/>
                <a:gd name="connsiteX3" fmla="*/ 5486485 w 5486485"/>
                <a:gd name="connsiteY3" fmla="*/ 9515645 h 10001420"/>
                <a:gd name="connsiteX4" fmla="*/ 5000710 w 5486485"/>
                <a:gd name="connsiteY4" fmla="*/ 10001420 h 10001420"/>
                <a:gd name="connsiteX5" fmla="*/ 0 w 5486485"/>
                <a:gd name="connsiteY5" fmla="*/ 5000710 h 10001420"/>
                <a:gd name="connsiteX6" fmla="*/ 5000710 w 5486485"/>
                <a:gd name="connsiteY6" fmla="*/ 0 h 1000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485" h="10001420">
                  <a:moveTo>
                    <a:pt x="5000710" y="0"/>
                  </a:moveTo>
                  <a:lnTo>
                    <a:pt x="5486485" y="485775"/>
                  </a:lnTo>
                  <a:lnTo>
                    <a:pt x="971550" y="5000710"/>
                  </a:lnTo>
                  <a:lnTo>
                    <a:pt x="5486485" y="9515645"/>
                  </a:lnTo>
                  <a:lnTo>
                    <a:pt x="5000710" y="10001420"/>
                  </a:lnTo>
                  <a:lnTo>
                    <a:pt x="0" y="5000710"/>
                  </a:lnTo>
                  <a:lnTo>
                    <a:pt x="500071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B61A8939-FFE7-4CD6-AA15-D2A43E7BE4B5}"/>
              </a:ext>
            </a:extLst>
          </p:cNvPr>
          <p:cNvSpPr txBox="1"/>
          <p:nvPr/>
        </p:nvSpPr>
        <p:spPr>
          <a:xfrm>
            <a:off x="6280900" y="3105834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solidFill>
                  <a:schemeClr val="accent1"/>
                </a:solidFill>
                <a:latin typeface="+mj-ea"/>
                <a:ea typeface="+mj-ea"/>
              </a:rPr>
              <a:t>谢谢聆听</a:t>
            </a:r>
          </a:p>
        </p:txBody>
      </p:sp>
    </p:spTree>
    <p:extLst>
      <p:ext uri="{BB962C8B-B14F-4D97-AF65-F5344CB8AC3E}">
        <p14:creationId xmlns:p14="http://schemas.microsoft.com/office/powerpoint/2010/main" val="266208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3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490"/>
      </a:accent1>
      <a:accent2>
        <a:srgbClr val="C00000"/>
      </a:accent2>
      <a:accent3>
        <a:srgbClr val="005490"/>
      </a:accent3>
      <a:accent4>
        <a:srgbClr val="005490"/>
      </a:accent4>
      <a:accent5>
        <a:srgbClr val="005490"/>
      </a:accent5>
      <a:accent6>
        <a:srgbClr val="005490"/>
      </a:accent6>
      <a:hlink>
        <a:srgbClr val="0563C1"/>
      </a:hlink>
      <a:folHlink>
        <a:srgbClr val="954F72"/>
      </a:folHlink>
    </a:clrScheme>
    <a:fontScheme name="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39</Words>
  <Application>Microsoft Office PowerPoint</Application>
  <PresentationFormat>宽屏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zeroszhou(周零)</cp:lastModifiedBy>
  <cp:revision>46</cp:revision>
  <dcterms:modified xsi:type="dcterms:W3CDTF">2020-05-17T14:13:29Z</dcterms:modified>
</cp:coreProperties>
</file>