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3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2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4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3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4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C2DE-2195-41C6-A43F-5B4CCE9BDF54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13B9-C8D9-497C-B41B-726427FB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8" y="2348736"/>
            <a:ext cx="7650238" cy="4117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927954" y="808494"/>
            <a:ext cx="2436219" cy="1204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77704" y="664190"/>
            <a:ext cx="108421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</a:rPr>
              <a:t>Azure Managed</a:t>
            </a:r>
            <a:endParaRPr lang="en-GB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67" y="971812"/>
            <a:ext cx="745067" cy="723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3180" y="1239790"/>
            <a:ext cx="1079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Control Plane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09846" y="75277"/>
            <a:ext cx="1341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accent2"/>
                </a:solidFill>
              </a:rPr>
              <a:t>AKS Public Endpoint</a:t>
            </a:r>
            <a:endParaRPr lang="en-GB" sz="1100" dirty="0">
              <a:solidFill>
                <a:schemeClr val="accent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078565" y="380571"/>
            <a:ext cx="0" cy="57668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615" y="4068366"/>
            <a:ext cx="6414131" cy="23071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2553" y="4464738"/>
            <a:ext cx="1398119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</a:rPr>
              <a:t>nodepool1 (zone 1)</a:t>
            </a:r>
            <a:endParaRPr lang="en-GB" sz="1200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6" y="4326362"/>
            <a:ext cx="547195" cy="5369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46382" y="4461539"/>
            <a:ext cx="1406234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</a:rPr>
              <a:t>nodepool3 (zone 3)</a:t>
            </a:r>
            <a:endParaRPr lang="en-GB" sz="1200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24" y="4328595"/>
            <a:ext cx="547195" cy="53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48611" y="4466488"/>
            <a:ext cx="1390284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</a:rPr>
              <a:t>nodepool2 (zone 2)</a:t>
            </a:r>
            <a:endParaRPr lang="en-GB" sz="1200" dirty="0">
              <a:solidFill>
                <a:schemeClr val="accent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53" y="4333544"/>
            <a:ext cx="547195" cy="531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5615" y="2819085"/>
            <a:ext cx="6414131" cy="10599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920" y="3623865"/>
            <a:ext cx="866753" cy="73176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8300" y="3264512"/>
            <a:ext cx="3214280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1"/>
                </a:solidFill>
              </a:rPr>
              <a:t>ingress  (zones 1, 2, 3)</a:t>
            </a:r>
            <a:endParaRPr lang="en-GB" sz="1200" dirty="0">
              <a:solidFill>
                <a:schemeClr val="accent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42" y="3131568"/>
            <a:ext cx="547195" cy="53148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04538" y="2684478"/>
            <a:ext cx="79772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</a:rPr>
              <a:t>AKS-Public</a:t>
            </a:r>
            <a:endParaRPr lang="en-GB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5795" y="2173075"/>
            <a:ext cx="5481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accent1">
                    <a:lumMod val="50000"/>
                  </a:schemeClr>
                </a:solidFill>
              </a:rPr>
              <a:t>Vnet</a:t>
            </a:r>
            <a:endParaRPr lang="en-GB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5552" y="4353987"/>
            <a:ext cx="1049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UDR Route Table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0681" y="157874"/>
            <a:ext cx="8383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endParaRPr lang="en-GB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67841" y="250836"/>
            <a:ext cx="32312" cy="301115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3952689" y="252049"/>
            <a:ext cx="2731886" cy="2409235"/>
          </a:xfrm>
          <a:prstGeom prst="bentConnector3">
            <a:avLst>
              <a:gd name="adj1" fmla="val -38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3779121" y="536874"/>
            <a:ext cx="589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egress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3232805" y="532288"/>
            <a:ext cx="66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6"/>
                </a:solidFill>
              </a:rPr>
              <a:t>ingress</a:t>
            </a:r>
            <a:endParaRPr lang="en-GB" sz="1200" dirty="0">
              <a:solidFill>
                <a:schemeClr val="accent6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647" y="3196749"/>
            <a:ext cx="1150422" cy="71901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0129336" y="4226383"/>
            <a:ext cx="2001620" cy="1106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10261921" y="4083819"/>
            <a:ext cx="4714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chemeClr val="accent1">
                    <a:lumMod val="50000"/>
                  </a:schemeClr>
                </a:solidFill>
              </a:rPr>
              <a:t>Vnet</a:t>
            </a:r>
            <a:endParaRPr lang="en-GB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129336" y="5575123"/>
            <a:ext cx="2001620" cy="1165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10231441" y="5432559"/>
            <a:ext cx="169064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1">
                    <a:lumMod val="50000"/>
                  </a:schemeClr>
                </a:solidFill>
              </a:rPr>
              <a:t>AKS Resources (managed)</a:t>
            </a:r>
            <a:endParaRPr lang="en-GB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941" y="1316237"/>
            <a:ext cx="588584" cy="58858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089" y="3653800"/>
            <a:ext cx="933447" cy="67625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373535" y="3257729"/>
            <a:ext cx="13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Control Plane </a:t>
            </a:r>
          </a:p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BYO Managed Identity</a:t>
            </a:r>
            <a:endParaRPr lang="en-GB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39118" y="1474070"/>
            <a:ext cx="114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Azure Load Balancer</a:t>
            </a:r>
          </a:p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(public)</a:t>
            </a:r>
            <a:endParaRPr lang="en-GB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055308" y="1824043"/>
            <a:ext cx="0" cy="136795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>
            <a:off x="9019677" y="4437773"/>
            <a:ext cx="975721" cy="420790"/>
          </a:xfrm>
          <a:prstGeom prst="bentConnector3">
            <a:avLst>
              <a:gd name="adj1" fmla="val -23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6200000" flipH="1">
            <a:off x="8580922" y="4737907"/>
            <a:ext cx="1714610" cy="1114342"/>
          </a:xfrm>
          <a:prstGeom prst="bentConnector3">
            <a:avLst>
              <a:gd name="adj1" fmla="val 100107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881056" y="4850113"/>
            <a:ext cx="121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Network Contributor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810111" y="6144689"/>
            <a:ext cx="1216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4">
                    <a:lumMod val="75000"/>
                  </a:schemeClr>
                </a:solidFill>
              </a:rPr>
              <a:t>Contributor</a:t>
            </a:r>
            <a:endParaRPr lang="en-GB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364175" y="4454014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Subnets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364174" y="4664410"/>
            <a:ext cx="151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Route Table</a:t>
            </a:r>
            <a:endParaRPr lang="en-GB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364173" y="4872992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(AKS Service)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364173" y="5770630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Public IPs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364173" y="5992385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VM Scale Sets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364173" y="6209177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Load Balancers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364173" y="6395370"/>
            <a:ext cx="12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  <a:endParaRPr lang="en-GB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539" y="3881545"/>
            <a:ext cx="8908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65000"/>
                  </a:schemeClr>
                </a:solidFill>
              </a:rPr>
              <a:t>AKS-Private</a:t>
            </a:r>
            <a:endParaRPr lang="en-GB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4086" y="5168185"/>
            <a:ext cx="1398119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2"/>
                </a:solidFill>
              </a:rPr>
              <a:t>system1 (zone 1)</a:t>
            </a:r>
            <a:endParaRPr lang="en-GB" sz="1200" dirty="0">
              <a:solidFill>
                <a:schemeClr val="accent2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" y="5029809"/>
            <a:ext cx="547195" cy="53691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981170" y="5172650"/>
            <a:ext cx="1398119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2"/>
                </a:solidFill>
              </a:rPr>
              <a:t>system</a:t>
            </a:r>
            <a:r>
              <a:rPr lang="en-GB" sz="1200" dirty="0">
                <a:solidFill>
                  <a:schemeClr val="accent2"/>
                </a:solidFill>
              </a:rPr>
              <a:t>2</a:t>
            </a:r>
            <a:r>
              <a:rPr lang="en-GB" sz="1200" dirty="0" smtClean="0">
                <a:solidFill>
                  <a:schemeClr val="accent2"/>
                </a:solidFill>
              </a:rPr>
              <a:t> (zone 2)</a:t>
            </a:r>
            <a:endParaRPr lang="en-GB" sz="1200" dirty="0">
              <a:solidFill>
                <a:schemeClr val="accent2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13" y="5034274"/>
            <a:ext cx="547195" cy="53691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046030" y="5176372"/>
            <a:ext cx="1398119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accent2"/>
                </a:solidFill>
              </a:rPr>
              <a:t>system3 (zone 3)</a:t>
            </a:r>
            <a:endParaRPr lang="en-GB" sz="1200" dirty="0">
              <a:solidFill>
                <a:schemeClr val="accent2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73" y="5037996"/>
            <a:ext cx="547195" cy="53691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026" y="5584150"/>
            <a:ext cx="588584" cy="5885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36010" y="5765063"/>
            <a:ext cx="16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Azure Load Balancer</a:t>
            </a:r>
          </a:p>
          <a:p>
            <a:pPr algn="ctr"/>
            <a:r>
              <a:rPr lang="en-GB" sz="900" dirty="0" smtClean="0">
                <a:solidFill>
                  <a:schemeClr val="accent1">
                    <a:lumMod val="50000"/>
                  </a:schemeClr>
                </a:solidFill>
              </a:rPr>
              <a:t>(private) ingress-core-internal</a:t>
            </a:r>
            <a:endParaRPr lang="en-GB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621318" y="6180436"/>
            <a:ext cx="0" cy="67756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6200000">
            <a:off x="3281252" y="6527392"/>
            <a:ext cx="448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6"/>
                </a:solidFill>
              </a:rPr>
              <a:t>VPN</a:t>
            </a:r>
            <a:endParaRPr lang="en-GB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Reed Business Information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Murtagh</dc:creator>
  <cp:lastModifiedBy>James Murtagh</cp:lastModifiedBy>
  <cp:revision>1</cp:revision>
  <dcterms:created xsi:type="dcterms:W3CDTF">2021-07-27T08:00:39Z</dcterms:created>
  <dcterms:modified xsi:type="dcterms:W3CDTF">2021-07-27T08:01:10Z</dcterms:modified>
</cp:coreProperties>
</file>