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A9F6-29CA-4D00-9C43-1B7EBA3163AB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3A4B9-5B2A-44A2-815B-103E05B1FF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A4B9-5B2A-44A2-815B-103E05B1FF9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\img\QQ截图201609291413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00174"/>
            <a:ext cx="6937091" cy="3643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57356" y="42860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一点都不普通的速普母婴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5357826"/>
            <a:ext cx="46522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来自网通二区白银守门员</a:t>
            </a:r>
            <a:r>
              <a:rPr lang="zh-CN" altLang="en-US" sz="2000" b="1" dirty="0" smtClean="0"/>
              <a:t>陈方常</a:t>
            </a:r>
            <a:r>
              <a:rPr lang="zh-CN" altLang="en-US" dirty="0" smtClean="0"/>
              <a:t>的产品演示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（也许你们更喜欢我的艺名：陈志纯）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00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主页</a:t>
            </a:r>
            <a:endParaRPr lang="zh-CN" altLang="en-US" dirty="0"/>
          </a:p>
        </p:txBody>
      </p:sp>
      <p:pic>
        <p:nvPicPr>
          <p:cNvPr id="1027" name="Picture 3" descr="D:\project\img\火狐截图_2016-09-29T06-57-01.962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857232"/>
            <a:ext cx="9160323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714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登录页面</a:t>
            </a:r>
            <a:endParaRPr lang="zh-CN" altLang="en-US" sz="2400" dirty="0"/>
          </a:p>
        </p:txBody>
      </p:sp>
      <p:pic>
        <p:nvPicPr>
          <p:cNvPr id="2052" name="Picture 4" descr="D:\project\img\火狐截图_2016-09-29T07-14-15.695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858180" cy="4075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\img\火狐截图_2016-09-29T07-17-55.478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0"/>
            <a:ext cx="6124575" cy="60864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20" y="100010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用户注册页面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project\img\火狐截图_2016-09-29T07-25-32.876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0"/>
            <a:ext cx="5214974" cy="64473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14348" y="9286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列表页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\img\火狐截图_2016-09-29T07-32-24.647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7951797" cy="427241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5000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商品详情页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project\img\火狐截图_2016-09-29T07-33-56.564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8326445" cy="592853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2857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购物车页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500174"/>
            <a:ext cx="38909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使用的第三方框架：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err="1" smtClean="0"/>
              <a:t>jQuery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2400" dirty="0" err="1" smtClean="0"/>
              <a:t>jQuery-jqzoom</a:t>
            </a:r>
            <a:r>
              <a:rPr lang="zh-CN" altLang="en-US" sz="2400" dirty="0" smtClean="0"/>
              <a:t>（放大镜）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-cookie</a:t>
            </a:r>
          </a:p>
          <a:p>
            <a:pPr marL="342900" indent="-342900">
              <a:buFontTx/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Swiper-3.3.1</a:t>
            </a:r>
            <a:r>
              <a:rPr lang="zh-CN" altLang="en-US" sz="2400" dirty="0" smtClean="0"/>
              <a:t>（轮播图）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428736"/>
            <a:ext cx="6072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主要实现的功能：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各页面布局及动画效果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注册、登录，表单验证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ajax</a:t>
            </a:r>
            <a:r>
              <a:rPr lang="zh-CN" altLang="en-US" sz="2400" dirty="0" smtClean="0"/>
              <a:t>动态加载页面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不同页面之间利用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或者</a:t>
            </a:r>
            <a:r>
              <a:rPr lang="en-US" altLang="zh-CN" sz="2400" smtClean="0"/>
              <a:t>URL </a:t>
            </a:r>
            <a:r>
              <a:rPr lang="zh-CN" altLang="en-US" sz="2400" smtClean="0"/>
              <a:t>传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106</Words>
  <PresentationFormat>全屏显示(4:3)</PresentationFormat>
  <Paragraphs>28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qianfeng</dc:creator>
  <cp:lastModifiedBy>qianfeng</cp:lastModifiedBy>
  <cp:revision>13</cp:revision>
  <dcterms:created xsi:type="dcterms:W3CDTF">2016-09-29T06:13:12Z</dcterms:created>
  <dcterms:modified xsi:type="dcterms:W3CDTF">2016-09-29T08:47:07Z</dcterms:modified>
</cp:coreProperties>
</file>