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 showSpecialPlsOnTitleSld="0">
  <p:sldMasterIdLst>
    <p:sldMasterId id="2147483648" r:id="rId1"/>
  </p:sldMasterIdLst>
  <p:notesMasterIdLst>
    <p:notesMasterId r:id="rId1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12192000" cy="6858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Kopfzeilenplatzhalter 1" hidden="0"/>
          <p:cNvSpPr>
            <a:spLocks noGrp="1"/>
          </p:cNvSpPr>
          <p:nvPr isPhoto="0" userDrawn="0">
            <p:ph type="hdr" sz="quarter" hasCustomPrompt="0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 hidden="0"/>
          <p:cNvSpPr>
            <a:spLocks noGrp="1"/>
          </p:cNvSpPr>
          <p:nvPr isPhoto="0" userDrawn="0">
            <p:ph type="dt" idx="1" hasCustomPrompt="0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9E1AE54-823A-4813-82E5-634E16A2FD6B}" type="datetimeFigureOut">
              <a:rPr lang="de-DE"/>
              <a:t/>
            </a:fld>
            <a:endParaRPr lang="de-DE"/>
          </a:p>
        </p:txBody>
      </p:sp>
      <p:sp>
        <p:nvSpPr>
          <p:cNvPr id="4" name="Folienbildplatzhalter 3" hidden="0"/>
          <p:cNvSpPr>
            <a:spLocks noChangeAspect="1" noGrp="1" noRot="1"/>
          </p:cNvSpPr>
          <p:nvPr isPhoto="0" userDrawn="0">
            <p:ph type="sldImg" idx="2" hasCustomPrompt="0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de-DE"/>
          </a:p>
        </p:txBody>
      </p:sp>
      <p:sp>
        <p:nvSpPr>
          <p:cNvPr id="5" name="Notizenplatzhalt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Fußzeilenplatzhalter 5" hidden="0"/>
          <p:cNvSpPr>
            <a:spLocks noGrp="1"/>
          </p:cNvSpPr>
          <p:nvPr isPhoto="0" userDrawn="0">
            <p:ph type="ftr" sz="quarter" idx="4" hasCustomPrompt="0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 hidden="0"/>
          <p:cNvSpPr>
            <a:spLocks noGrp="1"/>
          </p:cNvSpPr>
          <p:nvPr isPhoto="0" userDrawn="0">
            <p:ph type="sldNum" sz="quarter" idx="5" hasCustomPrompt="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56ED1CC-F37C-4E9E-9C0E-720CD73E792C}" type="slidenum">
              <a:rPr lang="de-DE"/>
              <a:t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 hidden="0"/>
          <p:cNvSpPr>
            <a:spLocks noChangeAspect="1" noGrp="1" noRot="1"/>
          </p:cNvSpPr>
          <p:nvPr isPhoto="0" userDrawn="0">
            <p:ph type="sldImg" hasCustomPrompt="0"/>
          </p:nvPr>
        </p:nvSpPr>
        <p:spPr bwMode="auto"/>
      </p:sp>
      <p:sp>
        <p:nvSpPr>
          <p:cNvPr id="3" name="Notizenplatzhalter 2" hidden="0"/>
          <p:cNvSpPr>
            <a:spLocks noGrp="1"/>
          </p:cNvSpPr>
          <p:nvPr isPhoto="0" userDrawn="0">
            <p:ph type="body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Es existiert kein Tool, dass gesammelt alle Kulturstätten zeigt, die verloren gegangen sind (wir zielen dennoch nicht auf Vollständigkeit, da in der Projektzeit nicht möglich, aber Tool ist erweiterbar)</a:t>
            </a:r>
            <a:endParaRPr lang="de-DE"/>
          </a:p>
        </p:txBody>
      </p:sp>
      <p:sp>
        <p:nvSpPr>
          <p:cNvPr id="4" name="Foliennummernplatzhalter 3" hidden="0"/>
          <p:cNvSpPr>
            <a:spLocks noGrp="1"/>
          </p:cNvSpPr>
          <p:nvPr isPhoto="0" userDrawn="0">
            <p:ph type="sldNum" sz="quarter" idx="5" hasCustomPrompt="0"/>
          </p:nvPr>
        </p:nvSpPr>
        <p:spPr bwMode="auto"/>
        <p:txBody>
          <a:bodyPr/>
          <a:lstStyle/>
          <a:p>
            <a:pPr>
              <a:defRPr/>
            </a:pPr>
            <a:fld id="{156ED1CC-F37C-4E9E-9C0E-720CD73E792C}" type="slidenum">
              <a:rPr lang="de-DE"/>
              <a:t/>
            </a:fld>
            <a:endParaRPr lang="de-DE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 hidden="0"/>
          <p:cNvSpPr>
            <a:spLocks noChangeAspect="1" noGrp="1" noRot="1"/>
          </p:cNvSpPr>
          <p:nvPr isPhoto="0" userDrawn="0">
            <p:ph type="sldImg" hasCustomPrompt="0"/>
          </p:nvPr>
        </p:nvSpPr>
        <p:spPr bwMode="auto"/>
      </p:sp>
      <p:sp>
        <p:nvSpPr>
          <p:cNvPr id="3" name="Notizenplatzhalter 2" hidden="0"/>
          <p:cNvSpPr>
            <a:spLocks noGrp="1"/>
          </p:cNvSpPr>
          <p:nvPr isPhoto="0" userDrawn="0">
            <p:ph type="body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einziges Tool, dass gesammelt verlorene Kulturstätten anzeigt</a:t>
            </a:r>
            <a:endParaRPr lang="de-DE"/>
          </a:p>
        </p:txBody>
      </p:sp>
      <p:sp>
        <p:nvSpPr>
          <p:cNvPr id="4" name="Foliennummernplatzhalter 3" hidden="0"/>
          <p:cNvSpPr>
            <a:spLocks noGrp="1"/>
          </p:cNvSpPr>
          <p:nvPr isPhoto="0" userDrawn="0">
            <p:ph type="sldNum" sz="quarter" idx="5" hasCustomPrompt="0"/>
          </p:nvPr>
        </p:nvSpPr>
        <p:spPr bwMode="auto"/>
        <p:txBody>
          <a:bodyPr/>
          <a:lstStyle/>
          <a:p>
            <a:pPr>
              <a:defRPr/>
            </a:pPr>
            <a:fld id="{156ED1CC-F37C-4E9E-9C0E-720CD73E792C}" type="slidenum">
              <a:rPr lang="de-DE"/>
              <a:t/>
            </a:fld>
            <a:endParaRPr lang="de-DE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elfoli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Untertitel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de-DE"/>
              <a:t>Master-Untertitelformat bearbeiten</a:t>
            </a:r>
            <a:endParaRPr/>
          </a:p>
        </p:txBody>
      </p:sp>
      <p:sp>
        <p:nvSpPr>
          <p:cNvPr id="4" name="Datumsplatzhalt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03.05.2022</a:t>
            </a:r>
            <a:endParaRPr/>
          </a:p>
        </p:txBody>
      </p:sp>
      <p:sp>
        <p:nvSpPr>
          <p:cNvPr id="5" name="Fußzeilenplatzhalt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Alili, Chudoba, Schmidt, Wolter</a:t>
            </a:r>
            <a:endParaRPr/>
          </a:p>
        </p:txBody>
      </p:sp>
      <p:sp>
        <p:nvSpPr>
          <p:cNvPr id="6" name="Foliennummernplatzhalt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4D4779F-A215-4E31-95C8-4D909EBBF953}" type="slidenum">
              <a:rPr lang="de-DE"/>
              <a:t/>
            </a:fld>
            <a:endParaRPr lang="de-DE"/>
          </a:p>
        </p:txBody>
      </p:sp>
      <p:pic>
        <p:nvPicPr>
          <p:cNvPr id="7" name="Grafik 6" descr="Ein Bild, das Text, draußen enthält.&#10;&#10;Automatisch generierte Beschreibung" hidden="0"/>
          <p:cNvPicPr>
            <a:picLocks noChangeAspect="1"/>
          </p:cNvPicPr>
          <p:nvPr isPhoto="0" userDrawn="1"/>
        </p:nvPicPr>
        <p:blipFill>
          <a:blip r:embed="rId2"/>
          <a:stretch/>
        </p:blipFill>
        <p:spPr bwMode="auto">
          <a:xfrm>
            <a:off x="0" y="1262587"/>
            <a:ext cx="12192000" cy="5626100"/>
          </a:xfrm>
          <a:prstGeom prst="rect">
            <a:avLst/>
          </a:prstGeom>
        </p:spPr>
      </p:pic>
      <p:sp>
        <p:nvSpPr>
          <p:cNvPr id="8" name="Rechteck 7" hidden="0"/>
          <p:cNvSpPr/>
          <p:nvPr isPhoto="0" userDrawn="1"/>
        </p:nvSpPr>
        <p:spPr bwMode="auto">
          <a:xfrm>
            <a:off x="0" y="0"/>
            <a:ext cx="12192000" cy="1262587"/>
          </a:xfrm>
          <a:prstGeom prst="rect">
            <a:avLst/>
          </a:prstGeom>
          <a:solidFill>
            <a:srgbClr val="113A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de-DE" sz="3200" b="1">
                <a:solidFill>
                  <a:srgbClr val="EEC591"/>
                </a:solidFill>
                <a:latin typeface="Times New Roman"/>
                <a:cs typeface="Times New Roman"/>
              </a:rPr>
              <a:t>Zerstoertes Kulturgut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el und vertikaler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Vertikaler Textplatzhalt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4" name="Datumsplatzhalt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03.05.2022</a:t>
            </a:r>
            <a:endParaRPr/>
          </a:p>
        </p:txBody>
      </p:sp>
      <p:sp>
        <p:nvSpPr>
          <p:cNvPr id="5" name="Fußzeilenplatzhalt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Alili, Chudoba, Schmidt, Wolter</a:t>
            </a:r>
            <a:endParaRPr/>
          </a:p>
        </p:txBody>
      </p:sp>
      <p:sp>
        <p:nvSpPr>
          <p:cNvPr id="6" name="Foliennummernplatzhalt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4D4779F-A215-4E31-95C8-4D909EBBF953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kaler Titel u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kaler Titel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Vertikaler Textplatzhalt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4" name="Datumsplatzhalt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03.05.2022</a:t>
            </a:r>
            <a:endParaRPr/>
          </a:p>
        </p:txBody>
      </p:sp>
      <p:sp>
        <p:nvSpPr>
          <p:cNvPr id="5" name="Fußzeilenplatzhalt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Alili, Chudoba, Schmidt, Wolter</a:t>
            </a:r>
            <a:endParaRPr/>
          </a:p>
        </p:txBody>
      </p:sp>
      <p:sp>
        <p:nvSpPr>
          <p:cNvPr id="6" name="Foliennummernplatzhalt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4D4779F-A215-4E31-95C8-4D909EBBF953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el und Inhal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0" y="18255"/>
            <a:ext cx="12192000" cy="1627983"/>
          </a:xfrm>
          <a:prstGeom prst="rect">
            <a:avLst/>
          </a:prstGeom>
          <a:solidFill>
            <a:srgbClr val="113A6E"/>
          </a:solidFill>
        </p:spPr>
        <p:txBody>
          <a:bodyPr/>
          <a:lstStyle>
            <a:lvl1pPr algn="ctr">
              <a:defRPr>
                <a:solidFill>
                  <a:srgbClr val="EEC591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Inhaltsplatzhalt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838200" y="1825625"/>
            <a:ext cx="5257800" cy="4351338"/>
          </a:xfrm>
        </p:spPr>
        <p:txBody>
          <a:bodyPr/>
          <a:lstStyle>
            <a:lvl1pPr>
              <a:buSzPct val="60000"/>
              <a:defRPr>
                <a:solidFill>
                  <a:srgbClr val="113A6E"/>
                </a:solidFill>
              </a:defRPr>
            </a:lvl1pPr>
            <a:lvl2pPr>
              <a:buSzPct val="60000"/>
              <a:defRPr>
                <a:solidFill>
                  <a:srgbClr val="113A6E"/>
                </a:solidFill>
              </a:defRPr>
            </a:lvl2pPr>
            <a:lvl3pPr>
              <a:buSzPct val="60000"/>
              <a:defRPr>
                <a:solidFill>
                  <a:srgbClr val="113A6E"/>
                </a:solidFill>
              </a:defRPr>
            </a:lvl3pPr>
            <a:lvl4pPr>
              <a:buSzPct val="60000"/>
              <a:defRPr>
                <a:solidFill>
                  <a:srgbClr val="113A6E"/>
                </a:solidFill>
              </a:defRPr>
            </a:lvl4pPr>
            <a:lvl5pPr>
              <a:buSzPct val="60000"/>
              <a:defRPr>
                <a:solidFill>
                  <a:srgbClr val="113A6E"/>
                </a:solidFill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4" name="Datumsplatzhalt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03.05.2022</a:t>
            </a:r>
            <a:endParaRPr/>
          </a:p>
        </p:txBody>
      </p:sp>
      <p:sp>
        <p:nvSpPr>
          <p:cNvPr id="5" name="Fußzeilenplatzhalt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Alili, Chudoba, Schmidt, Wolter</a:t>
            </a:r>
            <a:endParaRPr/>
          </a:p>
        </p:txBody>
      </p:sp>
      <p:sp>
        <p:nvSpPr>
          <p:cNvPr id="6" name="Foliennummernplatzhalt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4D4779F-A215-4E31-95C8-4D909EBBF953}" type="slidenum">
              <a:rPr lang="de-DE"/>
              <a:t/>
            </a:fld>
            <a:endParaRPr lang="de-DE"/>
          </a:p>
        </p:txBody>
      </p:sp>
      <p:pic>
        <p:nvPicPr>
          <p:cNvPr id="8" name="Grafik 7" hidden="0"/>
          <p:cNvPicPr>
            <a:picLocks noChangeAspect="1"/>
          </p:cNvPicPr>
          <p:nvPr isPhoto="0" userDrawn="1"/>
        </p:nvPicPr>
        <p:blipFill>
          <a:blip r:embed="rId2"/>
          <a:stretch/>
        </p:blipFill>
        <p:spPr bwMode="auto">
          <a:xfrm>
            <a:off x="0" y="185700"/>
            <a:ext cx="1293091" cy="12930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Abschnitts- überschrif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Textplatzhalt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4" name="Datumsplatzhalt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03.05.2022</a:t>
            </a:r>
            <a:endParaRPr/>
          </a:p>
        </p:txBody>
      </p:sp>
      <p:sp>
        <p:nvSpPr>
          <p:cNvPr id="5" name="Fußzeilenplatzhalt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Alili, Chudoba, Schmidt, Wolter</a:t>
            </a:r>
            <a:endParaRPr/>
          </a:p>
        </p:txBody>
      </p:sp>
      <p:sp>
        <p:nvSpPr>
          <p:cNvPr id="6" name="Foliennummernplatzhalt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4D4779F-A215-4E31-95C8-4D909EBBF953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Zwei Inhalt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Inhaltsplatzhalt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4" name="Inhaltsplatzhalt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5" name="Datumsplatzhalt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03.05.2022</a:t>
            </a:r>
            <a:endParaRPr/>
          </a:p>
        </p:txBody>
      </p:sp>
      <p:sp>
        <p:nvSpPr>
          <p:cNvPr id="6" name="Fußzeilenplatzhalt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Alili, Chudoba, Schmidt, Wolter</a:t>
            </a:r>
            <a:endParaRPr/>
          </a:p>
        </p:txBody>
      </p:sp>
      <p:sp>
        <p:nvSpPr>
          <p:cNvPr id="7" name="Foliennummernplatzhalt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4D4779F-A215-4E31-95C8-4D909EBBF953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Vergleich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Textplatzhalt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4" name="Inhaltsplatzhalt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5" name="Textplatzhalt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6" name="Inhaltsplatzhalt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7" name="Datumsplatzhalt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03.05.2022</a:t>
            </a:r>
            <a:endParaRPr/>
          </a:p>
        </p:txBody>
      </p:sp>
      <p:sp>
        <p:nvSpPr>
          <p:cNvPr id="8" name="Fußzeilenplatzhalt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Alili, Chudoba, Schmidt, Wolter</a:t>
            </a:r>
            <a:endParaRPr/>
          </a:p>
        </p:txBody>
      </p:sp>
      <p:sp>
        <p:nvSpPr>
          <p:cNvPr id="9" name="Foliennummernplatzhalt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4D4779F-A215-4E31-95C8-4D909EBBF953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Nur Titel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Datumsplatzhalt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03.05.2022</a:t>
            </a:r>
            <a:endParaRPr/>
          </a:p>
        </p:txBody>
      </p:sp>
      <p:sp>
        <p:nvSpPr>
          <p:cNvPr id="4" name="Fußzeilenplatzhalt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Alili, Chudoba, Schmidt, Wolter</a:t>
            </a:r>
            <a:endParaRPr/>
          </a:p>
        </p:txBody>
      </p:sp>
      <p:sp>
        <p:nvSpPr>
          <p:cNvPr id="5" name="Foliennummernplatzhalt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4D4779F-A215-4E31-95C8-4D909EBBF953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Le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umsplatzhalt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03.05.2022</a:t>
            </a:r>
            <a:endParaRPr/>
          </a:p>
        </p:txBody>
      </p:sp>
      <p:sp>
        <p:nvSpPr>
          <p:cNvPr id="3" name="Fußzeilenplatzhalt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Alili, Chudoba, Schmidt, Wolter</a:t>
            </a:r>
            <a:endParaRPr/>
          </a:p>
        </p:txBody>
      </p:sp>
      <p:sp>
        <p:nvSpPr>
          <p:cNvPr id="4" name="Foliennummernplatzhalt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4D4779F-A215-4E31-95C8-4D909EBBF953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Inhalt mit Überschrif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Inhaltsplatzhalt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4" name="Textplatzhalt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5" name="Datumsplatzhalt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03.05.2022</a:t>
            </a:r>
            <a:endParaRPr/>
          </a:p>
        </p:txBody>
      </p:sp>
      <p:sp>
        <p:nvSpPr>
          <p:cNvPr id="6" name="Fußzeilenplatzhalt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Alili, Chudoba, Schmidt, Wolter</a:t>
            </a:r>
            <a:endParaRPr/>
          </a:p>
        </p:txBody>
      </p:sp>
      <p:sp>
        <p:nvSpPr>
          <p:cNvPr id="7" name="Foliennummernplatzhalt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4D4779F-A215-4E31-95C8-4D909EBBF953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Bild mit Überschrif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Bildplatzhalter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de-DE"/>
          </a:p>
        </p:txBody>
      </p:sp>
      <p:sp>
        <p:nvSpPr>
          <p:cNvPr id="4" name="Textplatzhalt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5" name="Datumsplatzhalt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03.05.2022</a:t>
            </a:r>
            <a:endParaRPr/>
          </a:p>
        </p:txBody>
      </p:sp>
      <p:sp>
        <p:nvSpPr>
          <p:cNvPr id="6" name="Fußzeilenplatzhalt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Alili, Chudoba, Schmidt, Wolter</a:t>
            </a:r>
            <a:endParaRPr/>
          </a:p>
        </p:txBody>
      </p:sp>
      <p:sp>
        <p:nvSpPr>
          <p:cNvPr id="7" name="Foliennummernplatzhalt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4D4779F-A215-4E31-95C8-4D909EBBF953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platzhalt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Textplatzhalt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4" name="Datumsplatzhalt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03.05.2022</a:t>
            </a:r>
            <a:endParaRPr/>
          </a:p>
        </p:txBody>
      </p:sp>
      <p:sp>
        <p:nvSpPr>
          <p:cNvPr id="5" name="Fußzeilenplatzhalt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Alili, Chudoba, Schmidt, Wolter</a:t>
            </a:r>
            <a:endParaRPr/>
          </a:p>
        </p:txBody>
      </p:sp>
      <p:sp>
        <p:nvSpPr>
          <p:cNvPr id="6" name="Foliennummernplatzhalt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4D4779F-A215-4E31-95C8-4D909EBBF953}" type="slidenum">
              <a:rPr lang="de-DE"/>
              <a:t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0" sldNum="0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Putins Krieg</a:t>
            </a:r>
            <a:endParaRPr/>
          </a:p>
        </p:txBody>
      </p:sp>
      <p:sp>
        <p:nvSpPr>
          <p:cNvPr id="3" name="Inhaltsplatzhalt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838198" y="1825625"/>
            <a:ext cx="7938331" cy="4351338"/>
          </a:xfrm>
        </p:spPr>
        <p:txBody>
          <a:bodyPr/>
          <a:lstStyle/>
          <a:p>
            <a:pPr>
              <a:defRPr/>
            </a:pPr>
            <a:r>
              <a:rPr lang="de-DE"/>
              <a:t>4 Monumente</a:t>
            </a:r>
            <a:endParaRPr/>
          </a:p>
          <a:p>
            <a:pPr>
              <a:defRPr/>
            </a:pPr>
            <a:r>
              <a:rPr lang="de-DE"/>
              <a:t>14 Museen</a:t>
            </a:r>
            <a:endParaRPr/>
          </a:p>
          <a:p>
            <a:pPr>
              <a:defRPr/>
            </a:pPr>
            <a:r>
              <a:rPr lang="de-DE"/>
              <a:t>16 historische Bauten</a:t>
            </a:r>
            <a:endParaRPr/>
          </a:p>
          <a:p>
            <a:pPr>
              <a:defRPr/>
            </a:pPr>
            <a:r>
              <a:rPr lang="de-DE"/>
              <a:t>29 Kirchen</a:t>
            </a:r>
            <a:endParaRPr/>
          </a:p>
          <a:p>
            <a:pPr>
              <a:defRPr/>
            </a:pPr>
            <a:endParaRPr lang="de-DE"/>
          </a:p>
          <a:p>
            <a:pPr marL="0" indent="0">
              <a:buNone/>
              <a:defRPr/>
            </a:pPr>
            <a:r>
              <a:rPr lang="de-DE"/>
              <a:t>Und das alles bis zum 01.04.2022 in der Ukraine</a:t>
            </a:r>
            <a:endParaRPr/>
          </a:p>
        </p:txBody>
      </p:sp>
      <p:sp>
        <p:nvSpPr>
          <p:cNvPr id="4" name="Datumsplatzhalt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03.05.2022</a:t>
            </a:r>
            <a:endParaRPr lang="de-DE"/>
          </a:p>
        </p:txBody>
      </p:sp>
      <p:sp>
        <p:nvSpPr>
          <p:cNvPr id="5" name="Fußzeilenplatzhalt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Alili, Chudoba, Schmidt, Wolter</a:t>
            </a:r>
            <a:endParaRPr/>
          </a:p>
        </p:txBody>
      </p:sp>
      <p:pic>
        <p:nvPicPr>
          <p:cNvPr id="6" name="Grafik 5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0" y="176574"/>
            <a:ext cx="1293091" cy="1293091"/>
          </a:xfrm>
          <a:prstGeom prst="rect">
            <a:avLst/>
          </a:prstGeom>
        </p:spPr>
      </p:pic>
      <p:pic>
        <p:nvPicPr>
          <p:cNvPr id="7" name="Picture 2" descr="Vor einer Kirche, die bei einem russischen Angriff beschädigt wurde, liegen Trümmer" hidden="0"/>
          <p:cNvPicPr>
            <a:picLocks noChangeAspect="1" noChangeArrowheads="1"/>
          </p:cNvPicPr>
          <p:nvPr isPhoto="0" userDrawn="0"/>
        </p:nvPicPr>
        <p:blipFill>
          <a:blip r:embed="rId3"/>
          <a:srcRect l="3926" t="12522" r="8805" b="13012"/>
          <a:stretch/>
        </p:blipFill>
        <p:spPr bwMode="auto">
          <a:xfrm>
            <a:off x="7896805" y="1825625"/>
            <a:ext cx="4118731" cy="234302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Motivation</a:t>
            </a:r>
            <a:endParaRPr/>
          </a:p>
        </p:txBody>
      </p:sp>
      <p:sp>
        <p:nvSpPr>
          <p:cNvPr id="3" name="Inhaltsplatzhalt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838198" y="1825625"/>
            <a:ext cx="8177463" cy="4351338"/>
          </a:xfrm>
        </p:spPr>
        <p:txBody>
          <a:bodyPr/>
          <a:lstStyle/>
          <a:p>
            <a:pPr>
              <a:defRPr/>
            </a:pPr>
            <a:r>
              <a:rPr lang="de-DE"/>
              <a:t>Aktualität durch Putins Krieg</a:t>
            </a:r>
            <a:endParaRPr/>
          </a:p>
          <a:p>
            <a:pPr>
              <a:defRPr/>
            </a:pPr>
            <a:r>
              <a:rPr lang="de-DE"/>
              <a:t>Erstes Tool dieser Art</a:t>
            </a:r>
            <a:endParaRPr/>
          </a:p>
          <a:p>
            <a:pPr>
              <a:defRPr/>
            </a:pPr>
            <a:r>
              <a:rPr lang="de-DE"/>
              <a:t>Krieg zerstört nicht nur Leben, sondern auch Kultur</a:t>
            </a:r>
            <a:endParaRPr/>
          </a:p>
          <a:p>
            <a:pPr>
              <a:defRPr/>
            </a:pPr>
            <a:r>
              <a:rPr lang="de-DE"/>
              <a:t>Zerstörung von Kulturüberlieferung und menschlicher Werte und Werke</a:t>
            </a:r>
            <a:endParaRPr/>
          </a:p>
        </p:txBody>
      </p:sp>
      <p:pic>
        <p:nvPicPr>
          <p:cNvPr id="4" name="Grafik 3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0" y="176574"/>
            <a:ext cx="1293091" cy="1293091"/>
          </a:xfrm>
          <a:prstGeom prst="rect">
            <a:avLst/>
          </a:prstGeom>
        </p:spPr>
      </p:pic>
      <p:sp>
        <p:nvSpPr>
          <p:cNvPr id="5" name="Datumsplatzhalt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03.05.2022</a:t>
            </a:r>
            <a:endParaRPr/>
          </a:p>
        </p:txBody>
      </p:sp>
      <p:sp>
        <p:nvSpPr>
          <p:cNvPr id="6" name="Fußzeilenplatzhalt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Alili, Chudoba, Schmidt, Wolter</a:t>
            </a:r>
            <a:endParaRPr/>
          </a:p>
        </p:txBody>
      </p:sp>
      <p:pic>
        <p:nvPicPr>
          <p:cNvPr id="7" name="Grafik 6" hidden="0"/>
          <p:cNvPicPr>
            <a:picLocks noChangeAspect="1"/>
          </p:cNvPicPr>
          <p:nvPr isPhoto="0" userDrawn="0"/>
        </p:nvPicPr>
        <p:blipFill>
          <a:blip r:embed="rId4">
            <a:alphaModFix/>
          </a:blip>
          <a:stretch/>
        </p:blipFill>
        <p:spPr bwMode="auto">
          <a:xfrm>
            <a:off x="10492337" y="1729338"/>
            <a:ext cx="1699662" cy="1699662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DH Kompetenzen</a:t>
            </a:r>
            <a:endParaRPr/>
          </a:p>
        </p:txBody>
      </p:sp>
      <p:sp>
        <p:nvSpPr>
          <p:cNvPr id="3" name="Inhaltsplatzhalt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838198" y="1825625"/>
            <a:ext cx="8145379" cy="4351338"/>
          </a:xfrm>
        </p:spPr>
        <p:txBody>
          <a:bodyPr/>
          <a:lstStyle/>
          <a:p>
            <a:pPr>
              <a:defRPr/>
            </a:pPr>
            <a:r>
              <a:rPr lang="de-DE"/>
              <a:t>Erstellung LIDO-Schema</a:t>
            </a:r>
            <a:endParaRPr/>
          </a:p>
          <a:p>
            <a:pPr>
              <a:defRPr/>
            </a:pPr>
            <a:r>
              <a:rPr lang="de-DE"/>
              <a:t>Erstellung XML-Dateien</a:t>
            </a:r>
            <a:endParaRPr/>
          </a:p>
          <a:p>
            <a:pPr>
              <a:defRPr/>
            </a:pPr>
            <a:r>
              <a:rPr lang="de-DE"/>
              <a:t>Interaktive Karte</a:t>
            </a:r>
            <a:endParaRPr/>
          </a:p>
          <a:p>
            <a:pPr>
              <a:defRPr/>
            </a:pPr>
            <a:r>
              <a:rPr lang="de-DE"/>
              <a:t>Erstellung &amp; Bearbeitung einer Website</a:t>
            </a:r>
            <a:endParaRPr/>
          </a:p>
          <a:p>
            <a:pPr>
              <a:defRPr/>
            </a:pPr>
            <a:r>
              <a:rPr lang="de-DE"/>
              <a:t>Verbindung von informatischen Kompetenzen mit geisteswissenschaftlichen und journalistischen</a:t>
            </a:r>
            <a:endParaRPr/>
          </a:p>
          <a:p>
            <a:pPr>
              <a:defRPr/>
            </a:pPr>
            <a:endParaRPr lang="de-DE"/>
          </a:p>
        </p:txBody>
      </p:sp>
      <p:pic>
        <p:nvPicPr>
          <p:cNvPr id="4" name="Grafik 3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0" y="176574"/>
            <a:ext cx="1293091" cy="1293091"/>
          </a:xfrm>
          <a:prstGeom prst="rect">
            <a:avLst/>
          </a:prstGeom>
        </p:spPr>
      </p:pic>
      <p:sp>
        <p:nvSpPr>
          <p:cNvPr id="5" name="Datumsplatzhalt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03.05.2022</a:t>
            </a:r>
            <a:endParaRPr/>
          </a:p>
        </p:txBody>
      </p:sp>
      <p:sp>
        <p:nvSpPr>
          <p:cNvPr id="6" name="Fußzeilenplatzhalt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Alili, Chudoba, Schmidt, Wolter</a:t>
            </a:r>
            <a:endParaRPr/>
          </a:p>
        </p:txBody>
      </p:sp>
      <p:pic>
        <p:nvPicPr>
          <p:cNvPr id="7" name="Grafik 6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10462327" y="1825625"/>
            <a:ext cx="1646238" cy="16462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Alleinstellungsmerkmale</a:t>
            </a:r>
            <a:endParaRPr/>
          </a:p>
        </p:txBody>
      </p:sp>
      <p:sp>
        <p:nvSpPr>
          <p:cNvPr id="3" name="Inhaltsplatzhalt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838200" y="1825625"/>
            <a:ext cx="8851232" cy="4351338"/>
          </a:xfrm>
        </p:spPr>
        <p:txBody>
          <a:bodyPr/>
          <a:lstStyle/>
          <a:p>
            <a:pPr>
              <a:defRPr/>
            </a:pPr>
            <a:r>
              <a:rPr lang="de-DE"/>
              <a:t>Bisher einziges Tool, das gesammelt verlorene Stätten anzeigt</a:t>
            </a:r>
            <a:endParaRPr/>
          </a:p>
          <a:p>
            <a:pPr>
              <a:defRPr/>
            </a:pPr>
            <a:r>
              <a:rPr lang="de-DE"/>
              <a:t>Bisher nur vereinzelte Artikel</a:t>
            </a:r>
            <a:endParaRPr/>
          </a:p>
          <a:p>
            <a:pPr>
              <a:defRPr/>
            </a:pPr>
            <a:r>
              <a:rPr lang="de-DE"/>
              <a:t>Was im Krieg neben dem menschlichen Schicksal auf dem Spiel steht wird verdeutlicht</a:t>
            </a:r>
            <a:endParaRPr/>
          </a:p>
          <a:p>
            <a:pPr>
              <a:defRPr/>
            </a:pPr>
            <a:r>
              <a:rPr lang="de-DE"/>
              <a:t>Nachnutzbarkeit durch offene Standards (Lido, XML)</a:t>
            </a:r>
            <a:endParaRPr/>
          </a:p>
          <a:p>
            <a:pPr>
              <a:defRPr/>
            </a:pPr>
            <a:r>
              <a:rPr lang="de-DE"/>
              <a:t>Erweiterbarkeit durch Kontaktformular</a:t>
            </a:r>
            <a:endParaRPr/>
          </a:p>
          <a:p>
            <a:pPr>
              <a:defRPr/>
            </a:pPr>
            <a:r>
              <a:rPr lang="de-DE"/>
              <a:t>Nachvollziehbarkeit durch Dokumentation und Repository-Zugriff</a:t>
            </a:r>
            <a:endParaRPr/>
          </a:p>
          <a:p>
            <a:pPr>
              <a:defRPr/>
            </a:pPr>
            <a:endParaRPr lang="de-DE"/>
          </a:p>
        </p:txBody>
      </p:sp>
      <p:pic>
        <p:nvPicPr>
          <p:cNvPr id="4" name="Grafik 3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0" y="176574"/>
            <a:ext cx="1293091" cy="1293091"/>
          </a:xfrm>
          <a:prstGeom prst="rect">
            <a:avLst/>
          </a:prstGeom>
        </p:spPr>
      </p:pic>
      <p:sp>
        <p:nvSpPr>
          <p:cNvPr id="5" name="Datumsplatzhalt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03.05.2022</a:t>
            </a:r>
            <a:endParaRPr/>
          </a:p>
        </p:txBody>
      </p:sp>
      <p:sp>
        <p:nvSpPr>
          <p:cNvPr id="6" name="Fußzeilenplatzhalt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Alili, Chudoba, Schmidt, Wolter</a:t>
            </a:r>
            <a:endParaRPr/>
          </a:p>
        </p:txBody>
      </p:sp>
      <p:pic>
        <p:nvPicPr>
          <p:cNvPr id="8" name="Grafik 7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10555007" y="1749045"/>
            <a:ext cx="1597585" cy="1597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Kernprodukte/ Output</a:t>
            </a:r>
            <a:endParaRPr/>
          </a:p>
        </p:txBody>
      </p:sp>
      <p:sp>
        <p:nvSpPr>
          <p:cNvPr id="3" name="Inhaltsplatzhalt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838198" y="1825625"/>
            <a:ext cx="8514347" cy="4351338"/>
          </a:xfrm>
        </p:spPr>
        <p:txBody>
          <a:bodyPr/>
          <a:lstStyle/>
          <a:p>
            <a:pPr>
              <a:defRPr/>
            </a:pPr>
            <a:r>
              <a:rPr lang="de-DE"/>
              <a:t>XML-Schema</a:t>
            </a:r>
            <a:endParaRPr/>
          </a:p>
          <a:p>
            <a:pPr>
              <a:defRPr/>
            </a:pPr>
            <a:r>
              <a:rPr lang="de-DE"/>
              <a:t>Webseite als Rahmen für alle Outputs</a:t>
            </a:r>
            <a:endParaRPr/>
          </a:p>
          <a:p>
            <a:pPr>
              <a:defRPr/>
            </a:pPr>
            <a:r>
              <a:rPr lang="de-DE"/>
              <a:t>Interaktive Karte</a:t>
            </a:r>
            <a:endParaRPr/>
          </a:p>
          <a:p>
            <a:pPr>
              <a:defRPr/>
            </a:pPr>
            <a:r>
              <a:rPr lang="de-DE"/>
              <a:t>Downloadmöglichkeiten (XML)</a:t>
            </a:r>
            <a:endParaRPr/>
          </a:p>
          <a:p>
            <a:pPr>
              <a:defRPr/>
            </a:pPr>
            <a:r>
              <a:rPr lang="de-DE"/>
              <a:t>Informationen zu Regionen und Konflikten</a:t>
            </a:r>
            <a:endParaRPr/>
          </a:p>
          <a:p>
            <a:pPr>
              <a:defRPr/>
            </a:pPr>
            <a:r>
              <a:rPr lang="de-DE"/>
              <a:t>Informationen zu Kulturstätten</a:t>
            </a:r>
            <a:endParaRPr/>
          </a:p>
          <a:p>
            <a:pPr>
              <a:defRPr/>
            </a:pPr>
            <a:endParaRPr lang="de-DE"/>
          </a:p>
        </p:txBody>
      </p:sp>
      <p:pic>
        <p:nvPicPr>
          <p:cNvPr id="4" name="Grafik 3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0" y="176574"/>
            <a:ext cx="1293091" cy="1293091"/>
          </a:xfrm>
          <a:prstGeom prst="rect">
            <a:avLst/>
          </a:prstGeom>
        </p:spPr>
      </p:pic>
      <p:sp>
        <p:nvSpPr>
          <p:cNvPr id="5" name="Datumsplatzhalt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03.05.2022</a:t>
            </a:r>
            <a:endParaRPr/>
          </a:p>
        </p:txBody>
      </p:sp>
      <p:sp>
        <p:nvSpPr>
          <p:cNvPr id="6" name="Fußzeilenplatzhalt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Alili, Chudoba, Schmidt, Wolter</a:t>
            </a:r>
            <a:endParaRPr/>
          </a:p>
        </p:txBody>
      </p:sp>
      <p:pic>
        <p:nvPicPr>
          <p:cNvPr id="8" name="Grafik 7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10425870" y="1782816"/>
            <a:ext cx="1646184" cy="16461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Weiteres Vorgehen &amp; Zeitplan</a:t>
            </a:r>
            <a:endParaRPr/>
          </a:p>
        </p:txBody>
      </p:sp>
      <p:pic>
        <p:nvPicPr>
          <p:cNvPr id="4" name="Grafik 3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0" y="176574"/>
            <a:ext cx="1293091" cy="1293091"/>
          </a:xfrm>
          <a:prstGeom prst="rect">
            <a:avLst/>
          </a:prstGeom>
        </p:spPr>
      </p:pic>
      <p:sp>
        <p:nvSpPr>
          <p:cNvPr id="5" name="Datumsplatzhalt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03.05.2022</a:t>
            </a:r>
            <a:endParaRPr/>
          </a:p>
        </p:txBody>
      </p:sp>
      <p:sp>
        <p:nvSpPr>
          <p:cNvPr id="6" name="Fußzeilenplatzhalt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Alili, Chudoba, Schmidt, Wolter</a:t>
            </a:r>
            <a:endParaRPr/>
          </a:p>
        </p:txBody>
      </p:sp>
      <p:pic>
        <p:nvPicPr>
          <p:cNvPr id="8" name="Grafik 7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10631033" y="1757178"/>
            <a:ext cx="1457077" cy="1457077"/>
          </a:xfrm>
          <a:prstGeom prst="rect">
            <a:avLst/>
          </a:prstGeom>
        </p:spPr>
      </p:pic>
      <p:sp>
        <p:nvSpPr>
          <p:cNvPr id="1763868191" name="" hidden="0"/>
          <p:cNvSpPr/>
          <p:nvPr isPhoto="0" userDrawn="0"/>
        </p:nvSpPr>
        <p:spPr bwMode="auto">
          <a:xfrm flipH="0" flipV="0">
            <a:off x="838198" y="2440780"/>
            <a:ext cx="2569765" cy="1002109"/>
          </a:xfrm>
          <a:prstGeom prst="homePlate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69927494" name="" hidden="0"/>
          <p:cNvSpPr/>
          <p:nvPr isPhoto="0" userDrawn="0"/>
        </p:nvSpPr>
        <p:spPr bwMode="auto">
          <a:xfrm flipH="0" flipV="0">
            <a:off x="3751483" y="2420937"/>
            <a:ext cx="2837656" cy="1021952"/>
          </a:xfrm>
          <a:prstGeom prst="chevro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1633273" name="" hidden="0"/>
          <p:cNvSpPr/>
          <p:nvPr isPhoto="0" userDrawn="0"/>
        </p:nvSpPr>
        <p:spPr bwMode="auto">
          <a:xfrm flipH="0" flipV="0">
            <a:off x="6952852" y="2420937"/>
            <a:ext cx="2837655" cy="1021952"/>
          </a:xfrm>
          <a:prstGeom prst="chevro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9968086" name="" hidden="0"/>
          <p:cNvSpPr txBox="1"/>
          <p:nvPr isPhoto="0" userDrawn="0"/>
        </p:nvSpPr>
        <p:spPr bwMode="auto">
          <a:xfrm flipH="0" flipV="0">
            <a:off x="1191640" y="2044505"/>
            <a:ext cx="1319717" cy="3962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de-DE" sz="2000" b="1" i="0" u="none" strike="noStrike" cap="none" spc="0">
                <a:solidFill>
                  <a:srgbClr val="DE9740"/>
                </a:solidFill>
                <a:latin typeface="Calibri Light"/>
                <a:ea typeface="Arial"/>
                <a:cs typeface="Arial"/>
              </a:rPr>
              <a:t>kurzfristig</a:t>
            </a:r>
            <a:endParaRPr sz="2000"/>
          </a:p>
        </p:txBody>
      </p:sp>
      <p:sp>
        <p:nvSpPr>
          <p:cNvPr id="949932960" name="" hidden="0"/>
          <p:cNvSpPr txBox="1"/>
          <p:nvPr isPhoto="0" userDrawn="0"/>
        </p:nvSpPr>
        <p:spPr bwMode="auto">
          <a:xfrm flipH="0" flipV="0">
            <a:off x="4516581" y="2039918"/>
            <a:ext cx="1447552" cy="36579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de-DE" b="1" i="0" u="none" strike="noStrike" cap="none" spc="0">
                <a:solidFill>
                  <a:srgbClr val="DE9740"/>
                </a:solidFill>
                <a:latin typeface="Calibri Light"/>
                <a:ea typeface="Arial"/>
                <a:cs typeface="Arial"/>
              </a:rPr>
              <a:t>mittelfristig</a:t>
            </a:r>
            <a:endParaRPr/>
          </a:p>
        </p:txBody>
      </p:sp>
      <p:sp>
        <p:nvSpPr>
          <p:cNvPr id="1862877926" name="" hidden="0"/>
          <p:cNvSpPr txBox="1"/>
          <p:nvPr isPhoto="0" userDrawn="0"/>
        </p:nvSpPr>
        <p:spPr bwMode="auto">
          <a:xfrm flipH="0" flipV="0">
            <a:off x="7586012" y="2039918"/>
            <a:ext cx="1134918" cy="36579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de-DE" b="1" i="0" u="none" strike="noStrike" cap="none" spc="0">
                <a:solidFill>
                  <a:srgbClr val="DE9740"/>
                </a:solidFill>
                <a:latin typeface="Calibri Light"/>
                <a:ea typeface="Arial"/>
                <a:cs typeface="Arial"/>
              </a:rPr>
              <a:t>langfristig</a:t>
            </a:r>
            <a:endParaRPr/>
          </a:p>
        </p:txBody>
      </p:sp>
      <p:sp>
        <p:nvSpPr>
          <p:cNvPr id="2027391188" name="Inhaltsplatzhalt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7" y="3730623"/>
            <a:ext cx="2913285" cy="2567539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de-DE" sz="1300"/>
              <a:t>Erstellung des Schemas</a:t>
            </a:r>
            <a:endParaRPr sz="1300"/>
          </a:p>
          <a:p>
            <a:pPr>
              <a:defRPr/>
            </a:pPr>
            <a:r>
              <a:rPr sz="1300"/>
              <a:t>Ausarbeitung der Informationen zu den Kulturstätten</a:t>
            </a:r>
            <a:endParaRPr sz="1300"/>
          </a:p>
          <a:p>
            <a:pPr>
              <a:defRPr/>
            </a:pPr>
            <a:r>
              <a:rPr sz="1300"/>
              <a:t>Erstellung der Unterseiten samt Designvorschlag</a:t>
            </a:r>
            <a:endParaRPr sz="1300"/>
          </a:p>
          <a:p>
            <a:pPr>
              <a:defRPr/>
            </a:pPr>
            <a:r>
              <a:rPr sz="1300"/>
              <a:t>Kontaktaufnahme Greifswald (Interviews)</a:t>
            </a:r>
            <a:endParaRPr sz="1300"/>
          </a:p>
          <a:p>
            <a:pPr>
              <a:defRPr/>
            </a:pPr>
            <a:r>
              <a:rPr sz="1300"/>
              <a:t>Kontaktaufnahme Katrin Eigendorf</a:t>
            </a:r>
            <a:endParaRPr sz="1300"/>
          </a:p>
          <a:p>
            <a:pPr marL="0" indent="0">
              <a:buSzPct val="60000"/>
              <a:buFont typeface="Arial"/>
              <a:buNone/>
              <a:defRPr/>
            </a:pPr>
            <a:endParaRPr sz="1300"/>
          </a:p>
          <a:p>
            <a:pPr>
              <a:defRPr/>
            </a:pPr>
            <a:endParaRPr sz="1300"/>
          </a:p>
        </p:txBody>
      </p:sp>
      <p:sp>
        <p:nvSpPr>
          <p:cNvPr id="1700959611" name="Inhaltsplatzhalter 2" hidden="0"/>
          <p:cNvSpPr>
            <a:spLocks noGrp="1"/>
          </p:cNvSpPr>
          <p:nvPr isPhoto="0" userDrawn="0"/>
        </p:nvSpPr>
        <p:spPr bwMode="auto">
          <a:xfrm flipH="0" flipV="0">
            <a:off x="6952852" y="3730624"/>
            <a:ext cx="2496566" cy="2014139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SzPct val="60000"/>
              <a:buFont typeface="Arial"/>
              <a:buChar char="•"/>
              <a:defRPr sz="2800">
                <a:solidFill>
                  <a:srgbClr val="113A6E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SzPct val="60000"/>
              <a:buFont typeface="Arial"/>
              <a:buChar char="•"/>
              <a:defRPr sz="2400">
                <a:solidFill>
                  <a:srgbClr val="113A6E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SzPct val="60000"/>
              <a:buFont typeface="Arial"/>
              <a:buChar char="•"/>
              <a:defRPr sz="2000">
                <a:solidFill>
                  <a:srgbClr val="113A6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SzPct val="60000"/>
              <a:buFont typeface="Arial"/>
              <a:buChar char="•"/>
              <a:defRPr sz="1800">
                <a:solidFill>
                  <a:srgbClr val="113A6E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SzPct val="60000"/>
              <a:buFont typeface="Arial"/>
              <a:buChar char="•"/>
              <a:defRPr sz="1800">
                <a:solidFill>
                  <a:srgbClr val="113A6E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1300"/>
              <a:t>Letzte beiden Wochen des Semesters als Puffer</a:t>
            </a:r>
            <a:endParaRPr sz="1300"/>
          </a:p>
          <a:p>
            <a:pPr>
              <a:defRPr/>
            </a:pPr>
            <a:r>
              <a:rPr lang="de-DE" sz="1300" b="0" i="0" u="none" strike="noStrike" cap="none" spc="0">
                <a:solidFill>
                  <a:srgbClr val="113A6E"/>
                </a:solidFill>
                <a:latin typeface="+mn-lt"/>
                <a:ea typeface="+mn-ea"/>
                <a:cs typeface="+mn-cs"/>
              </a:rPr>
              <a:t>Laufend: Responsivität der Webseite und Funktionalität der Features sicherstellen</a:t>
            </a:r>
            <a:endParaRPr sz="1300"/>
          </a:p>
        </p:txBody>
      </p:sp>
      <p:sp>
        <p:nvSpPr>
          <p:cNvPr id="440726182" name="Inhaltsplatzhalter 2" hidden="0"/>
          <p:cNvSpPr>
            <a:spLocks noGrp="1"/>
          </p:cNvSpPr>
          <p:nvPr isPhoto="0" userDrawn="0"/>
        </p:nvSpPr>
        <p:spPr bwMode="auto">
          <a:xfrm flipH="0" flipV="0">
            <a:off x="3751483" y="3730624"/>
            <a:ext cx="2837656" cy="2877343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SzPct val="60000"/>
              <a:buFont typeface="Arial"/>
              <a:buChar char="•"/>
              <a:defRPr sz="2800">
                <a:solidFill>
                  <a:srgbClr val="113A6E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SzPct val="60000"/>
              <a:buFont typeface="Arial"/>
              <a:buChar char="•"/>
              <a:defRPr sz="2400">
                <a:solidFill>
                  <a:srgbClr val="113A6E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SzPct val="60000"/>
              <a:buFont typeface="Arial"/>
              <a:buChar char="•"/>
              <a:defRPr sz="2000">
                <a:solidFill>
                  <a:srgbClr val="113A6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SzPct val="60000"/>
              <a:buFont typeface="Arial"/>
              <a:buChar char="•"/>
              <a:defRPr sz="1800">
                <a:solidFill>
                  <a:srgbClr val="113A6E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SzPct val="60000"/>
              <a:buFont typeface="Arial"/>
              <a:buChar char="•"/>
              <a:defRPr sz="1800">
                <a:solidFill>
                  <a:srgbClr val="113A6E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1600"/>
              <a:t>Erstellung der Karte und Umsetzung aller gewünschten Features in der Karte</a:t>
            </a:r>
            <a:endParaRPr sz="1600"/>
          </a:p>
          <a:p>
            <a:pPr>
              <a:defRPr/>
            </a:pPr>
            <a:r>
              <a:rPr lang="de-DE" sz="1600"/>
              <a:t>XML-Dateien für jede Kulturstätte erstellen und auf Webseite einbinden</a:t>
            </a:r>
            <a:endParaRPr sz="1600"/>
          </a:p>
          <a:p>
            <a:pPr>
              <a:defRPr/>
            </a:pPr>
            <a:r>
              <a:rPr lang="de-DE" sz="1600"/>
              <a:t>Bildrechte/ lizenzfreie Bilder</a:t>
            </a:r>
            <a:endParaRPr lang="de-DE" sz="1600"/>
          </a:p>
          <a:p>
            <a:pPr>
              <a:defRPr/>
            </a:pPr>
            <a:r>
              <a:rPr lang="de-DE" sz="1600"/>
              <a:t>Umsetzung Google Fonts DSGVO-konform</a:t>
            </a:r>
            <a:endParaRPr lang="de-DE" sz="1600"/>
          </a:p>
          <a:p>
            <a:pPr>
              <a:defRPr/>
            </a:pPr>
            <a:r>
              <a:rPr lang="de-DE" sz="1600"/>
              <a:t>Newsfeed</a:t>
            </a:r>
            <a:endParaRPr lang="de-DE" sz="1600"/>
          </a:p>
          <a:p>
            <a:pPr>
              <a:defRPr/>
            </a:pPr>
            <a:endParaRPr sz="1700"/>
          </a:p>
        </p:txBody>
      </p:sp>
      <p:sp>
        <p:nvSpPr>
          <p:cNvPr id="2076537089" name="" hidden="0"/>
          <p:cNvSpPr txBox="1"/>
          <p:nvPr isPhoto="0" userDrawn="0"/>
        </p:nvSpPr>
        <p:spPr bwMode="auto">
          <a:xfrm flipH="0" flipV="0">
            <a:off x="5060009" y="1177815"/>
            <a:ext cx="1808247" cy="36579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accent4"/>
                </a:solidFill>
              </a:rPr>
              <a:t>Stand 05.05.2022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ONLYOFFICE/7.0.1.37</Application>
  <DocSecurity>0</DocSecurity>
  <PresentationFormat>Breitbild</PresentationFormat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Vivien Wolter</dc:creator>
  <cp:keywords/>
  <dc:description/>
  <dc:identifier/>
  <dc:language/>
  <cp:lastModifiedBy>Vivien Christin Wolter</cp:lastModifiedBy>
  <cp:revision>3</cp:revision>
  <dcterms:created xsi:type="dcterms:W3CDTF">2022-05-02T08:47:49Z</dcterms:created>
  <dcterms:modified xsi:type="dcterms:W3CDTF">2022-05-05T15:53:58Z</dcterms:modified>
  <cp:category/>
  <cp:contentStatus/>
  <cp:version/>
</cp:coreProperties>
</file>