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9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5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6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4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5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8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B6CA-8878-459C-AEA1-C1997832E74D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420C-877D-4248-AF49-65FE8B548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9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385570" y="1168771"/>
            <a:ext cx="11585450" cy="104097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11922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ja-JP" altLang="en-US" sz="13800" b="1" dirty="0" smtClean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カフェ「</a:t>
            </a:r>
            <a:r>
              <a:rPr lang="ja-JP" altLang="en-US" sz="13800" b="1" dirty="0" smtClean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マリアナ</a:t>
            </a:r>
            <a:r>
              <a:rPr lang="ja-JP" altLang="en-US" sz="13800" b="1" dirty="0" smtClean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」へ、</a:t>
            </a:r>
            <a:r>
              <a:rPr lang="ja-JP" altLang="en-US" sz="13800" b="1" dirty="0" smtClean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ようこそ！</a:t>
            </a:r>
            <a:endParaRPr kumimoji="1" lang="ja-JP" altLang="en-US" sz="13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8650" y="1751777"/>
            <a:ext cx="8954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コンセプトは</a:t>
            </a:r>
            <a:endParaRPr kumimoji="1" lang="en-US" altLang="ja-JP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  <a:p>
            <a:pPr algn="ctr"/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“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隠れ家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を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海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に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浮かべちゃいました（笑）</a:t>
            </a:r>
            <a:r>
              <a:rPr kumimoji="1" lang="ja-JP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”</a:t>
            </a:r>
            <a:endParaRPr kumimoji="1" lang="ja-JP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95310" y="4251581"/>
            <a:ext cx="740138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カフェ「マリアナ」は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屋形船のように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海に浮かぶ</a:t>
            </a:r>
            <a:r>
              <a:rPr kumimoji="1" lang="ja-JP" altLang="en-US" sz="3200" dirty="0" smtClean="0"/>
              <a:t>新感覚カフェ</a:t>
            </a:r>
            <a:r>
              <a:rPr kumimoji="1" lang="ja-JP" altLang="en-US" sz="3200" dirty="0" smtClean="0"/>
              <a:t>です。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美しい海を</a:t>
            </a:r>
            <a:r>
              <a:rPr kumimoji="1" lang="ja-JP" altLang="en-US" sz="3200" dirty="0" smtClean="0"/>
              <a:t>眺めながら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ゆったりと大人</a:t>
            </a:r>
            <a:r>
              <a:rPr kumimoji="1" lang="ja-JP" altLang="en-US" sz="3200" dirty="0" smtClean="0"/>
              <a:t>の時間を過ごしませんか？</a:t>
            </a:r>
            <a:endParaRPr kumimoji="1" lang="en-US" altLang="ja-JP" sz="3200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9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10</cp:revision>
  <dcterms:created xsi:type="dcterms:W3CDTF">2015-12-02T00:40:43Z</dcterms:created>
  <dcterms:modified xsi:type="dcterms:W3CDTF">2015-12-02T02:56:13Z</dcterms:modified>
</cp:coreProperties>
</file>