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867" y="-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www.facebook.com/SRMissions/" TargetMode="External"/><Relationship Id="rId7" Type="http://schemas.openxmlformats.org/officeDocument/2006/relationships/hyperlink" Target="https://shadowrun.fandom.com/wiki/Seattle_Downtown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mg.4plebs.org/boards/tg/image/1366/48/1366488913521.jpg" TargetMode="External"/><Relationship Id="rId5" Type="http://schemas.openxmlformats.org/officeDocument/2006/relationships/hyperlink" Target="https://shadowrun.fandom.com/wiki/Auburn" TargetMode="External"/><Relationship Id="rId4" Type="http://schemas.openxmlformats.org/officeDocument/2006/relationships/hyperlink" Target="https://www.reddit.com/r/Shadowrun/comments/hggd3s/the_apart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555D5-8802-AF71-814D-59AA6E8CF1A9}"/>
              </a:ext>
            </a:extLst>
          </p:cNvPr>
          <p:cNvSpPr txBox="1"/>
          <p:nvPr/>
        </p:nvSpPr>
        <p:spPr>
          <a:xfrm>
            <a:off x="-8264" y="7661568"/>
            <a:ext cx="3794885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Preemptive Revenge</a:t>
            </a:r>
          </a:p>
          <a:p>
            <a:r>
              <a:rPr lang="en-US" sz="1400" dirty="0"/>
              <a:t>A Shadowrun 6e First Taste by Zeshan Rajput</a:t>
            </a:r>
          </a:p>
          <a:p>
            <a:r>
              <a:rPr lang="en-US" sz="1400" dirty="0">
                <a:hlinkClick r:id="rId2"/>
              </a:rPr>
              <a:t>https://creativecommons.org/licenses/by-sa/3.0/</a:t>
            </a:r>
            <a:endParaRPr lang="en-US" sz="1400" dirty="0"/>
          </a:p>
          <a:p>
            <a:r>
              <a:rPr lang="en-US" sz="1400" dirty="0"/>
              <a:t>CRB: Shadowrun 6</a:t>
            </a:r>
            <a:r>
              <a:rPr lang="en-US" sz="1400" baseline="30000" dirty="0"/>
              <a:t>th</a:t>
            </a:r>
            <a:r>
              <a:rPr lang="en-US" sz="1400" dirty="0"/>
              <a:t> Edition Core Rule Book</a:t>
            </a:r>
          </a:p>
          <a:p>
            <a:r>
              <a:rPr lang="en-US" sz="1400" dirty="0"/>
              <a:t>SMG: </a:t>
            </a:r>
            <a:r>
              <a:rPr lang="en-US" sz="1400" dirty="0">
                <a:hlinkClick r:id="rId3"/>
              </a:rPr>
              <a:t>Shadowrun Missions </a:t>
            </a:r>
            <a:r>
              <a:rPr lang="en-US" sz="1400" dirty="0"/>
              <a:t>Guide v1.6</a:t>
            </a:r>
          </a:p>
          <a:p>
            <a:r>
              <a:rPr lang="en-US" sz="1400" dirty="0"/>
              <a:t>Map Credit: </a:t>
            </a:r>
            <a:r>
              <a:rPr lang="en-US" sz="1400" dirty="0">
                <a:hlinkClick r:id="rId4"/>
              </a:rPr>
              <a:t>u/Kandru1L on r/Shadowrun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570E-26B2-239A-C6EC-E135545DE7E9}"/>
              </a:ext>
            </a:extLst>
          </p:cNvPr>
          <p:cNvSpPr txBox="1"/>
          <p:nvPr/>
        </p:nvSpPr>
        <p:spPr>
          <a:xfrm>
            <a:off x="101600" y="50796"/>
            <a:ext cx="254846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The Hook</a:t>
            </a:r>
            <a:r>
              <a:rPr lang="en-US" sz="1000" dirty="0"/>
              <a:t>: Hatsune Akemi (a famous AI pop-star) is about to be slandered by Darnell Gundersen (a low-level Ares social media personality). </a:t>
            </a:r>
            <a:r>
              <a:rPr lang="en-US" sz="1000" b="1" u="sng" dirty="0"/>
              <a:t>The Job</a:t>
            </a:r>
            <a:r>
              <a:rPr lang="en-US" sz="1000" dirty="0"/>
              <a:t>: Get into Gundersen’s apartment and upload a program to his private server. </a:t>
            </a:r>
            <a:r>
              <a:rPr lang="en-US" sz="1000" b="1" u="sng" dirty="0"/>
              <a:t>Pay</a:t>
            </a:r>
            <a:r>
              <a:rPr lang="en-US" sz="1000" dirty="0"/>
              <a:t>: 500¥ up front, 500¥ on completion + 200% bonus for discretion (max 3k per runner).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C00C7-2314-8EEB-4624-8F43BFB1F202}"/>
              </a:ext>
            </a:extLst>
          </p:cNvPr>
          <p:cNvSpPr txBox="1"/>
          <p:nvPr/>
        </p:nvSpPr>
        <p:spPr>
          <a:xfrm>
            <a:off x="2761952" y="50796"/>
            <a:ext cx="39944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1 (Social). </a:t>
            </a:r>
            <a:r>
              <a:rPr lang="en-US" sz="1000" b="1" u="sng" dirty="0"/>
              <a:t>Setting</a:t>
            </a:r>
            <a:r>
              <a:rPr lang="en-US" sz="1000" dirty="0"/>
              <a:t>: The Black Cat, a grungy bar in </a:t>
            </a:r>
            <a:r>
              <a:rPr lang="en-US" sz="1000" dirty="0">
                <a:hlinkClick r:id="rId5"/>
              </a:rPr>
              <a:t>Auburn</a:t>
            </a:r>
            <a:r>
              <a:rPr lang="en-US" sz="1000" dirty="0"/>
              <a:t>. </a:t>
            </a:r>
            <a:r>
              <a:rPr lang="en-US" sz="1000" dirty="0">
                <a:hlinkClick r:id="rId6"/>
              </a:rPr>
              <a:t>Seattle Map</a:t>
            </a:r>
            <a:r>
              <a:rPr lang="en-US" sz="1000" dirty="0"/>
              <a:t>. </a:t>
            </a:r>
            <a:r>
              <a:rPr lang="en-US" sz="1000" b="1" u="sng" dirty="0"/>
              <a:t>The Hook</a:t>
            </a:r>
            <a:r>
              <a:rPr lang="en-US" sz="1000" dirty="0"/>
              <a:t>: Runners were told by their fixers to meet here for a job. Given dossiers with images, major skills, names of the rest of the team (have players introduce their characters). </a:t>
            </a:r>
            <a:r>
              <a:rPr lang="en-US" sz="1000" b="1" u="sng" dirty="0"/>
              <a:t>Events</a:t>
            </a:r>
            <a:r>
              <a:rPr lang="en-US" sz="1000" dirty="0"/>
              <a:t>: Influence + CHA (3) – Bartender directs the player to a back room where Mr. Johnson awaits. Influence + CHA (7) – players get the name of the client. Negotiation: per SMG p16, vs Influence 6 CHA 5, 5% increase/decrease in base pay per hit (max still 3k per SMG).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EBE2A-2275-5839-5C37-519015FCBCF9}"/>
              </a:ext>
            </a:extLst>
          </p:cNvPr>
          <p:cNvSpPr txBox="1"/>
          <p:nvPr/>
        </p:nvSpPr>
        <p:spPr>
          <a:xfrm>
            <a:off x="101599" y="1419574"/>
            <a:ext cx="353648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2 (Investigation). </a:t>
            </a:r>
            <a:r>
              <a:rPr lang="en-US" sz="1000" b="1" u="sng" dirty="0"/>
              <a:t>Setting</a:t>
            </a:r>
            <a:r>
              <a:rPr lang="en-US" sz="1000" dirty="0"/>
              <a:t>: per players. </a:t>
            </a:r>
            <a:r>
              <a:rPr lang="en-US" sz="1000" b="1" u="sng" dirty="0"/>
              <a:t>Available Info</a:t>
            </a:r>
            <a:r>
              <a:rPr lang="en-US" sz="10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Gundersen lives in a small Ares run arcology </a:t>
            </a:r>
            <a:r>
              <a:rPr lang="en-US" sz="1000" dirty="0">
                <a:hlinkClick r:id="rId7"/>
              </a:rPr>
              <a:t>Downtown</a:t>
            </a:r>
            <a:r>
              <a:rPr lang="en-US" sz="10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Lone Star has a base for fast response on a lower level. Base response time: per Security Rating B (CRB p239)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After a break-in last year, Ares hired a firm to update Gundersen's matrix security. Target network is </a:t>
            </a:r>
            <a:r>
              <a:rPr lang="en-US" sz="1000" dirty="0" err="1"/>
              <a:t>airgapped</a:t>
            </a:r>
            <a:r>
              <a:rPr lang="en-US" sz="1000" dirty="0"/>
              <a:t> and behind a separate firewall host (per CRB p186 diagram, but no standing connection to Matrix).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Gundersen is a small time Ares-backed social media presence. Odds are his personal network isn't too hard once accessed (rating </a:t>
            </a:r>
            <a:r>
              <a:rPr lang="en-US" sz="1000" dirty="0" err="1"/>
              <a:t>approx</a:t>
            </a:r>
            <a:r>
              <a:rPr lang="en-US" sz="1000" dirty="0"/>
              <a:t> 4-6). He probably can't afford his own security beyond building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Apartment is protected by routine Ares wards / spirits for lower-level public personas (Security Rating B, CRB p239)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9AA5A-5E07-DDFE-AFFD-E969BC37256A}"/>
              </a:ext>
            </a:extLst>
          </p:cNvPr>
          <p:cNvSpPr txBox="1"/>
          <p:nvPr/>
        </p:nvSpPr>
        <p:spPr>
          <a:xfrm>
            <a:off x="3691468" y="1419575"/>
            <a:ext cx="30649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Optional Rules for Initiative. </a:t>
            </a:r>
            <a:r>
              <a:rPr lang="en-US" sz="1000" b="1" u="sng" dirty="0"/>
              <a:t>Purpose</a:t>
            </a:r>
            <a:r>
              <a:rPr lang="en-US" sz="1000" dirty="0"/>
              <a:t>: Get all players involved in all scenes at First Taste. </a:t>
            </a:r>
            <a:r>
              <a:rPr lang="en-US" sz="1000" b="1" u="sng" dirty="0"/>
              <a:t>Social</a:t>
            </a:r>
            <a:r>
              <a:rPr lang="en-US" sz="1000" dirty="0"/>
              <a:t>: Influence + CHA. # hits determines order. Ties: Edge, CHA, INT, Coin Flip.  </a:t>
            </a:r>
            <a:r>
              <a:rPr lang="en-US" sz="1000" b="1" u="sng" dirty="0"/>
              <a:t>Investigation</a:t>
            </a:r>
            <a:r>
              <a:rPr lang="en-US" sz="1000" dirty="0"/>
              <a:t>: Perception + INT. # hits determines order. Ties: Edge, INT, REA, Coin Flip. </a:t>
            </a:r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5F1FE8-356E-4E5A-F9CF-F5635AFE1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" y="3687871"/>
            <a:ext cx="5254123" cy="3940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CE500B-3AD9-69CF-67CB-A753A2D6122B}"/>
              </a:ext>
            </a:extLst>
          </p:cNvPr>
          <p:cNvSpPr txBox="1"/>
          <p:nvPr/>
        </p:nvSpPr>
        <p:spPr>
          <a:xfrm>
            <a:off x="3098800" y="6824130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C0943D-BD97-9CC0-BB3D-0AC6DF32547E}"/>
              </a:ext>
            </a:extLst>
          </p:cNvPr>
          <p:cNvSpPr txBox="1"/>
          <p:nvPr/>
        </p:nvSpPr>
        <p:spPr>
          <a:xfrm>
            <a:off x="3638081" y="5873723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39FAA-E8A8-074A-8293-705E8E388733}"/>
              </a:ext>
            </a:extLst>
          </p:cNvPr>
          <p:cNvSpPr txBox="1"/>
          <p:nvPr/>
        </p:nvSpPr>
        <p:spPr>
          <a:xfrm>
            <a:off x="2011913" y="5551990"/>
            <a:ext cx="2535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4E439-9676-21E8-AA20-935D26DCE4F2}"/>
              </a:ext>
            </a:extLst>
          </p:cNvPr>
          <p:cNvSpPr txBox="1"/>
          <p:nvPr/>
        </p:nvSpPr>
        <p:spPr>
          <a:xfrm>
            <a:off x="1502279" y="4490188"/>
            <a:ext cx="26321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3AD6C-D5D8-DA9E-E9C4-3E65F2B75F94}"/>
              </a:ext>
            </a:extLst>
          </p:cNvPr>
          <p:cNvSpPr txBox="1"/>
          <p:nvPr/>
        </p:nvSpPr>
        <p:spPr>
          <a:xfrm>
            <a:off x="2548467" y="4386868"/>
            <a:ext cx="2471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8DFFD-68C3-AAAD-211B-631B2382B9D9}"/>
              </a:ext>
            </a:extLst>
          </p:cNvPr>
          <p:cNvSpPr txBox="1"/>
          <p:nvPr/>
        </p:nvSpPr>
        <p:spPr>
          <a:xfrm>
            <a:off x="3691468" y="2338660"/>
            <a:ext cx="306493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3 (Investigation). </a:t>
            </a:r>
            <a:r>
              <a:rPr lang="en-US" sz="1000" b="1" u="sng" dirty="0"/>
              <a:t>Setting</a:t>
            </a:r>
            <a:r>
              <a:rPr lang="en-US" sz="1000" dirty="0"/>
              <a:t>: The Ares arcology. </a:t>
            </a:r>
            <a:r>
              <a:rPr lang="en-US" sz="1000" b="1" u="sng" dirty="0"/>
              <a:t>Edge</a:t>
            </a:r>
            <a:r>
              <a:rPr lang="en-US" sz="1000" dirty="0"/>
              <a:t>: 1 per 2 successes in Scene 2 for each player (max 2). </a:t>
            </a:r>
            <a:r>
              <a:rPr lang="en-US" sz="1000" b="1" u="sng" dirty="0"/>
              <a:t>Challenges</a:t>
            </a:r>
            <a:r>
              <a:rPr lang="en-US" sz="1000" dirty="0"/>
              <a:t>: SIN Check to enter the building. 2</a:t>
            </a:r>
            <a:r>
              <a:rPr lang="en-US" sz="1000" baseline="30000" dirty="0"/>
              <a:t>nd</a:t>
            </a:r>
            <a:r>
              <a:rPr lang="en-US" sz="1000" dirty="0"/>
              <a:t> SIN Check to access elevator. </a:t>
            </a:r>
            <a:r>
              <a:rPr lang="en-US" sz="1000" dirty="0" err="1"/>
              <a:t>Maglocked</a:t>
            </a:r>
            <a:r>
              <a:rPr lang="en-US" sz="1000" dirty="0"/>
              <a:t> Door. </a:t>
            </a:r>
            <a:r>
              <a:rPr lang="en-US" sz="1000" dirty="0" err="1"/>
              <a:t>Airgapped</a:t>
            </a:r>
            <a:r>
              <a:rPr lang="en-US" sz="1000" dirty="0"/>
              <a:t> server in room E. Cameras in hallways and rooms. (Optional) Laser trip wires to silent alarm HTR. (Optional) Patrolling watch spirits alert HTR.  (Optional) Ares Police patrol area A every five minutes.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843EA-B577-F009-73AC-B1B04FB7F6CC}"/>
              </a:ext>
            </a:extLst>
          </p:cNvPr>
          <p:cNvSpPr txBox="1"/>
          <p:nvPr/>
        </p:nvSpPr>
        <p:spPr>
          <a:xfrm>
            <a:off x="5393059" y="3725148"/>
            <a:ext cx="144982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Map Legend. </a:t>
            </a:r>
            <a:r>
              <a:rPr lang="en-US" sz="1000" b="1" u="sng" dirty="0"/>
              <a:t>A</a:t>
            </a:r>
            <a:r>
              <a:rPr lang="en-US" sz="1000" dirty="0"/>
              <a:t>: A hallway on 72</a:t>
            </a:r>
            <a:r>
              <a:rPr lang="en-US" sz="1000" baseline="30000" dirty="0"/>
              <a:t>nd</a:t>
            </a:r>
            <a:r>
              <a:rPr lang="en-US" sz="1000" dirty="0"/>
              <a:t> Floor. </a:t>
            </a:r>
            <a:r>
              <a:rPr lang="en-US" sz="1000" b="1" u="sng" dirty="0"/>
              <a:t>B</a:t>
            </a:r>
            <a:r>
              <a:rPr lang="en-US" sz="1000" dirty="0"/>
              <a:t>: An unoccupied apartment. </a:t>
            </a:r>
            <a:r>
              <a:rPr lang="en-US" sz="1000" b="1" u="sng" dirty="0"/>
              <a:t>C</a:t>
            </a:r>
            <a:r>
              <a:rPr lang="en-US" sz="1000" dirty="0"/>
              <a:t>: Gundersen’s apartment. </a:t>
            </a:r>
            <a:r>
              <a:rPr lang="en-US" sz="1000" b="1" u="sng" dirty="0"/>
              <a:t>D</a:t>
            </a:r>
            <a:r>
              <a:rPr lang="en-US" sz="1000" dirty="0"/>
              <a:t>: Bedroom. </a:t>
            </a:r>
            <a:r>
              <a:rPr lang="en-US" sz="1000" b="1" u="sng" dirty="0"/>
              <a:t>E</a:t>
            </a:r>
            <a:r>
              <a:rPr lang="en-US" sz="1000" dirty="0"/>
              <a:t>: Guest room and study, where the target server is.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E113F-2033-BD26-6FA9-75A3C83D86B2}"/>
              </a:ext>
            </a:extLst>
          </p:cNvPr>
          <p:cNvSpPr txBox="1"/>
          <p:nvPr/>
        </p:nvSpPr>
        <p:spPr>
          <a:xfrm>
            <a:off x="5393060" y="5207502"/>
            <a:ext cx="144982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4 (Combat). </a:t>
            </a:r>
            <a:r>
              <a:rPr lang="en-US" sz="1000" b="1" u="sng" dirty="0"/>
              <a:t>Setting</a:t>
            </a:r>
            <a:r>
              <a:rPr lang="en-US" sz="1000" dirty="0"/>
              <a:t>: Area A. </a:t>
            </a:r>
            <a:r>
              <a:rPr lang="en-US" sz="1000" b="1" u="sng" dirty="0"/>
              <a:t>Edge</a:t>
            </a:r>
            <a:r>
              <a:rPr lang="en-US" sz="1000" dirty="0"/>
              <a:t>: 1 per 2 successes in Scene 3 for each player (max 2). </a:t>
            </a:r>
            <a:r>
              <a:rPr lang="en-US" sz="1000" b="1" u="sng" dirty="0"/>
              <a:t>Challenges</a:t>
            </a:r>
            <a:r>
              <a:rPr lang="en-US" sz="1000" dirty="0"/>
              <a:t>: 1 enemy per 2 players. Choose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Lone Star Patrolman (CRB 206)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SWAT Officer (CRB 207 if HTR triggered)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Combat Mage (CRB 207 if HTR triggered)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Security Rigger (CRB 206)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9FCE0-D5F0-153E-9313-B502953E9137}"/>
              </a:ext>
            </a:extLst>
          </p:cNvPr>
          <p:cNvSpPr txBox="1"/>
          <p:nvPr/>
        </p:nvSpPr>
        <p:spPr>
          <a:xfrm>
            <a:off x="3691467" y="7646179"/>
            <a:ext cx="31407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Picking Up the Pieces. </a:t>
            </a:r>
            <a:r>
              <a:rPr lang="en-US" sz="1000" b="1" dirty="0"/>
              <a:t>Pay: </a:t>
            </a:r>
            <a:r>
              <a:rPr lang="en-US" sz="1000" dirty="0"/>
              <a:t>negotiated base pay 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1000¥ if no physical evidence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500¥ if no matrix or technology evidence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500¥ if no astral or magical evidence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Max 3k per player</a:t>
            </a:r>
          </a:p>
          <a:p>
            <a:r>
              <a:rPr lang="en-US" sz="1000" b="1" u="sng" dirty="0"/>
              <a:t>Karma</a:t>
            </a:r>
            <a:r>
              <a:rPr lang="en-US" sz="1000" dirty="0"/>
              <a:t>: 3 karma for adventure survival. </a:t>
            </a:r>
          </a:p>
          <a:p>
            <a:r>
              <a:rPr lang="en-US" sz="1000" b="1" u="sng" dirty="0"/>
              <a:t>Contacts</a:t>
            </a:r>
            <a:r>
              <a:rPr lang="en-US" sz="1000" dirty="0"/>
              <a:t>: Hatsune Akemi (Media – Music; Connections 5, Loyalty 1) if exceptional mission success. Next day: Ares fires Gundersen after images of a sex scandal leak.</a:t>
            </a:r>
            <a:endParaRPr lang="en-US" sz="1000" b="1" u="sng" dirty="0"/>
          </a:p>
        </p:txBody>
      </p:sp>
    </p:spTree>
    <p:extLst>
      <p:ext uri="{BB962C8B-B14F-4D97-AF65-F5344CB8AC3E}">
        <p14:creationId xmlns:p14="http://schemas.microsoft.com/office/powerpoint/2010/main" val="5650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724</Words>
  <Application>Microsoft Office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Rajput</dc:creator>
  <cp:lastModifiedBy>Zeshan Rajput</cp:lastModifiedBy>
  <cp:revision>3</cp:revision>
  <dcterms:created xsi:type="dcterms:W3CDTF">2022-06-14T13:32:13Z</dcterms:created>
  <dcterms:modified xsi:type="dcterms:W3CDTF">2022-06-14T17:10:45Z</dcterms:modified>
</cp:coreProperties>
</file>