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23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5A19-A5C3-44E5-A22A-FC6EDAC6AD5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8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5A19-A5C3-44E5-A22A-FC6EDAC6AD5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5A19-A5C3-44E5-A22A-FC6EDAC6AD5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3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5A19-A5C3-44E5-A22A-FC6EDAC6AD5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5A19-A5C3-44E5-A22A-FC6EDAC6AD5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6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5A19-A5C3-44E5-A22A-FC6EDAC6AD5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2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5A19-A5C3-44E5-A22A-FC6EDAC6AD5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8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5A19-A5C3-44E5-A22A-FC6EDAC6AD5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2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5A19-A5C3-44E5-A22A-FC6EDAC6AD5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1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5A19-A5C3-44E5-A22A-FC6EDAC6AD5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5A19-A5C3-44E5-A22A-FC6EDAC6AD5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4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F5A19-A5C3-44E5-A22A-FC6EDAC6AD5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8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hadowrun.fandom.com/wiki/405_Hellhounds" TargetMode="External"/><Relationship Id="rId3" Type="http://schemas.openxmlformats.org/officeDocument/2006/relationships/hyperlink" Target="https://www.facebook.com/SRMissions/" TargetMode="External"/><Relationship Id="rId7" Type="http://schemas.openxmlformats.org/officeDocument/2006/relationships/hyperlink" Target="http://img.4plebs.org/boards/tg/image/1366/48/1366488913521.jpg" TargetMode="External"/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hadowrun.fandom.com/wiki/Puyallup" TargetMode="External"/><Relationship Id="rId11" Type="http://schemas.openxmlformats.org/officeDocument/2006/relationships/image" Target="../media/image1.png"/><Relationship Id="rId5" Type="http://schemas.openxmlformats.org/officeDocument/2006/relationships/hyperlink" Target="https://shadowrun.fandom.com/wiki/Underworld_93" TargetMode="External"/><Relationship Id="rId10" Type="http://schemas.openxmlformats.org/officeDocument/2006/relationships/hyperlink" Target="https://shadowrun.fandom.com/wiki/Blood_Mountain_Boys" TargetMode="External"/><Relationship Id="rId4" Type="http://schemas.openxmlformats.org/officeDocument/2006/relationships/hyperlink" Target="https://www.reddit.com/r/Roll20/comments/ld6jxz/battlemap22x16_wilderness_roads_1_ambush_corner_oc/" TargetMode="External"/><Relationship Id="rId9" Type="http://schemas.openxmlformats.org/officeDocument/2006/relationships/hyperlink" Target="https://shadowrun.fandom.com/wiki/Leather_Devi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A555D5-8802-AF71-814D-59AA6E8CF1A9}"/>
              </a:ext>
            </a:extLst>
          </p:cNvPr>
          <p:cNvSpPr txBox="1"/>
          <p:nvPr/>
        </p:nvSpPr>
        <p:spPr>
          <a:xfrm>
            <a:off x="-8264" y="7661568"/>
            <a:ext cx="3794885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Shock and Haul</a:t>
            </a:r>
          </a:p>
          <a:p>
            <a:r>
              <a:rPr lang="en-US" sz="1400" dirty="0"/>
              <a:t>A Shadowrun 6e First Taste by Zeshan Rajput</a:t>
            </a:r>
          </a:p>
          <a:p>
            <a:r>
              <a:rPr lang="en-US" sz="1400" dirty="0">
                <a:hlinkClick r:id="rId2"/>
              </a:rPr>
              <a:t>https://creativecommons.org/licenses/by-sa/3.0/</a:t>
            </a:r>
            <a:endParaRPr lang="en-US" sz="1400" dirty="0"/>
          </a:p>
          <a:p>
            <a:r>
              <a:rPr lang="en-US" sz="1400" dirty="0"/>
              <a:t>CRB: Shadowrun 6</a:t>
            </a:r>
            <a:r>
              <a:rPr lang="en-US" sz="1400" baseline="30000" dirty="0"/>
              <a:t>th</a:t>
            </a:r>
            <a:r>
              <a:rPr lang="en-US" sz="1400" dirty="0"/>
              <a:t> Edition Core Rule Book</a:t>
            </a:r>
          </a:p>
          <a:p>
            <a:r>
              <a:rPr lang="en-US" sz="1400" dirty="0"/>
              <a:t>SMG: </a:t>
            </a:r>
            <a:r>
              <a:rPr lang="en-US" sz="1400" dirty="0">
                <a:hlinkClick r:id="rId3"/>
              </a:rPr>
              <a:t>Shadowrun Missions </a:t>
            </a:r>
            <a:r>
              <a:rPr lang="en-US" sz="1400" dirty="0"/>
              <a:t>Guide v1.6</a:t>
            </a:r>
          </a:p>
          <a:p>
            <a:r>
              <a:rPr lang="en-US" sz="1400" dirty="0"/>
              <a:t>Map Credit: </a:t>
            </a:r>
            <a:r>
              <a:rPr lang="en-US" sz="1400" dirty="0">
                <a:hlinkClick r:id="rId4"/>
              </a:rPr>
              <a:t>u/MisjayMaps1 on r/Roll20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1570E-26B2-239A-C6EC-E135545DE7E9}"/>
              </a:ext>
            </a:extLst>
          </p:cNvPr>
          <p:cNvSpPr txBox="1"/>
          <p:nvPr/>
        </p:nvSpPr>
        <p:spPr>
          <a:xfrm>
            <a:off x="101600" y="50796"/>
            <a:ext cx="254846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The Hook</a:t>
            </a:r>
            <a:r>
              <a:rPr lang="en-US" sz="1000" dirty="0"/>
              <a:t>: There's a go-gang race in 2 days around Seattle, and the Desolation Angels want the other gangs to know they're in Seattle and mean business. </a:t>
            </a:r>
            <a:r>
              <a:rPr lang="en-US" sz="1000" b="1" u="sng" dirty="0"/>
              <a:t>The Job</a:t>
            </a:r>
            <a:r>
              <a:rPr lang="en-US" sz="1000" dirty="0"/>
              <a:t>: Set a trap and take out whomever is winning the race by the end of the third leg. </a:t>
            </a:r>
            <a:r>
              <a:rPr lang="en-US" sz="1000" b="1" u="sng" dirty="0"/>
              <a:t>The Pay</a:t>
            </a:r>
            <a:r>
              <a:rPr lang="en-US" sz="1000" dirty="0"/>
              <a:t>: 1000¥ base, plus a bonus for salvaging the lead vehicle in good condition.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C00C7-2314-8EEB-4624-8F43BFB1F202}"/>
              </a:ext>
            </a:extLst>
          </p:cNvPr>
          <p:cNvSpPr txBox="1"/>
          <p:nvPr/>
        </p:nvSpPr>
        <p:spPr>
          <a:xfrm>
            <a:off x="2828858" y="50796"/>
            <a:ext cx="399444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Scene 1 (Social). </a:t>
            </a:r>
            <a:r>
              <a:rPr lang="en-US" sz="1000" b="1" u="sng" dirty="0"/>
              <a:t>Setting</a:t>
            </a:r>
            <a:r>
              <a:rPr lang="en-US" sz="1000" dirty="0"/>
              <a:t>: </a:t>
            </a:r>
            <a:r>
              <a:rPr lang="en-US" sz="1000" dirty="0">
                <a:hlinkClick r:id="rId5"/>
              </a:rPr>
              <a:t>Underworld 93</a:t>
            </a:r>
            <a:r>
              <a:rPr lang="en-US" sz="1000" dirty="0"/>
              <a:t>, a music venue in </a:t>
            </a:r>
            <a:r>
              <a:rPr lang="en-US" sz="1000" dirty="0">
                <a:hlinkClick r:id="rId6"/>
              </a:rPr>
              <a:t>Puyallup</a:t>
            </a:r>
            <a:r>
              <a:rPr lang="en-US" sz="1000" dirty="0"/>
              <a:t>. </a:t>
            </a:r>
            <a:r>
              <a:rPr lang="en-US" sz="1000" b="1" u="sng" dirty="0"/>
              <a:t>The Hook</a:t>
            </a:r>
            <a:r>
              <a:rPr lang="en-US" sz="1000" dirty="0"/>
              <a:t>: Runners were told by their fixers to meet here for a job. Given dossiers with images, major skills, names of the rest of the team (have players introduce their characters). </a:t>
            </a:r>
            <a:r>
              <a:rPr lang="en-US" sz="1000" b="1" u="sng" dirty="0"/>
              <a:t>Events</a:t>
            </a:r>
            <a:r>
              <a:rPr lang="en-US" sz="1000" dirty="0"/>
              <a:t>: Influence + CHA (3) – Bartender directs the player to a back room where Mr. Johnson awaits. Influence + CHA (7) – players get the name of the client. Negotiation: per SMG p16, vs Influence 5 CHA 4, 5% increase/decrease in base pay per hit (max still 3k per SMG).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3EBE2A-2275-5839-5C37-519015FCBCF9}"/>
              </a:ext>
            </a:extLst>
          </p:cNvPr>
          <p:cNvSpPr txBox="1"/>
          <p:nvPr/>
        </p:nvSpPr>
        <p:spPr>
          <a:xfrm>
            <a:off x="103246" y="1408423"/>
            <a:ext cx="3565504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Scene 2 (Investigation). </a:t>
            </a:r>
            <a:r>
              <a:rPr lang="en-US" sz="1000" b="1" u="sng" dirty="0"/>
              <a:t>Setting</a:t>
            </a:r>
            <a:r>
              <a:rPr lang="en-US" sz="1000" dirty="0"/>
              <a:t>: per players. </a:t>
            </a:r>
            <a:r>
              <a:rPr lang="en-US" sz="1000" b="1" u="sng" dirty="0"/>
              <a:t>Available Info</a:t>
            </a:r>
            <a:r>
              <a:rPr lang="en-US" sz="1000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race goes around </a:t>
            </a:r>
            <a:r>
              <a:rPr lang="en-US" sz="1000" dirty="0">
                <a:hlinkClick r:id="rId7"/>
              </a:rPr>
              <a:t>Seattle (map</a:t>
            </a:r>
            <a:r>
              <a:rPr lang="en-US" sz="1000" dirty="0"/>
              <a:t>). Begins and ends in Puyallup. Leg 1: Up to I-5. Leg 2: I-5 from Tacoma to Everett. Leg 3: Backroads from Snohomish through to Auburn. Leg 4: Back onto 162.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biggest entries are </a:t>
            </a:r>
            <a:r>
              <a:rPr lang="en-US" sz="1000" dirty="0">
                <a:hlinkClick r:id="rId8"/>
              </a:rPr>
              <a:t>405 Hellhounds</a:t>
            </a:r>
            <a:r>
              <a:rPr lang="en-US" sz="1000" dirty="0"/>
              <a:t>, </a:t>
            </a:r>
            <a:r>
              <a:rPr lang="en-US" sz="1000" dirty="0">
                <a:hlinkClick r:id="rId9"/>
              </a:rPr>
              <a:t>Leather Devils</a:t>
            </a:r>
            <a:r>
              <a:rPr lang="en-US" sz="1000" dirty="0"/>
              <a:t>, and </a:t>
            </a:r>
            <a:r>
              <a:rPr lang="en-US" sz="1000" dirty="0">
                <a:hlinkClick r:id="rId10"/>
              </a:rPr>
              <a:t>Blood Mountain Boys</a:t>
            </a:r>
            <a:r>
              <a:rPr lang="en-US" sz="1000" dirty="0"/>
              <a:t>. Most racers will be early career gangers.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Police don't like this race. Leg 2 is heavily monitored (Security Rating A during the race, CRB 239).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start and finish (Legs 1 and 4) are where the onlookers gather. While some foul play between racers is expected and encouraged, a third party dusting the lead car is not.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Other runners were hired. They’d act during Leg 3 too.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C9AA5A-5E07-DDFE-AFFD-E969BC37256A}"/>
              </a:ext>
            </a:extLst>
          </p:cNvPr>
          <p:cNvSpPr txBox="1"/>
          <p:nvPr/>
        </p:nvSpPr>
        <p:spPr>
          <a:xfrm>
            <a:off x="3758374" y="1408424"/>
            <a:ext cx="306493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Optional Rules for Initiative. </a:t>
            </a:r>
            <a:r>
              <a:rPr lang="en-US" sz="1000" b="1" u="sng" dirty="0"/>
              <a:t>Purpose</a:t>
            </a:r>
            <a:r>
              <a:rPr lang="en-US" sz="1000" dirty="0"/>
              <a:t>: Get all players involved in all scenes at First Taste. </a:t>
            </a:r>
            <a:r>
              <a:rPr lang="en-US" sz="1000" b="1" u="sng" dirty="0"/>
              <a:t>Social</a:t>
            </a:r>
            <a:r>
              <a:rPr lang="en-US" sz="1000" dirty="0"/>
              <a:t>: Influence + CHA. # hits determines order. Ties: Edge, CHA, INT, Coin Flip.  </a:t>
            </a:r>
            <a:r>
              <a:rPr lang="en-US" sz="1000" b="1" u="sng" dirty="0"/>
              <a:t>Investigation</a:t>
            </a:r>
            <a:r>
              <a:rPr lang="en-US" sz="1000" dirty="0"/>
              <a:t>: Perception + INT. # hits determines order. Ties: Edge, INT, REA, Coin Flip.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D8DFFD-68C3-AAAD-211B-631B2382B9D9}"/>
              </a:ext>
            </a:extLst>
          </p:cNvPr>
          <p:cNvSpPr txBox="1"/>
          <p:nvPr/>
        </p:nvSpPr>
        <p:spPr>
          <a:xfrm>
            <a:off x="3758374" y="2338660"/>
            <a:ext cx="306493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Scene 3 (Investigation). </a:t>
            </a:r>
            <a:r>
              <a:rPr lang="en-US" sz="1000" b="1" u="sng" dirty="0"/>
              <a:t>Setting</a:t>
            </a:r>
            <a:r>
              <a:rPr lang="en-US" sz="1000" dirty="0"/>
              <a:t>: The Highway ambush. </a:t>
            </a:r>
            <a:r>
              <a:rPr lang="en-US" sz="1000" b="1" u="sng" dirty="0"/>
              <a:t>Edge</a:t>
            </a:r>
            <a:r>
              <a:rPr lang="en-US" sz="1000" dirty="0"/>
              <a:t>: 1 per 2 successes in Scene 2 for each player (max 2). </a:t>
            </a:r>
            <a:r>
              <a:rPr lang="en-US" sz="1000" b="1" u="sng" dirty="0"/>
              <a:t>Challenges</a:t>
            </a:r>
            <a:r>
              <a:rPr lang="en-US" sz="10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players can set their trap with relevant engineering, stealth, etc. checks.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Perception + INT (3): Players can detect another group setting up a trap. (Failure: players are detected first).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3E113F-2033-BD26-6FA9-75A3C83D86B2}"/>
              </a:ext>
            </a:extLst>
          </p:cNvPr>
          <p:cNvSpPr txBox="1"/>
          <p:nvPr/>
        </p:nvSpPr>
        <p:spPr>
          <a:xfrm>
            <a:off x="5464096" y="3661877"/>
            <a:ext cx="1368117" cy="3939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Scene 4 (Combat). </a:t>
            </a:r>
            <a:r>
              <a:rPr lang="en-US" sz="1000" b="1" u="sng" dirty="0"/>
              <a:t>Setting</a:t>
            </a:r>
            <a:r>
              <a:rPr lang="en-US" sz="1000" dirty="0"/>
              <a:t>: The highway ambush. </a:t>
            </a:r>
            <a:r>
              <a:rPr lang="en-US" sz="1000" b="1" u="sng" dirty="0"/>
              <a:t>Edge</a:t>
            </a:r>
            <a:r>
              <a:rPr lang="en-US" sz="1000" dirty="0"/>
              <a:t>: 1 per 2 successes in Scene 3 for each player (max 2). </a:t>
            </a:r>
            <a:r>
              <a:rPr lang="en-US" sz="1000" b="1" u="sng" dirty="0"/>
              <a:t>Challenges</a:t>
            </a:r>
            <a:r>
              <a:rPr lang="en-US" sz="1000" dirty="0"/>
              <a:t>: 1 enemy per player (max 4). Choose from: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Go-Ganger (CRB 204)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Data Harvester (CRB 205, max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Shaman (CRB 204)</a:t>
            </a:r>
          </a:p>
          <a:p>
            <a:r>
              <a:rPr lang="en-US" sz="1000" dirty="0"/>
              <a:t>Optional Escalations: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racers begin rounding the bend. Players must set off their trap while engaging the enemy.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Racers enter combat.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First trap fails, leading to vehicle combat.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49FCE0-D5F0-153E-9313-B502953E9137}"/>
              </a:ext>
            </a:extLst>
          </p:cNvPr>
          <p:cNvSpPr txBox="1"/>
          <p:nvPr/>
        </p:nvSpPr>
        <p:spPr>
          <a:xfrm>
            <a:off x="3691467" y="7601575"/>
            <a:ext cx="314074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Picking Up the Pieces. </a:t>
            </a:r>
            <a:r>
              <a:rPr lang="en-US" sz="1000" b="1" dirty="0"/>
              <a:t>Pay: </a:t>
            </a:r>
            <a:r>
              <a:rPr lang="en-US" sz="1000" dirty="0"/>
              <a:t>negotiated base pay 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500¥ per successful check in laying a trap (scene 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1000¥ if other runners can’t complete their mission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Max 3k per player</a:t>
            </a:r>
          </a:p>
          <a:p>
            <a:r>
              <a:rPr lang="en-US" sz="1000" b="1" u="sng" dirty="0"/>
              <a:t>Karma</a:t>
            </a:r>
            <a:r>
              <a:rPr lang="en-US" sz="1000" dirty="0"/>
              <a:t>: 3 karma for adventure survival. </a:t>
            </a:r>
          </a:p>
          <a:p>
            <a:r>
              <a:rPr lang="en-US" sz="1000" b="1" u="sng" dirty="0"/>
              <a:t>Contacts</a:t>
            </a:r>
            <a:r>
              <a:rPr lang="en-US" sz="1000" dirty="0"/>
              <a:t>: Seraphina (Street – Gangs, Connections 3 Loyalty 1) for exceptional mission success. Seraphina is the Desolation Angel who gets the salvaged vehicle and is grateful. </a:t>
            </a:r>
            <a:endParaRPr lang="en-US" sz="1000" b="1" u="sng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D238A7-80EC-116B-D07E-E48F19B9E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57" y="3710725"/>
            <a:ext cx="5314987" cy="386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051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</TotalTime>
  <Words>694</Words>
  <Application>Microsoft Office PowerPoint</Application>
  <PresentationFormat>Letter Paper (8.5x11 in)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Zeshan Rajput</dc:creator>
  <cp:lastModifiedBy>Zeshan Rajput</cp:lastModifiedBy>
  <cp:revision>5</cp:revision>
  <dcterms:created xsi:type="dcterms:W3CDTF">2022-06-14T13:32:13Z</dcterms:created>
  <dcterms:modified xsi:type="dcterms:W3CDTF">2022-06-14T20:02:28Z</dcterms:modified>
</cp:coreProperties>
</file>