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5A19-A5C3-44E5-A22A-FC6EDAC6AD5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EF1E-5BC9-4CEA-8A82-8DC08308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RMissions/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reddit.com/r/cyberpunkred/comments/lfcd8j/the_apartment_cyberpunk_static_battle_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555D5-8802-AF71-814D-59AA6E8CF1A9}"/>
              </a:ext>
            </a:extLst>
          </p:cNvPr>
          <p:cNvSpPr txBox="1"/>
          <p:nvPr/>
        </p:nvSpPr>
        <p:spPr>
          <a:xfrm>
            <a:off x="-41198" y="7487771"/>
            <a:ext cx="324822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Take Two</a:t>
            </a:r>
          </a:p>
          <a:p>
            <a:r>
              <a:rPr lang="en-US" sz="1200" dirty="0"/>
              <a:t>A Shadowrun 6e First Taste by Zeshan Rajput</a:t>
            </a:r>
          </a:p>
          <a:p>
            <a:r>
              <a:rPr lang="en-US" sz="1200" dirty="0">
                <a:hlinkClick r:id="rId2"/>
              </a:rPr>
              <a:t>https://creativecommons.org/licenses/by-sa/3.0/</a:t>
            </a:r>
            <a:endParaRPr lang="en-US" sz="1200" dirty="0"/>
          </a:p>
          <a:p>
            <a:r>
              <a:rPr lang="en-US" sz="1200" dirty="0"/>
              <a:t>CRB: Shadowrun 6</a:t>
            </a:r>
            <a:r>
              <a:rPr lang="en-US" sz="1200" baseline="30000" dirty="0"/>
              <a:t>th</a:t>
            </a:r>
            <a:r>
              <a:rPr lang="en-US" sz="1200" dirty="0"/>
              <a:t> Edition Core Rule Book</a:t>
            </a:r>
          </a:p>
          <a:p>
            <a:r>
              <a:rPr lang="en-US" sz="1200" dirty="0"/>
              <a:t>SMG: </a:t>
            </a:r>
            <a:r>
              <a:rPr lang="en-US" sz="1200" dirty="0">
                <a:hlinkClick r:id="rId3"/>
              </a:rPr>
              <a:t>Shadowrun Missions </a:t>
            </a:r>
            <a:r>
              <a:rPr lang="en-US" sz="1200" dirty="0"/>
              <a:t>Guide v1.6</a:t>
            </a:r>
          </a:p>
          <a:p>
            <a:r>
              <a:rPr lang="en-US" sz="1200" dirty="0"/>
              <a:t>Map Credit: </a:t>
            </a:r>
            <a:r>
              <a:rPr lang="en-US" sz="1200" dirty="0" err="1">
                <a:hlinkClick r:id="rId4"/>
              </a:rPr>
              <a:t>SolutionMaps</a:t>
            </a:r>
            <a:r>
              <a:rPr lang="en-US" sz="1200" dirty="0">
                <a:hlinkClick r:id="rId4"/>
              </a:rPr>
              <a:t> on </a:t>
            </a:r>
            <a:r>
              <a:rPr lang="en-US" sz="1200" dirty="0" err="1">
                <a:hlinkClick r:id="rId4"/>
              </a:rPr>
              <a:t>Patreon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570E-26B2-239A-C6EC-E135545DE7E9}"/>
              </a:ext>
            </a:extLst>
          </p:cNvPr>
          <p:cNvSpPr txBox="1"/>
          <p:nvPr/>
        </p:nvSpPr>
        <p:spPr>
          <a:xfrm>
            <a:off x="101600" y="50796"/>
            <a:ext cx="21380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The Plot</a:t>
            </a:r>
            <a:r>
              <a:rPr lang="en-US" sz="1000" dirty="0"/>
              <a:t> A </a:t>
            </a:r>
            <a:r>
              <a:rPr lang="en-US" sz="1000" dirty="0" err="1"/>
              <a:t>trid</a:t>
            </a:r>
            <a:r>
              <a:rPr lang="en-US" sz="1000" dirty="0"/>
              <a:t> star researching </a:t>
            </a:r>
            <a:r>
              <a:rPr lang="en-US" sz="1000" dirty="0" err="1"/>
              <a:t>shadowrunners</a:t>
            </a:r>
            <a:r>
              <a:rPr lang="en-US" sz="1000" dirty="0"/>
              <a:t> is targeted for abduction. </a:t>
            </a:r>
            <a:r>
              <a:rPr lang="en-US" sz="1000" b="1" u="sng" dirty="0"/>
              <a:t>The Job</a:t>
            </a:r>
            <a:r>
              <a:rPr lang="en-US" sz="1000" dirty="0"/>
              <a:t>: Escort the client on a </a:t>
            </a:r>
            <a:r>
              <a:rPr lang="en-US" sz="1000" dirty="0" err="1"/>
              <a:t>shadowrun</a:t>
            </a:r>
            <a:r>
              <a:rPr lang="en-US" sz="1000" dirty="0"/>
              <a:t> and protect them.. </a:t>
            </a:r>
            <a:r>
              <a:rPr lang="en-US" sz="1000" b="1" u="sng" dirty="0"/>
              <a:t>The Pay</a:t>
            </a:r>
            <a:r>
              <a:rPr lang="en-US" sz="1000" dirty="0"/>
              <a:t>: 500¥ up front, 1000¥ for the star’s safety, bonuses for “an authentic experience” and delivering the artifact. 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C00C7-2314-8EEB-4624-8F43BFB1F202}"/>
              </a:ext>
            </a:extLst>
          </p:cNvPr>
          <p:cNvSpPr txBox="1"/>
          <p:nvPr/>
        </p:nvSpPr>
        <p:spPr>
          <a:xfrm>
            <a:off x="2345635" y="50796"/>
            <a:ext cx="44776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1 (Social). </a:t>
            </a:r>
            <a:r>
              <a:rPr lang="en-US" sz="1000" b="1" u="sng" dirty="0"/>
              <a:t>Setting</a:t>
            </a:r>
            <a:r>
              <a:rPr lang="en-US" sz="1000" dirty="0"/>
              <a:t>: Dante's Inferno, Downtown. </a:t>
            </a:r>
            <a:r>
              <a:rPr lang="en-US" sz="1000" b="1" u="sng" dirty="0"/>
              <a:t>The Hook</a:t>
            </a:r>
            <a:r>
              <a:rPr lang="en-US" sz="1000" dirty="0"/>
              <a:t>: Runners were told by their fixers to meet here. Given dossiers with images, major skills, names of the rest of the team (have players introduce their characters). </a:t>
            </a:r>
            <a:r>
              <a:rPr lang="en-US" sz="1000" b="1" u="sng" dirty="0"/>
              <a:t>Events</a:t>
            </a:r>
            <a:r>
              <a:rPr lang="en-US" sz="1000" dirty="0"/>
              <a:t>: Influence + CHA (3) – Bartender directs the player to a back room where Mr. Johnson along with Jason </a:t>
            </a:r>
            <a:r>
              <a:rPr lang="en-US" sz="1000" dirty="0" err="1"/>
              <a:t>McClont</a:t>
            </a:r>
            <a:r>
              <a:rPr lang="en-US" sz="1000" dirty="0"/>
              <a:t>. Mr. Johnson has lined up the experience: a milk-run smash-and-grab to acquire any magical artifacts from a small-time </a:t>
            </a:r>
            <a:r>
              <a:rPr lang="en-US" sz="1000" dirty="0" err="1"/>
              <a:t>Renraku</a:t>
            </a:r>
            <a:r>
              <a:rPr lang="en-US" sz="1000" dirty="0"/>
              <a:t> exec's apartment. </a:t>
            </a:r>
            <a:r>
              <a:rPr lang="en-US" sz="1000" b="1" u="sng" dirty="0"/>
              <a:t>Negotiation</a:t>
            </a:r>
            <a:r>
              <a:rPr lang="en-US" sz="1000" dirty="0"/>
              <a:t>: per SMG p16, vs Influence 5 CHA 6, 5% increase/decrease in base pay per hit (max still 3k per SMG).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EBE2A-2275-5839-5C37-519015FCBCF9}"/>
              </a:ext>
            </a:extLst>
          </p:cNvPr>
          <p:cNvSpPr txBox="1"/>
          <p:nvPr/>
        </p:nvSpPr>
        <p:spPr>
          <a:xfrm>
            <a:off x="101599" y="1415636"/>
            <a:ext cx="3248223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2 (Investigation). </a:t>
            </a:r>
            <a:r>
              <a:rPr lang="en-US" sz="1000" b="1" u="sng" dirty="0"/>
              <a:t>Setting</a:t>
            </a:r>
            <a:r>
              <a:rPr lang="en-US" sz="1000" dirty="0"/>
              <a:t>: per players. </a:t>
            </a:r>
            <a:r>
              <a:rPr lang="en-US" sz="1000" b="1" u="sng" dirty="0"/>
              <a:t>Available Info</a:t>
            </a:r>
            <a:r>
              <a:rPr lang="en-US" sz="10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McClont</a:t>
            </a:r>
            <a:r>
              <a:rPr lang="en-US" sz="1000" dirty="0"/>
              <a:t> has a number of guest appearances on popular </a:t>
            </a:r>
            <a:r>
              <a:rPr lang="en-US" sz="1000" dirty="0" err="1"/>
              <a:t>trid</a:t>
            </a:r>
            <a:r>
              <a:rPr lang="en-US" sz="1000" dirty="0"/>
              <a:t> serials, mostly police procedurals. He's also starred in a few 'direct to home' productions.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</a:t>
            </a:r>
            <a:r>
              <a:rPr lang="en-US" sz="1000" dirty="0" err="1"/>
              <a:t>Renraku</a:t>
            </a:r>
            <a:r>
              <a:rPr lang="en-US" sz="1000" dirty="0"/>
              <a:t> Exec, Akemi </a:t>
            </a:r>
            <a:r>
              <a:rPr lang="en-US" sz="1000" dirty="0" err="1"/>
              <a:t>Hirogashi</a:t>
            </a:r>
            <a:r>
              <a:rPr lang="en-US" sz="1000" dirty="0"/>
              <a:t>, has just been promoted to junior regional manager of </a:t>
            </a:r>
            <a:r>
              <a:rPr lang="en-US" sz="1000" dirty="0" err="1"/>
              <a:t>Kogane</a:t>
            </a:r>
            <a:r>
              <a:rPr lang="en-US" sz="1000" dirty="0"/>
              <a:t>, a </a:t>
            </a:r>
            <a:r>
              <a:rPr lang="en-US" sz="1000" dirty="0" err="1"/>
              <a:t>Renraku</a:t>
            </a:r>
            <a:r>
              <a:rPr lang="en-US" sz="1000" dirty="0"/>
              <a:t> subsidiary that operates fashion boutiques.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Hirogashi</a:t>
            </a:r>
            <a:r>
              <a:rPr lang="en-US" sz="1000" dirty="0"/>
              <a:t> is </a:t>
            </a:r>
            <a:r>
              <a:rPr lang="en-US" sz="1000" dirty="0" err="1"/>
              <a:t>decended</a:t>
            </a:r>
            <a:r>
              <a:rPr lang="en-US" sz="1000" dirty="0"/>
              <a:t> from a line of Japanese martial artists. They </a:t>
            </a:r>
            <a:r>
              <a:rPr lang="en-US" sz="1000" dirty="0" err="1"/>
              <a:t>specalized</a:t>
            </a:r>
            <a:r>
              <a:rPr lang="en-US" sz="1000" dirty="0"/>
              <a:t> in an applied form of </a:t>
            </a:r>
            <a:r>
              <a:rPr lang="en-US" sz="1000" dirty="0" err="1"/>
              <a:t>kenjutsu</a:t>
            </a:r>
            <a:r>
              <a:rPr lang="en-US" sz="10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Hirogashi</a:t>
            </a:r>
            <a:r>
              <a:rPr lang="en-US" sz="1000" dirty="0"/>
              <a:t> lives in a </a:t>
            </a:r>
            <a:r>
              <a:rPr lang="en-US" sz="1000" dirty="0" err="1"/>
              <a:t>Renraku</a:t>
            </a:r>
            <a:r>
              <a:rPr lang="en-US" sz="1000" dirty="0"/>
              <a:t> subsidiary-held apartment complex downtown. Security is Rating A (CRB 239) plus a street samurai doorman and a </a:t>
            </a:r>
            <a:r>
              <a:rPr lang="en-US" sz="1000" dirty="0" err="1"/>
              <a:t>physad</a:t>
            </a:r>
            <a:r>
              <a:rPr lang="en-US" sz="1000" dirty="0"/>
              <a:t> concierge.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Hirogashi</a:t>
            </a:r>
            <a:r>
              <a:rPr lang="en-US" sz="1000" dirty="0"/>
              <a:t> is reportedly dating a Red Samurai.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building: lowest 5 floors are a shopping mall, then apartments. Underground parking for 5 floors.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9AA5A-5E07-DDFE-AFFD-E969BC37256A}"/>
              </a:ext>
            </a:extLst>
          </p:cNvPr>
          <p:cNvSpPr txBox="1"/>
          <p:nvPr/>
        </p:nvSpPr>
        <p:spPr>
          <a:xfrm>
            <a:off x="3404719" y="1417706"/>
            <a:ext cx="341858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Optional Rules for Initiative. </a:t>
            </a:r>
            <a:r>
              <a:rPr lang="en-US" sz="1000" b="1" u="sng" dirty="0"/>
              <a:t>Purpose</a:t>
            </a:r>
            <a:r>
              <a:rPr lang="en-US" sz="1000" dirty="0"/>
              <a:t>: Get all players involved in all scenes at First Taste. </a:t>
            </a:r>
            <a:r>
              <a:rPr lang="en-US" sz="1000" b="1" u="sng" dirty="0"/>
              <a:t>Social</a:t>
            </a:r>
            <a:r>
              <a:rPr lang="en-US" sz="1000" dirty="0"/>
              <a:t>: Influence + CHA. # hits determines order. Ties: Edge, CHA, INT, Coin Flip.  </a:t>
            </a:r>
            <a:r>
              <a:rPr lang="en-US" sz="1000" b="1" u="sng" dirty="0"/>
              <a:t>Investigation</a:t>
            </a:r>
            <a:r>
              <a:rPr lang="en-US" sz="1000" dirty="0"/>
              <a:t>: Perception + INT. # hits determines order. Ties: Edge, INT, REA, Coin Flip.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8DFFD-68C3-AAAD-211B-631B2382B9D9}"/>
              </a:ext>
            </a:extLst>
          </p:cNvPr>
          <p:cNvSpPr txBox="1"/>
          <p:nvPr/>
        </p:nvSpPr>
        <p:spPr>
          <a:xfrm>
            <a:off x="3417971" y="2345740"/>
            <a:ext cx="34053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3 (Investigation). </a:t>
            </a:r>
            <a:r>
              <a:rPr lang="en-US" sz="1000" b="1" u="sng" dirty="0"/>
              <a:t>Setting</a:t>
            </a:r>
            <a:r>
              <a:rPr lang="en-US" sz="1000" dirty="0"/>
              <a:t>: The Apartment Complex. </a:t>
            </a:r>
            <a:r>
              <a:rPr lang="en-US" sz="1000" b="1" u="sng" dirty="0"/>
              <a:t>Edge</a:t>
            </a:r>
            <a:r>
              <a:rPr lang="en-US" sz="1000" dirty="0"/>
              <a:t>: 1 per 2 successes in Scene 2 for each player (max 2). </a:t>
            </a:r>
            <a:r>
              <a:rPr lang="en-US" sz="1000" b="1" u="sng" dirty="0"/>
              <a:t>Challenges</a:t>
            </a:r>
            <a:r>
              <a:rPr lang="en-US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Shopping mall entrance: R1 SIN scanner, R3 </a:t>
            </a:r>
            <a:r>
              <a:rPr lang="en-US" sz="1000" dirty="0" err="1"/>
              <a:t>Chemsniffer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Residental</a:t>
            </a:r>
            <a:r>
              <a:rPr lang="en-US" sz="1000" dirty="0"/>
              <a:t> area lobby: NPCs per left, R4 SIN Scanner, R4 </a:t>
            </a:r>
            <a:r>
              <a:rPr lang="en-US" sz="1000" dirty="0" err="1"/>
              <a:t>Chemsniffer</a:t>
            </a:r>
            <a:r>
              <a:rPr lang="en-US" sz="10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Matrix: R6 host for shopping mall, average IC + on-call spider. Separate slaved R5 host for bldg.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Magic: wards on residential floors with rare spirit patrols.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E113F-2033-BD26-6FA9-75A3C83D86B2}"/>
              </a:ext>
            </a:extLst>
          </p:cNvPr>
          <p:cNvSpPr txBox="1"/>
          <p:nvPr/>
        </p:nvSpPr>
        <p:spPr>
          <a:xfrm>
            <a:off x="3140765" y="7540779"/>
            <a:ext cx="367956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Scene 4 (Combat). </a:t>
            </a:r>
            <a:r>
              <a:rPr lang="en-US" sz="1000" b="1" u="sng" dirty="0"/>
              <a:t>Setting</a:t>
            </a:r>
            <a:r>
              <a:rPr lang="en-US" sz="1000" dirty="0"/>
              <a:t>: The apartment once HTR is triggered. </a:t>
            </a:r>
            <a:r>
              <a:rPr lang="en-US" sz="1000" b="1" u="sng" dirty="0"/>
              <a:t>Edge</a:t>
            </a:r>
            <a:r>
              <a:rPr lang="en-US" sz="1000" dirty="0"/>
              <a:t>: 1 per player if they get advanced notice, 1 more (max 2) if they set up an ambush.  </a:t>
            </a:r>
            <a:r>
              <a:rPr lang="en-US" sz="1000" b="1" u="sng" dirty="0"/>
              <a:t>Challenges</a:t>
            </a:r>
            <a:r>
              <a:rPr lang="en-US" sz="1000" dirty="0"/>
              <a:t>: 1 enemy per player (max 4). Choose from: Patrolman (CRB 206), Decker (CRB 205), Combat Mage (CRB 206), SWAT Officer (CRB 206). </a:t>
            </a:r>
            <a:r>
              <a:rPr lang="en-US" sz="1000" dirty="0" err="1"/>
              <a:t>McClont</a:t>
            </a:r>
            <a:r>
              <a:rPr lang="en-US" sz="1000" dirty="0"/>
              <a:t> has 2 in all stats, 4 in Con (Acting), and no weapons. He will not participate in combat other than to run and hide.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9FCE0-D5F0-153E-9313-B502953E9137}"/>
              </a:ext>
            </a:extLst>
          </p:cNvPr>
          <p:cNvSpPr txBox="1"/>
          <p:nvPr/>
        </p:nvSpPr>
        <p:spPr>
          <a:xfrm>
            <a:off x="0" y="8734917"/>
            <a:ext cx="68233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Picking Up the Pieces. </a:t>
            </a:r>
            <a:r>
              <a:rPr lang="en-US" sz="1000" b="1" dirty="0"/>
              <a:t>Pay: </a:t>
            </a:r>
            <a:r>
              <a:rPr lang="en-US" sz="1000" dirty="0"/>
              <a:t>negotiated pay. Max 3k per </a:t>
            </a:r>
            <a:r>
              <a:rPr lang="en-US" sz="1000" dirty="0" err="1"/>
              <a:t>player.</a:t>
            </a:r>
            <a:r>
              <a:rPr lang="en-US" sz="1000" b="1" u="sng" dirty="0" err="1"/>
              <a:t>Karma</a:t>
            </a:r>
            <a:r>
              <a:rPr lang="en-US" sz="1000" dirty="0"/>
              <a:t>: 3 karma for adventure survival. </a:t>
            </a:r>
          </a:p>
          <a:p>
            <a:r>
              <a:rPr lang="en-US" sz="1000" b="1" u="sng" dirty="0"/>
              <a:t>Contacts</a:t>
            </a:r>
            <a:r>
              <a:rPr lang="en-US" sz="1000" dirty="0"/>
              <a:t>: Jason </a:t>
            </a:r>
            <a:r>
              <a:rPr lang="en-US" sz="1000" dirty="0" err="1"/>
              <a:t>McClont</a:t>
            </a:r>
            <a:r>
              <a:rPr lang="en-US" sz="1000" dirty="0"/>
              <a:t>, Connections 2 Media Personality. </a:t>
            </a:r>
            <a:endParaRPr lang="en-US" sz="1000" b="1" u="sng" dirty="0"/>
          </a:p>
        </p:txBody>
      </p:sp>
      <p:pic>
        <p:nvPicPr>
          <p:cNvPr id="11" name="Picture 10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6A2B834A-821A-6E87-6021-3C1EED35B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7" y="3842796"/>
            <a:ext cx="6550632" cy="36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649</Words>
  <Application>Microsoft Office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Rajput</dc:creator>
  <cp:lastModifiedBy>Zeshan Rajput</cp:lastModifiedBy>
  <cp:revision>14</cp:revision>
  <dcterms:created xsi:type="dcterms:W3CDTF">2022-06-14T13:32:13Z</dcterms:created>
  <dcterms:modified xsi:type="dcterms:W3CDTF">2022-07-10T13:05:20Z</dcterms:modified>
</cp:coreProperties>
</file>