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 id="270" r:id="rId16"/>
    <p:sldId id="271" r:id="rId17"/>
    <p:sldId id="272" r:id="rId18"/>
    <p:sldId id="288" r:id="rId19"/>
    <p:sldId id="273" r:id="rId20"/>
    <p:sldId id="275" r:id="rId21"/>
    <p:sldId id="281" r:id="rId22"/>
    <p:sldId id="277" r:id="rId23"/>
    <p:sldId id="279" r:id="rId24"/>
    <p:sldId id="283" r:id="rId25"/>
    <p:sldId id="290" r:id="rId26"/>
    <p:sldId id="289" r:id="rId27"/>
    <p:sldId id="286" r:id="rId28"/>
    <p:sldId id="28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73C7C4-A010-401C-AF5D-35A423B1E57A}" type="doc">
      <dgm:prSet loTypeId="urn:microsoft.com/office/officeart/2005/8/layout/default" loCatId="list" qsTypeId="urn:microsoft.com/office/officeart/2005/8/quickstyle/simple4" qsCatId="simple" csTypeId="urn:microsoft.com/office/officeart/2005/8/colors/colorful5" csCatId="colorful"/>
      <dgm:spPr/>
      <dgm:t>
        <a:bodyPr/>
        <a:lstStyle/>
        <a:p>
          <a:endParaRPr lang="en-US"/>
        </a:p>
      </dgm:t>
    </dgm:pt>
    <dgm:pt modelId="{94EB3960-94DB-4A05-8DA2-13D99DDDB553}">
      <dgm:prSet/>
      <dgm:spPr/>
      <dgm:t>
        <a:bodyPr/>
        <a:lstStyle/>
        <a:p>
          <a:r>
            <a:rPr lang="en-IN" dirty="0">
              <a:latin typeface="Times New Roman" panose="02020603050405020304" pitchFamily="18" charset="0"/>
              <a:cs typeface="Times New Roman" panose="02020603050405020304" pitchFamily="18" charset="0"/>
            </a:rPr>
            <a:t>Problem Statement &amp; Objective</a:t>
          </a:r>
          <a:endParaRPr lang="en-US" dirty="0">
            <a:latin typeface="Times New Roman" panose="02020603050405020304" pitchFamily="18" charset="0"/>
            <a:cs typeface="Times New Roman" panose="02020603050405020304" pitchFamily="18" charset="0"/>
          </a:endParaRPr>
        </a:p>
      </dgm:t>
    </dgm:pt>
    <dgm:pt modelId="{C2A6025F-AF63-4F6F-931F-7599F9F7C79A}" type="parTrans" cxnId="{AA7DFBA3-857B-4135-9A17-6743D906E8DC}">
      <dgm:prSet/>
      <dgm:spPr/>
      <dgm:t>
        <a:bodyPr/>
        <a:lstStyle/>
        <a:p>
          <a:endParaRPr lang="en-US"/>
        </a:p>
      </dgm:t>
    </dgm:pt>
    <dgm:pt modelId="{A23D9466-4391-4665-AFE2-2F7E21E0515D}" type="sibTrans" cxnId="{AA7DFBA3-857B-4135-9A17-6743D906E8DC}">
      <dgm:prSet/>
      <dgm:spPr/>
      <dgm:t>
        <a:bodyPr/>
        <a:lstStyle/>
        <a:p>
          <a:endParaRPr lang="en-US"/>
        </a:p>
      </dgm:t>
    </dgm:pt>
    <dgm:pt modelId="{311911F0-D68F-4D39-9FB4-B152D27E58FC}">
      <dgm:prSet/>
      <dgm:spPr/>
      <dgm:t>
        <a:bodyPr/>
        <a:lstStyle/>
        <a:p>
          <a:r>
            <a:rPr lang="en-IN" dirty="0">
              <a:latin typeface="Times New Roman" panose="02020603050405020304" pitchFamily="18" charset="0"/>
              <a:cs typeface="Times New Roman" panose="02020603050405020304" pitchFamily="18" charset="0"/>
            </a:rPr>
            <a:t>Detailed Design Description</a:t>
          </a:r>
          <a:endParaRPr lang="en-US" dirty="0">
            <a:latin typeface="Times New Roman" panose="02020603050405020304" pitchFamily="18" charset="0"/>
            <a:cs typeface="Times New Roman" panose="02020603050405020304" pitchFamily="18" charset="0"/>
          </a:endParaRPr>
        </a:p>
      </dgm:t>
    </dgm:pt>
    <dgm:pt modelId="{0E117FD8-6418-4CB0-A770-38A8BF2B39D4}" type="parTrans" cxnId="{91E560C6-236B-4307-B6E9-76DE2803E274}">
      <dgm:prSet/>
      <dgm:spPr/>
      <dgm:t>
        <a:bodyPr/>
        <a:lstStyle/>
        <a:p>
          <a:endParaRPr lang="en-US"/>
        </a:p>
      </dgm:t>
    </dgm:pt>
    <dgm:pt modelId="{1C921D11-B07C-4607-B787-98CFF30C651F}" type="sibTrans" cxnId="{91E560C6-236B-4307-B6E9-76DE2803E274}">
      <dgm:prSet/>
      <dgm:spPr/>
      <dgm:t>
        <a:bodyPr/>
        <a:lstStyle/>
        <a:p>
          <a:endParaRPr lang="en-US"/>
        </a:p>
      </dgm:t>
    </dgm:pt>
    <dgm:pt modelId="{17C024B9-4A52-4AD8-B34B-324F8FE9A492}">
      <dgm:prSet/>
      <dgm:spPr/>
      <dgm:t>
        <a:bodyPr/>
        <a:lstStyle/>
        <a:p>
          <a:r>
            <a:rPr lang="en-IN" dirty="0">
              <a:latin typeface="Times New Roman" panose="02020603050405020304" pitchFamily="18" charset="0"/>
              <a:cs typeface="Times New Roman" panose="02020603050405020304" pitchFamily="18" charset="0"/>
            </a:rPr>
            <a:t>Experiment and Results</a:t>
          </a:r>
          <a:endParaRPr lang="en-US" dirty="0">
            <a:latin typeface="Times New Roman" panose="02020603050405020304" pitchFamily="18" charset="0"/>
            <a:cs typeface="Times New Roman" panose="02020603050405020304" pitchFamily="18" charset="0"/>
          </a:endParaRPr>
        </a:p>
      </dgm:t>
    </dgm:pt>
    <dgm:pt modelId="{845D32E9-040B-49D9-ADA2-AF7D856F6929}" type="parTrans" cxnId="{8CADFD88-C42C-4438-86BB-5F7461BBFCC9}">
      <dgm:prSet/>
      <dgm:spPr/>
      <dgm:t>
        <a:bodyPr/>
        <a:lstStyle/>
        <a:p>
          <a:endParaRPr lang="en-US"/>
        </a:p>
      </dgm:t>
    </dgm:pt>
    <dgm:pt modelId="{AF974F91-DDEF-4D5B-B5E6-2D0CA0B64DBA}" type="sibTrans" cxnId="{8CADFD88-C42C-4438-86BB-5F7461BBFCC9}">
      <dgm:prSet/>
      <dgm:spPr/>
      <dgm:t>
        <a:bodyPr/>
        <a:lstStyle/>
        <a:p>
          <a:endParaRPr lang="en-US"/>
        </a:p>
      </dgm:t>
    </dgm:pt>
    <dgm:pt modelId="{A9D34ED1-DF36-4DB2-A39C-BE7E95A6BF5F}">
      <dgm:prSet/>
      <dgm:spPr/>
      <dgm:t>
        <a:bodyPr/>
        <a:lstStyle/>
        <a:p>
          <a:r>
            <a:rPr lang="en-IN" dirty="0">
              <a:latin typeface="Times New Roman" panose="02020603050405020304" pitchFamily="18" charset="0"/>
              <a:cs typeface="Times New Roman" panose="02020603050405020304" pitchFamily="18" charset="0"/>
            </a:rPr>
            <a:t>Creative Approaches</a:t>
          </a:r>
          <a:endParaRPr lang="en-US" dirty="0">
            <a:latin typeface="Times New Roman" panose="02020603050405020304" pitchFamily="18" charset="0"/>
            <a:cs typeface="Times New Roman" panose="02020603050405020304" pitchFamily="18" charset="0"/>
          </a:endParaRPr>
        </a:p>
      </dgm:t>
    </dgm:pt>
    <dgm:pt modelId="{0DDFAA54-01E2-453E-A5A8-1E849DD57D84}" type="parTrans" cxnId="{10BB517E-EC55-4D99-99DF-30867E47CD70}">
      <dgm:prSet/>
      <dgm:spPr/>
      <dgm:t>
        <a:bodyPr/>
        <a:lstStyle/>
        <a:p>
          <a:endParaRPr lang="en-US"/>
        </a:p>
      </dgm:t>
    </dgm:pt>
    <dgm:pt modelId="{38F2BD89-E746-454A-A144-F9C4A640A60F}" type="sibTrans" cxnId="{10BB517E-EC55-4D99-99DF-30867E47CD70}">
      <dgm:prSet/>
      <dgm:spPr/>
      <dgm:t>
        <a:bodyPr/>
        <a:lstStyle/>
        <a:p>
          <a:endParaRPr lang="en-US"/>
        </a:p>
      </dgm:t>
    </dgm:pt>
    <dgm:pt modelId="{DE3F17DC-1F24-4DC9-9D07-C5144E957615}">
      <dgm:prSet/>
      <dgm:spPr/>
      <dgm:t>
        <a:bodyPr/>
        <a:lstStyle/>
        <a:p>
          <a:r>
            <a:rPr lang="en-IN" dirty="0">
              <a:latin typeface="Times New Roman" panose="02020603050405020304" pitchFamily="18" charset="0"/>
              <a:cs typeface="Times New Roman" panose="02020603050405020304" pitchFamily="18" charset="0"/>
            </a:rPr>
            <a:t>Shortfall Identification</a:t>
          </a:r>
          <a:endParaRPr lang="en-US" dirty="0">
            <a:latin typeface="Times New Roman" panose="02020603050405020304" pitchFamily="18" charset="0"/>
            <a:cs typeface="Times New Roman" panose="02020603050405020304" pitchFamily="18" charset="0"/>
          </a:endParaRPr>
        </a:p>
      </dgm:t>
    </dgm:pt>
    <dgm:pt modelId="{C2B3F0B5-5A5A-4FEB-AC7C-8FF9F05F8BB6}" type="parTrans" cxnId="{2146AC46-3D43-455B-9B94-CA64D491BE6D}">
      <dgm:prSet/>
      <dgm:spPr/>
      <dgm:t>
        <a:bodyPr/>
        <a:lstStyle/>
        <a:p>
          <a:endParaRPr lang="en-US"/>
        </a:p>
      </dgm:t>
    </dgm:pt>
    <dgm:pt modelId="{79FCBC05-31DB-4185-BA0C-26919AD9806C}" type="sibTrans" cxnId="{2146AC46-3D43-455B-9B94-CA64D491BE6D}">
      <dgm:prSet/>
      <dgm:spPr/>
      <dgm:t>
        <a:bodyPr/>
        <a:lstStyle/>
        <a:p>
          <a:endParaRPr lang="en-US"/>
        </a:p>
      </dgm:t>
    </dgm:pt>
    <dgm:pt modelId="{DFA6AC34-7B8F-415C-96D3-3B642AA50371}">
      <dgm:prSet/>
      <dgm:spPr/>
      <dgm:t>
        <a:bodyPr/>
        <a:lstStyle/>
        <a:p>
          <a:r>
            <a:rPr lang="en-IN" dirty="0">
              <a:latin typeface="Times New Roman" panose="02020603050405020304" pitchFamily="18" charset="0"/>
              <a:cs typeface="Times New Roman" panose="02020603050405020304" pitchFamily="18" charset="0"/>
            </a:rPr>
            <a:t>Questions</a:t>
          </a:r>
          <a:endParaRPr lang="en-US" dirty="0">
            <a:latin typeface="Times New Roman" panose="02020603050405020304" pitchFamily="18" charset="0"/>
            <a:cs typeface="Times New Roman" panose="02020603050405020304" pitchFamily="18" charset="0"/>
          </a:endParaRPr>
        </a:p>
      </dgm:t>
    </dgm:pt>
    <dgm:pt modelId="{856C3040-2F00-44AD-8A51-0CCC6210545F}" type="parTrans" cxnId="{D7A9176F-97CB-4A17-906D-9B366A66084B}">
      <dgm:prSet/>
      <dgm:spPr/>
      <dgm:t>
        <a:bodyPr/>
        <a:lstStyle/>
        <a:p>
          <a:endParaRPr lang="en-US"/>
        </a:p>
      </dgm:t>
    </dgm:pt>
    <dgm:pt modelId="{073FE94B-5E9C-48EE-9E1E-ED7763485635}" type="sibTrans" cxnId="{D7A9176F-97CB-4A17-906D-9B366A66084B}">
      <dgm:prSet/>
      <dgm:spPr/>
      <dgm:t>
        <a:bodyPr/>
        <a:lstStyle/>
        <a:p>
          <a:endParaRPr lang="en-US"/>
        </a:p>
      </dgm:t>
    </dgm:pt>
    <dgm:pt modelId="{2AF84F49-D50C-4A3E-A380-8A5A056D4400}" type="pres">
      <dgm:prSet presAssocID="{8E73C7C4-A010-401C-AF5D-35A423B1E57A}" presName="diagram" presStyleCnt="0">
        <dgm:presLayoutVars>
          <dgm:dir/>
          <dgm:resizeHandles val="exact"/>
        </dgm:presLayoutVars>
      </dgm:prSet>
      <dgm:spPr/>
    </dgm:pt>
    <dgm:pt modelId="{86AA9EDA-714E-470B-A9F5-1D8AC069BE87}" type="pres">
      <dgm:prSet presAssocID="{94EB3960-94DB-4A05-8DA2-13D99DDDB553}" presName="node" presStyleLbl="node1" presStyleIdx="0" presStyleCnt="6">
        <dgm:presLayoutVars>
          <dgm:bulletEnabled val="1"/>
        </dgm:presLayoutVars>
      </dgm:prSet>
      <dgm:spPr/>
    </dgm:pt>
    <dgm:pt modelId="{1E28B088-E9D4-451D-838D-D86A92A9394A}" type="pres">
      <dgm:prSet presAssocID="{A23D9466-4391-4665-AFE2-2F7E21E0515D}" presName="sibTrans" presStyleCnt="0"/>
      <dgm:spPr/>
    </dgm:pt>
    <dgm:pt modelId="{4EAAA331-E470-4F02-8026-74E04CFA697A}" type="pres">
      <dgm:prSet presAssocID="{311911F0-D68F-4D39-9FB4-B152D27E58FC}" presName="node" presStyleLbl="node1" presStyleIdx="1" presStyleCnt="6">
        <dgm:presLayoutVars>
          <dgm:bulletEnabled val="1"/>
        </dgm:presLayoutVars>
      </dgm:prSet>
      <dgm:spPr/>
    </dgm:pt>
    <dgm:pt modelId="{5A564BA7-9242-43A4-8C9A-82954556D15E}" type="pres">
      <dgm:prSet presAssocID="{1C921D11-B07C-4607-B787-98CFF30C651F}" presName="sibTrans" presStyleCnt="0"/>
      <dgm:spPr/>
    </dgm:pt>
    <dgm:pt modelId="{FF2C76A8-2FA3-4E70-B214-64091E32F2ED}" type="pres">
      <dgm:prSet presAssocID="{17C024B9-4A52-4AD8-B34B-324F8FE9A492}" presName="node" presStyleLbl="node1" presStyleIdx="2" presStyleCnt="6">
        <dgm:presLayoutVars>
          <dgm:bulletEnabled val="1"/>
        </dgm:presLayoutVars>
      </dgm:prSet>
      <dgm:spPr/>
    </dgm:pt>
    <dgm:pt modelId="{FA1F030B-B1DD-4200-B72D-8B7B40580999}" type="pres">
      <dgm:prSet presAssocID="{AF974F91-DDEF-4D5B-B5E6-2D0CA0B64DBA}" presName="sibTrans" presStyleCnt="0"/>
      <dgm:spPr/>
    </dgm:pt>
    <dgm:pt modelId="{A49FBDF8-D5D4-4ADA-A644-A3760AF086F2}" type="pres">
      <dgm:prSet presAssocID="{A9D34ED1-DF36-4DB2-A39C-BE7E95A6BF5F}" presName="node" presStyleLbl="node1" presStyleIdx="3" presStyleCnt="6">
        <dgm:presLayoutVars>
          <dgm:bulletEnabled val="1"/>
        </dgm:presLayoutVars>
      </dgm:prSet>
      <dgm:spPr/>
    </dgm:pt>
    <dgm:pt modelId="{CBF48762-D88D-464E-AA77-0E2465FC31DE}" type="pres">
      <dgm:prSet presAssocID="{38F2BD89-E746-454A-A144-F9C4A640A60F}" presName="sibTrans" presStyleCnt="0"/>
      <dgm:spPr/>
    </dgm:pt>
    <dgm:pt modelId="{0E815B38-DBCB-49F5-A4C5-29B6C88D0B4C}" type="pres">
      <dgm:prSet presAssocID="{DE3F17DC-1F24-4DC9-9D07-C5144E957615}" presName="node" presStyleLbl="node1" presStyleIdx="4" presStyleCnt="6">
        <dgm:presLayoutVars>
          <dgm:bulletEnabled val="1"/>
        </dgm:presLayoutVars>
      </dgm:prSet>
      <dgm:spPr/>
    </dgm:pt>
    <dgm:pt modelId="{73A33B06-5B1F-487D-A105-1B78CAACE3B2}" type="pres">
      <dgm:prSet presAssocID="{79FCBC05-31DB-4185-BA0C-26919AD9806C}" presName="sibTrans" presStyleCnt="0"/>
      <dgm:spPr/>
    </dgm:pt>
    <dgm:pt modelId="{50BAC824-2579-43FF-B470-808D681AB9A5}" type="pres">
      <dgm:prSet presAssocID="{DFA6AC34-7B8F-415C-96D3-3B642AA50371}" presName="node" presStyleLbl="node1" presStyleIdx="5" presStyleCnt="6">
        <dgm:presLayoutVars>
          <dgm:bulletEnabled val="1"/>
        </dgm:presLayoutVars>
      </dgm:prSet>
      <dgm:spPr/>
    </dgm:pt>
  </dgm:ptLst>
  <dgm:cxnLst>
    <dgm:cxn modelId="{07684F1E-1916-4C0B-80D5-A4F617C75BB8}" type="presOf" srcId="{17C024B9-4A52-4AD8-B34B-324F8FE9A492}" destId="{FF2C76A8-2FA3-4E70-B214-64091E32F2ED}" srcOrd="0" destOrd="0" presId="urn:microsoft.com/office/officeart/2005/8/layout/default"/>
    <dgm:cxn modelId="{843BF15C-0999-4FE7-98F8-F0F030DC5C52}" type="presOf" srcId="{DE3F17DC-1F24-4DC9-9D07-C5144E957615}" destId="{0E815B38-DBCB-49F5-A4C5-29B6C88D0B4C}" srcOrd="0" destOrd="0" presId="urn:microsoft.com/office/officeart/2005/8/layout/default"/>
    <dgm:cxn modelId="{33912562-E19E-4C8F-BC89-740E6609A373}" type="presOf" srcId="{8E73C7C4-A010-401C-AF5D-35A423B1E57A}" destId="{2AF84F49-D50C-4A3E-A380-8A5A056D4400}" srcOrd="0" destOrd="0" presId="urn:microsoft.com/office/officeart/2005/8/layout/default"/>
    <dgm:cxn modelId="{2146AC46-3D43-455B-9B94-CA64D491BE6D}" srcId="{8E73C7C4-A010-401C-AF5D-35A423B1E57A}" destId="{DE3F17DC-1F24-4DC9-9D07-C5144E957615}" srcOrd="4" destOrd="0" parTransId="{C2B3F0B5-5A5A-4FEB-AC7C-8FF9F05F8BB6}" sibTransId="{79FCBC05-31DB-4185-BA0C-26919AD9806C}"/>
    <dgm:cxn modelId="{07B7D967-CF8F-4717-AA1A-FDD38ED6A8CE}" type="presOf" srcId="{94EB3960-94DB-4A05-8DA2-13D99DDDB553}" destId="{86AA9EDA-714E-470B-A9F5-1D8AC069BE87}" srcOrd="0" destOrd="0" presId="urn:microsoft.com/office/officeart/2005/8/layout/default"/>
    <dgm:cxn modelId="{D7A9176F-97CB-4A17-906D-9B366A66084B}" srcId="{8E73C7C4-A010-401C-AF5D-35A423B1E57A}" destId="{DFA6AC34-7B8F-415C-96D3-3B642AA50371}" srcOrd="5" destOrd="0" parTransId="{856C3040-2F00-44AD-8A51-0CCC6210545F}" sibTransId="{073FE94B-5E9C-48EE-9E1E-ED7763485635}"/>
    <dgm:cxn modelId="{10BB517E-EC55-4D99-99DF-30867E47CD70}" srcId="{8E73C7C4-A010-401C-AF5D-35A423B1E57A}" destId="{A9D34ED1-DF36-4DB2-A39C-BE7E95A6BF5F}" srcOrd="3" destOrd="0" parTransId="{0DDFAA54-01E2-453E-A5A8-1E849DD57D84}" sibTransId="{38F2BD89-E746-454A-A144-F9C4A640A60F}"/>
    <dgm:cxn modelId="{8CADFD88-C42C-4438-86BB-5F7461BBFCC9}" srcId="{8E73C7C4-A010-401C-AF5D-35A423B1E57A}" destId="{17C024B9-4A52-4AD8-B34B-324F8FE9A492}" srcOrd="2" destOrd="0" parTransId="{845D32E9-040B-49D9-ADA2-AF7D856F6929}" sibTransId="{AF974F91-DDEF-4D5B-B5E6-2D0CA0B64DBA}"/>
    <dgm:cxn modelId="{AA7DFBA3-857B-4135-9A17-6743D906E8DC}" srcId="{8E73C7C4-A010-401C-AF5D-35A423B1E57A}" destId="{94EB3960-94DB-4A05-8DA2-13D99DDDB553}" srcOrd="0" destOrd="0" parTransId="{C2A6025F-AF63-4F6F-931F-7599F9F7C79A}" sibTransId="{A23D9466-4391-4665-AFE2-2F7E21E0515D}"/>
    <dgm:cxn modelId="{0B9771B6-11E2-4F36-97F5-787C4C0D65FC}" type="presOf" srcId="{A9D34ED1-DF36-4DB2-A39C-BE7E95A6BF5F}" destId="{A49FBDF8-D5D4-4ADA-A644-A3760AF086F2}" srcOrd="0" destOrd="0" presId="urn:microsoft.com/office/officeart/2005/8/layout/default"/>
    <dgm:cxn modelId="{91E560C6-236B-4307-B6E9-76DE2803E274}" srcId="{8E73C7C4-A010-401C-AF5D-35A423B1E57A}" destId="{311911F0-D68F-4D39-9FB4-B152D27E58FC}" srcOrd="1" destOrd="0" parTransId="{0E117FD8-6418-4CB0-A770-38A8BF2B39D4}" sibTransId="{1C921D11-B07C-4607-B787-98CFF30C651F}"/>
    <dgm:cxn modelId="{D0AAACCA-A9D7-4B8C-93FC-0D17EAF28E81}" type="presOf" srcId="{311911F0-D68F-4D39-9FB4-B152D27E58FC}" destId="{4EAAA331-E470-4F02-8026-74E04CFA697A}" srcOrd="0" destOrd="0" presId="urn:microsoft.com/office/officeart/2005/8/layout/default"/>
    <dgm:cxn modelId="{BA7CD0ED-E6F7-4C84-9268-43A60C2F9FCD}" type="presOf" srcId="{DFA6AC34-7B8F-415C-96D3-3B642AA50371}" destId="{50BAC824-2579-43FF-B470-808D681AB9A5}" srcOrd="0" destOrd="0" presId="urn:microsoft.com/office/officeart/2005/8/layout/default"/>
    <dgm:cxn modelId="{55846BBF-F1EC-4E07-A5DF-876CFD9C2E9C}" type="presParOf" srcId="{2AF84F49-D50C-4A3E-A380-8A5A056D4400}" destId="{86AA9EDA-714E-470B-A9F5-1D8AC069BE87}" srcOrd="0" destOrd="0" presId="urn:microsoft.com/office/officeart/2005/8/layout/default"/>
    <dgm:cxn modelId="{A0C15660-ACD7-479B-BC32-46B052E33DCE}" type="presParOf" srcId="{2AF84F49-D50C-4A3E-A380-8A5A056D4400}" destId="{1E28B088-E9D4-451D-838D-D86A92A9394A}" srcOrd="1" destOrd="0" presId="urn:microsoft.com/office/officeart/2005/8/layout/default"/>
    <dgm:cxn modelId="{B126F1D7-17AB-46B0-9045-D9291A84CA1A}" type="presParOf" srcId="{2AF84F49-D50C-4A3E-A380-8A5A056D4400}" destId="{4EAAA331-E470-4F02-8026-74E04CFA697A}" srcOrd="2" destOrd="0" presId="urn:microsoft.com/office/officeart/2005/8/layout/default"/>
    <dgm:cxn modelId="{B46DB38E-BD6B-48AC-97B2-EE6ED687088D}" type="presParOf" srcId="{2AF84F49-D50C-4A3E-A380-8A5A056D4400}" destId="{5A564BA7-9242-43A4-8C9A-82954556D15E}" srcOrd="3" destOrd="0" presId="urn:microsoft.com/office/officeart/2005/8/layout/default"/>
    <dgm:cxn modelId="{7594A49C-9A2F-49FC-AAD0-CB0524429691}" type="presParOf" srcId="{2AF84F49-D50C-4A3E-A380-8A5A056D4400}" destId="{FF2C76A8-2FA3-4E70-B214-64091E32F2ED}" srcOrd="4" destOrd="0" presId="urn:microsoft.com/office/officeart/2005/8/layout/default"/>
    <dgm:cxn modelId="{C64A502A-3225-4AED-9D7C-4D221A2B23C8}" type="presParOf" srcId="{2AF84F49-D50C-4A3E-A380-8A5A056D4400}" destId="{FA1F030B-B1DD-4200-B72D-8B7B40580999}" srcOrd="5" destOrd="0" presId="urn:microsoft.com/office/officeart/2005/8/layout/default"/>
    <dgm:cxn modelId="{C356243C-F7FA-46A9-9D38-90E29628C275}" type="presParOf" srcId="{2AF84F49-D50C-4A3E-A380-8A5A056D4400}" destId="{A49FBDF8-D5D4-4ADA-A644-A3760AF086F2}" srcOrd="6" destOrd="0" presId="urn:microsoft.com/office/officeart/2005/8/layout/default"/>
    <dgm:cxn modelId="{587C9760-5254-4037-A93A-1865CC3922AF}" type="presParOf" srcId="{2AF84F49-D50C-4A3E-A380-8A5A056D4400}" destId="{CBF48762-D88D-464E-AA77-0E2465FC31DE}" srcOrd="7" destOrd="0" presId="urn:microsoft.com/office/officeart/2005/8/layout/default"/>
    <dgm:cxn modelId="{EA411782-8F91-4023-A987-D4D86ED3BAAA}" type="presParOf" srcId="{2AF84F49-D50C-4A3E-A380-8A5A056D4400}" destId="{0E815B38-DBCB-49F5-A4C5-29B6C88D0B4C}" srcOrd="8" destOrd="0" presId="urn:microsoft.com/office/officeart/2005/8/layout/default"/>
    <dgm:cxn modelId="{81781746-EA05-4DF0-9C2A-F975EC8D9D40}" type="presParOf" srcId="{2AF84F49-D50C-4A3E-A380-8A5A056D4400}" destId="{73A33B06-5B1F-487D-A105-1B78CAACE3B2}" srcOrd="9" destOrd="0" presId="urn:microsoft.com/office/officeart/2005/8/layout/default"/>
    <dgm:cxn modelId="{CB0E6271-2670-4D49-BFD9-F35CCD83BA01}" type="presParOf" srcId="{2AF84F49-D50C-4A3E-A380-8A5A056D4400}" destId="{50BAC824-2579-43FF-B470-808D681AB9A5}"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79D252-634E-4680-87F4-5B71932A26B6}"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62B566AF-D3C4-4577-9E4C-1BFCB3B31E44}">
      <dgm:prSet/>
      <dgm:spPr/>
      <dgm:t>
        <a:bodyPr/>
        <a:lstStyle/>
        <a:p>
          <a:r>
            <a:rPr lang="en-IN" dirty="0">
              <a:latin typeface="Times New Roman" panose="02020603050405020304" pitchFamily="18" charset="0"/>
              <a:cs typeface="Times New Roman" panose="02020603050405020304" pitchFamily="18" charset="0"/>
            </a:rPr>
            <a:t>Step 1: Data Extraction</a:t>
          </a:r>
          <a:endParaRPr lang="en-US" dirty="0">
            <a:latin typeface="Times New Roman" panose="02020603050405020304" pitchFamily="18" charset="0"/>
            <a:cs typeface="Times New Roman" panose="02020603050405020304" pitchFamily="18" charset="0"/>
          </a:endParaRPr>
        </a:p>
      </dgm:t>
    </dgm:pt>
    <dgm:pt modelId="{432B2AF9-3C13-46D4-A97E-9185E0201078}" type="parTrans" cxnId="{ADB2D2D4-3CD6-498C-9638-788261FDB5C2}">
      <dgm:prSet/>
      <dgm:spPr/>
      <dgm:t>
        <a:bodyPr/>
        <a:lstStyle/>
        <a:p>
          <a:endParaRPr lang="en-US"/>
        </a:p>
      </dgm:t>
    </dgm:pt>
    <dgm:pt modelId="{E162EE49-A1A1-44D8-8433-FD0FE72EBD33}" type="sibTrans" cxnId="{ADB2D2D4-3CD6-498C-9638-788261FDB5C2}">
      <dgm:prSet/>
      <dgm:spPr/>
      <dgm:t>
        <a:bodyPr/>
        <a:lstStyle/>
        <a:p>
          <a:endParaRPr lang="en-US"/>
        </a:p>
      </dgm:t>
    </dgm:pt>
    <dgm:pt modelId="{2A8EB237-BA7C-48A9-9274-1E123ADB8EA3}">
      <dgm:prSet/>
      <dgm:spPr/>
      <dgm:t>
        <a:bodyPr/>
        <a:lstStyle/>
        <a:p>
          <a:r>
            <a:rPr lang="en-IN" dirty="0">
              <a:latin typeface="Times New Roman" panose="02020603050405020304" pitchFamily="18" charset="0"/>
              <a:cs typeface="Times New Roman" panose="02020603050405020304" pitchFamily="18" charset="0"/>
            </a:rPr>
            <a:t>Step 2: NLP Pre Processing</a:t>
          </a:r>
          <a:endParaRPr lang="en-US" dirty="0">
            <a:latin typeface="Times New Roman" panose="02020603050405020304" pitchFamily="18" charset="0"/>
            <a:cs typeface="Times New Roman" panose="02020603050405020304" pitchFamily="18" charset="0"/>
          </a:endParaRPr>
        </a:p>
      </dgm:t>
    </dgm:pt>
    <dgm:pt modelId="{ED3334AC-7E83-4574-89BA-82181913CB8D}" type="parTrans" cxnId="{60AD8AF1-DEE0-4EAE-A6FA-30A080F52253}">
      <dgm:prSet/>
      <dgm:spPr/>
      <dgm:t>
        <a:bodyPr/>
        <a:lstStyle/>
        <a:p>
          <a:endParaRPr lang="en-US"/>
        </a:p>
      </dgm:t>
    </dgm:pt>
    <dgm:pt modelId="{D2B3E84C-7E4A-496A-869A-C37EF3A086FE}" type="sibTrans" cxnId="{60AD8AF1-DEE0-4EAE-A6FA-30A080F52253}">
      <dgm:prSet/>
      <dgm:spPr/>
      <dgm:t>
        <a:bodyPr/>
        <a:lstStyle/>
        <a:p>
          <a:endParaRPr lang="en-US"/>
        </a:p>
      </dgm:t>
    </dgm:pt>
    <dgm:pt modelId="{88F64B8B-F64A-4A12-ACCD-575F0E16CF08}">
      <dgm:prSet/>
      <dgm:spPr/>
      <dgm:t>
        <a:bodyPr/>
        <a:lstStyle/>
        <a:p>
          <a:r>
            <a:rPr lang="en-IN" dirty="0">
              <a:latin typeface="Times New Roman" panose="02020603050405020304" pitchFamily="18" charset="0"/>
              <a:cs typeface="Times New Roman" panose="02020603050405020304" pitchFamily="18" charset="0"/>
            </a:rPr>
            <a:t>Step 3: Binary Conversion</a:t>
          </a:r>
          <a:endParaRPr lang="en-US" dirty="0">
            <a:latin typeface="Times New Roman" panose="02020603050405020304" pitchFamily="18" charset="0"/>
            <a:cs typeface="Times New Roman" panose="02020603050405020304" pitchFamily="18" charset="0"/>
          </a:endParaRPr>
        </a:p>
      </dgm:t>
    </dgm:pt>
    <dgm:pt modelId="{07CC05B7-7F74-4C3D-BFD0-A23AC8EF5189}" type="parTrans" cxnId="{D864394E-35C8-4A09-A1AC-7CE68F78AF09}">
      <dgm:prSet/>
      <dgm:spPr/>
      <dgm:t>
        <a:bodyPr/>
        <a:lstStyle/>
        <a:p>
          <a:endParaRPr lang="en-US"/>
        </a:p>
      </dgm:t>
    </dgm:pt>
    <dgm:pt modelId="{BBB11CF3-58F2-4FFC-9D9A-72D201B06FF3}" type="sibTrans" cxnId="{D864394E-35C8-4A09-A1AC-7CE68F78AF09}">
      <dgm:prSet/>
      <dgm:spPr/>
      <dgm:t>
        <a:bodyPr/>
        <a:lstStyle/>
        <a:p>
          <a:endParaRPr lang="en-US"/>
        </a:p>
      </dgm:t>
    </dgm:pt>
    <dgm:pt modelId="{1C61BC13-4EF7-4F2B-A282-F3C26BD1AC15}">
      <dgm:prSet/>
      <dgm:spPr/>
      <dgm:t>
        <a:bodyPr/>
        <a:lstStyle/>
        <a:p>
          <a:r>
            <a:rPr lang="en-IN" dirty="0">
              <a:latin typeface="Times New Roman" panose="02020603050405020304" pitchFamily="18" charset="0"/>
              <a:cs typeface="Times New Roman" panose="02020603050405020304" pitchFamily="18" charset="0"/>
            </a:rPr>
            <a:t>Step 4: Association Rule</a:t>
          </a:r>
          <a:endParaRPr lang="en-US" dirty="0">
            <a:latin typeface="Times New Roman" panose="02020603050405020304" pitchFamily="18" charset="0"/>
            <a:cs typeface="Times New Roman" panose="02020603050405020304" pitchFamily="18" charset="0"/>
          </a:endParaRPr>
        </a:p>
      </dgm:t>
    </dgm:pt>
    <dgm:pt modelId="{D951CBB3-5CFF-4992-8595-73A06CFD1458}" type="parTrans" cxnId="{70C549A3-E7C8-410E-B8E9-C578CEDCD397}">
      <dgm:prSet/>
      <dgm:spPr/>
      <dgm:t>
        <a:bodyPr/>
        <a:lstStyle/>
        <a:p>
          <a:endParaRPr lang="en-US"/>
        </a:p>
      </dgm:t>
    </dgm:pt>
    <dgm:pt modelId="{70A6825B-4D21-413A-A716-6913AF90E72D}" type="sibTrans" cxnId="{70C549A3-E7C8-410E-B8E9-C578CEDCD397}">
      <dgm:prSet/>
      <dgm:spPr/>
      <dgm:t>
        <a:bodyPr/>
        <a:lstStyle/>
        <a:p>
          <a:endParaRPr lang="en-US"/>
        </a:p>
      </dgm:t>
    </dgm:pt>
    <dgm:pt modelId="{7F56BE76-A09B-4BCD-B355-CEDABBAC4F0E}">
      <dgm:prSet/>
      <dgm:spPr/>
      <dgm:t>
        <a:bodyPr/>
        <a:lstStyle/>
        <a:p>
          <a:r>
            <a:rPr lang="en-IN" dirty="0">
              <a:latin typeface="Times New Roman" panose="02020603050405020304" pitchFamily="18" charset="0"/>
              <a:cs typeface="Times New Roman" panose="02020603050405020304" pitchFamily="18" charset="0"/>
            </a:rPr>
            <a:t>Step 5: Finding Max Support</a:t>
          </a:r>
          <a:endParaRPr lang="en-US" dirty="0">
            <a:latin typeface="Times New Roman" panose="02020603050405020304" pitchFamily="18" charset="0"/>
            <a:cs typeface="Times New Roman" panose="02020603050405020304" pitchFamily="18" charset="0"/>
          </a:endParaRPr>
        </a:p>
      </dgm:t>
    </dgm:pt>
    <dgm:pt modelId="{85DD43A6-7BED-43C1-A5F3-1A330475AEFE}" type="parTrans" cxnId="{790CBD1B-1590-45A1-8AD5-C39934D18E4A}">
      <dgm:prSet/>
      <dgm:spPr/>
      <dgm:t>
        <a:bodyPr/>
        <a:lstStyle/>
        <a:p>
          <a:endParaRPr lang="en-US"/>
        </a:p>
      </dgm:t>
    </dgm:pt>
    <dgm:pt modelId="{235D872C-8F39-4830-8DA0-725A46D9F860}" type="sibTrans" cxnId="{790CBD1B-1590-45A1-8AD5-C39934D18E4A}">
      <dgm:prSet/>
      <dgm:spPr/>
      <dgm:t>
        <a:bodyPr/>
        <a:lstStyle/>
        <a:p>
          <a:endParaRPr lang="en-US"/>
        </a:p>
      </dgm:t>
    </dgm:pt>
    <dgm:pt modelId="{20AC21B2-C047-4E49-9C42-440E4A5D9498}">
      <dgm:prSet/>
      <dgm:spPr/>
      <dgm:t>
        <a:bodyPr/>
        <a:lstStyle/>
        <a:p>
          <a:r>
            <a:rPr lang="en-IN" dirty="0">
              <a:latin typeface="Times New Roman" panose="02020603050405020304" pitchFamily="18" charset="0"/>
              <a:cs typeface="Times New Roman" panose="02020603050405020304" pitchFamily="18" charset="0"/>
            </a:rPr>
            <a:t>Step 6: Compactness Pruning</a:t>
          </a:r>
          <a:endParaRPr lang="en-US" dirty="0">
            <a:latin typeface="Times New Roman" panose="02020603050405020304" pitchFamily="18" charset="0"/>
            <a:cs typeface="Times New Roman" panose="02020603050405020304" pitchFamily="18" charset="0"/>
          </a:endParaRPr>
        </a:p>
      </dgm:t>
    </dgm:pt>
    <dgm:pt modelId="{0D609564-07C0-4243-8353-24B4D4584C50}" type="parTrans" cxnId="{EA0D42D3-9085-4F9C-AE86-668322DB41D2}">
      <dgm:prSet/>
      <dgm:spPr/>
      <dgm:t>
        <a:bodyPr/>
        <a:lstStyle/>
        <a:p>
          <a:endParaRPr lang="en-US"/>
        </a:p>
      </dgm:t>
    </dgm:pt>
    <dgm:pt modelId="{AD9CDD61-83E3-4972-A20E-55D769583466}" type="sibTrans" cxnId="{EA0D42D3-9085-4F9C-AE86-668322DB41D2}">
      <dgm:prSet/>
      <dgm:spPr/>
      <dgm:t>
        <a:bodyPr/>
        <a:lstStyle/>
        <a:p>
          <a:endParaRPr lang="en-US"/>
        </a:p>
      </dgm:t>
    </dgm:pt>
    <dgm:pt modelId="{62D6BCB5-682E-4318-B543-A08A9A161EF4}">
      <dgm:prSet/>
      <dgm:spPr/>
      <dgm:t>
        <a:bodyPr/>
        <a:lstStyle/>
        <a:p>
          <a:r>
            <a:rPr lang="en-IN" dirty="0">
              <a:latin typeface="Times New Roman" panose="02020603050405020304" pitchFamily="18" charset="0"/>
              <a:cs typeface="Times New Roman" panose="02020603050405020304" pitchFamily="18" charset="0"/>
            </a:rPr>
            <a:t>Step 7: Redundancy Pruning</a:t>
          </a:r>
          <a:endParaRPr lang="en-US" dirty="0">
            <a:latin typeface="Times New Roman" panose="02020603050405020304" pitchFamily="18" charset="0"/>
            <a:cs typeface="Times New Roman" panose="02020603050405020304" pitchFamily="18" charset="0"/>
          </a:endParaRPr>
        </a:p>
      </dgm:t>
    </dgm:pt>
    <dgm:pt modelId="{0C125297-35C7-401C-A7D2-6CAE90299CE5}" type="parTrans" cxnId="{1417044D-3492-4EB0-8FAD-75E974C0FB0A}">
      <dgm:prSet/>
      <dgm:spPr/>
      <dgm:t>
        <a:bodyPr/>
        <a:lstStyle/>
        <a:p>
          <a:endParaRPr lang="en-US"/>
        </a:p>
      </dgm:t>
    </dgm:pt>
    <dgm:pt modelId="{89F56278-0D6F-48EC-9CBB-7C5E3903E90D}" type="sibTrans" cxnId="{1417044D-3492-4EB0-8FAD-75E974C0FB0A}">
      <dgm:prSet/>
      <dgm:spPr/>
      <dgm:t>
        <a:bodyPr/>
        <a:lstStyle/>
        <a:p>
          <a:endParaRPr lang="en-US"/>
        </a:p>
      </dgm:t>
    </dgm:pt>
    <dgm:pt modelId="{9BFE152A-2D91-4523-BB07-B0067052F10C}">
      <dgm:prSet/>
      <dgm:spPr/>
      <dgm:t>
        <a:bodyPr/>
        <a:lstStyle/>
        <a:p>
          <a:r>
            <a:rPr lang="en-IN" dirty="0">
              <a:latin typeface="Times New Roman" panose="02020603050405020304" pitchFamily="18" charset="0"/>
              <a:cs typeface="Times New Roman" panose="02020603050405020304" pitchFamily="18" charset="0"/>
            </a:rPr>
            <a:t>Step 8: Polarity</a:t>
          </a:r>
          <a:endParaRPr lang="en-US" dirty="0">
            <a:latin typeface="Times New Roman" panose="02020603050405020304" pitchFamily="18" charset="0"/>
            <a:cs typeface="Times New Roman" panose="02020603050405020304" pitchFamily="18" charset="0"/>
          </a:endParaRPr>
        </a:p>
      </dgm:t>
    </dgm:pt>
    <dgm:pt modelId="{AED86EB8-CE5E-4886-A31A-A5A832751901}" type="parTrans" cxnId="{A77AA947-6504-4675-9875-8CA40CA2FF72}">
      <dgm:prSet/>
      <dgm:spPr/>
      <dgm:t>
        <a:bodyPr/>
        <a:lstStyle/>
        <a:p>
          <a:endParaRPr lang="en-US"/>
        </a:p>
      </dgm:t>
    </dgm:pt>
    <dgm:pt modelId="{9F6365E9-2947-43F5-AE7B-9CF76B18B553}" type="sibTrans" cxnId="{A77AA947-6504-4675-9875-8CA40CA2FF72}">
      <dgm:prSet/>
      <dgm:spPr/>
      <dgm:t>
        <a:bodyPr/>
        <a:lstStyle/>
        <a:p>
          <a:endParaRPr lang="en-US"/>
        </a:p>
      </dgm:t>
    </dgm:pt>
    <dgm:pt modelId="{144C5C5A-B12A-403B-90C1-15630C78C765}" type="pres">
      <dgm:prSet presAssocID="{E979D252-634E-4680-87F4-5B71932A26B6}" presName="Name0" presStyleCnt="0">
        <dgm:presLayoutVars>
          <dgm:dir/>
          <dgm:resizeHandles val="exact"/>
        </dgm:presLayoutVars>
      </dgm:prSet>
      <dgm:spPr/>
    </dgm:pt>
    <dgm:pt modelId="{D236F902-876F-4947-BDF4-9C5C65215E1A}" type="pres">
      <dgm:prSet presAssocID="{62B566AF-D3C4-4577-9E4C-1BFCB3B31E44}" presName="node" presStyleLbl="node1" presStyleIdx="0" presStyleCnt="8">
        <dgm:presLayoutVars>
          <dgm:bulletEnabled val="1"/>
        </dgm:presLayoutVars>
      </dgm:prSet>
      <dgm:spPr/>
    </dgm:pt>
    <dgm:pt modelId="{5188AC1A-3B47-4810-BC0A-B1F9D6DF3038}" type="pres">
      <dgm:prSet presAssocID="{E162EE49-A1A1-44D8-8433-FD0FE72EBD33}" presName="sibTrans" presStyleLbl="sibTrans1D1" presStyleIdx="0" presStyleCnt="7"/>
      <dgm:spPr/>
    </dgm:pt>
    <dgm:pt modelId="{2BB61383-2571-412A-A7FB-C6BDFC802293}" type="pres">
      <dgm:prSet presAssocID="{E162EE49-A1A1-44D8-8433-FD0FE72EBD33}" presName="connectorText" presStyleLbl="sibTrans1D1" presStyleIdx="0" presStyleCnt="7"/>
      <dgm:spPr/>
    </dgm:pt>
    <dgm:pt modelId="{44157F19-0D29-4A07-9665-AB2EB9ABA5A2}" type="pres">
      <dgm:prSet presAssocID="{2A8EB237-BA7C-48A9-9274-1E123ADB8EA3}" presName="node" presStyleLbl="node1" presStyleIdx="1" presStyleCnt="8">
        <dgm:presLayoutVars>
          <dgm:bulletEnabled val="1"/>
        </dgm:presLayoutVars>
      </dgm:prSet>
      <dgm:spPr/>
    </dgm:pt>
    <dgm:pt modelId="{E3222027-6D3E-4322-A714-3799260D70CC}" type="pres">
      <dgm:prSet presAssocID="{D2B3E84C-7E4A-496A-869A-C37EF3A086FE}" presName="sibTrans" presStyleLbl="sibTrans1D1" presStyleIdx="1" presStyleCnt="7"/>
      <dgm:spPr/>
    </dgm:pt>
    <dgm:pt modelId="{ED233613-F2CF-452F-82B7-0E304062EFE0}" type="pres">
      <dgm:prSet presAssocID="{D2B3E84C-7E4A-496A-869A-C37EF3A086FE}" presName="connectorText" presStyleLbl="sibTrans1D1" presStyleIdx="1" presStyleCnt="7"/>
      <dgm:spPr/>
    </dgm:pt>
    <dgm:pt modelId="{93B2F14D-68B6-4E2C-8062-0C85C40E1877}" type="pres">
      <dgm:prSet presAssocID="{88F64B8B-F64A-4A12-ACCD-575F0E16CF08}" presName="node" presStyleLbl="node1" presStyleIdx="2" presStyleCnt="8">
        <dgm:presLayoutVars>
          <dgm:bulletEnabled val="1"/>
        </dgm:presLayoutVars>
      </dgm:prSet>
      <dgm:spPr/>
    </dgm:pt>
    <dgm:pt modelId="{9AD3C633-9F98-47FD-B815-3150D2958746}" type="pres">
      <dgm:prSet presAssocID="{BBB11CF3-58F2-4FFC-9D9A-72D201B06FF3}" presName="sibTrans" presStyleLbl="sibTrans1D1" presStyleIdx="2" presStyleCnt="7"/>
      <dgm:spPr/>
    </dgm:pt>
    <dgm:pt modelId="{A33F6DEE-8FDC-4B43-92F5-C59A9EF43BB1}" type="pres">
      <dgm:prSet presAssocID="{BBB11CF3-58F2-4FFC-9D9A-72D201B06FF3}" presName="connectorText" presStyleLbl="sibTrans1D1" presStyleIdx="2" presStyleCnt="7"/>
      <dgm:spPr/>
    </dgm:pt>
    <dgm:pt modelId="{A84BBC77-AF97-496A-A950-ADD66D13D9DA}" type="pres">
      <dgm:prSet presAssocID="{1C61BC13-4EF7-4F2B-A282-F3C26BD1AC15}" presName="node" presStyleLbl="node1" presStyleIdx="3" presStyleCnt="8">
        <dgm:presLayoutVars>
          <dgm:bulletEnabled val="1"/>
        </dgm:presLayoutVars>
      </dgm:prSet>
      <dgm:spPr/>
    </dgm:pt>
    <dgm:pt modelId="{9BD9231E-CE80-4AE3-A442-410EE4B853DA}" type="pres">
      <dgm:prSet presAssocID="{70A6825B-4D21-413A-A716-6913AF90E72D}" presName="sibTrans" presStyleLbl="sibTrans1D1" presStyleIdx="3" presStyleCnt="7"/>
      <dgm:spPr/>
    </dgm:pt>
    <dgm:pt modelId="{73C406E4-8245-48D1-94B7-2494A2CA1285}" type="pres">
      <dgm:prSet presAssocID="{70A6825B-4D21-413A-A716-6913AF90E72D}" presName="connectorText" presStyleLbl="sibTrans1D1" presStyleIdx="3" presStyleCnt="7"/>
      <dgm:spPr/>
    </dgm:pt>
    <dgm:pt modelId="{C6981143-0F00-4B7A-A510-9B9146ECD27E}" type="pres">
      <dgm:prSet presAssocID="{7F56BE76-A09B-4BCD-B355-CEDABBAC4F0E}" presName="node" presStyleLbl="node1" presStyleIdx="4" presStyleCnt="8">
        <dgm:presLayoutVars>
          <dgm:bulletEnabled val="1"/>
        </dgm:presLayoutVars>
      </dgm:prSet>
      <dgm:spPr/>
    </dgm:pt>
    <dgm:pt modelId="{50AC3720-96FD-4E51-A6F1-436ECFC6E0C4}" type="pres">
      <dgm:prSet presAssocID="{235D872C-8F39-4830-8DA0-725A46D9F860}" presName="sibTrans" presStyleLbl="sibTrans1D1" presStyleIdx="4" presStyleCnt="7"/>
      <dgm:spPr/>
    </dgm:pt>
    <dgm:pt modelId="{5A9B03D4-9AC4-4030-83B6-3FC519D599C3}" type="pres">
      <dgm:prSet presAssocID="{235D872C-8F39-4830-8DA0-725A46D9F860}" presName="connectorText" presStyleLbl="sibTrans1D1" presStyleIdx="4" presStyleCnt="7"/>
      <dgm:spPr/>
    </dgm:pt>
    <dgm:pt modelId="{AB3A72A2-E27F-4799-80D5-1546B5FD84DF}" type="pres">
      <dgm:prSet presAssocID="{20AC21B2-C047-4E49-9C42-440E4A5D9498}" presName="node" presStyleLbl="node1" presStyleIdx="5" presStyleCnt="8">
        <dgm:presLayoutVars>
          <dgm:bulletEnabled val="1"/>
        </dgm:presLayoutVars>
      </dgm:prSet>
      <dgm:spPr/>
    </dgm:pt>
    <dgm:pt modelId="{98ABA6D3-F902-449B-8205-A87DF47A0076}" type="pres">
      <dgm:prSet presAssocID="{AD9CDD61-83E3-4972-A20E-55D769583466}" presName="sibTrans" presStyleLbl="sibTrans1D1" presStyleIdx="5" presStyleCnt="7"/>
      <dgm:spPr/>
    </dgm:pt>
    <dgm:pt modelId="{1499D904-05F4-438C-BF41-337806016CB8}" type="pres">
      <dgm:prSet presAssocID="{AD9CDD61-83E3-4972-A20E-55D769583466}" presName="connectorText" presStyleLbl="sibTrans1D1" presStyleIdx="5" presStyleCnt="7"/>
      <dgm:spPr/>
    </dgm:pt>
    <dgm:pt modelId="{A53C9B00-9BD0-4F70-B775-4CE3050BCF8D}" type="pres">
      <dgm:prSet presAssocID="{62D6BCB5-682E-4318-B543-A08A9A161EF4}" presName="node" presStyleLbl="node1" presStyleIdx="6" presStyleCnt="8">
        <dgm:presLayoutVars>
          <dgm:bulletEnabled val="1"/>
        </dgm:presLayoutVars>
      </dgm:prSet>
      <dgm:spPr/>
    </dgm:pt>
    <dgm:pt modelId="{81BA4D01-4839-46BB-8A12-D485BD4987CD}" type="pres">
      <dgm:prSet presAssocID="{89F56278-0D6F-48EC-9CBB-7C5E3903E90D}" presName="sibTrans" presStyleLbl="sibTrans1D1" presStyleIdx="6" presStyleCnt="7"/>
      <dgm:spPr/>
    </dgm:pt>
    <dgm:pt modelId="{05048325-DC86-4552-B3FE-3044910D68CD}" type="pres">
      <dgm:prSet presAssocID="{89F56278-0D6F-48EC-9CBB-7C5E3903E90D}" presName="connectorText" presStyleLbl="sibTrans1D1" presStyleIdx="6" presStyleCnt="7"/>
      <dgm:spPr/>
    </dgm:pt>
    <dgm:pt modelId="{984196B9-CF86-4F28-AE83-35FF6B921ECD}" type="pres">
      <dgm:prSet presAssocID="{9BFE152A-2D91-4523-BB07-B0067052F10C}" presName="node" presStyleLbl="node1" presStyleIdx="7" presStyleCnt="8">
        <dgm:presLayoutVars>
          <dgm:bulletEnabled val="1"/>
        </dgm:presLayoutVars>
      </dgm:prSet>
      <dgm:spPr/>
    </dgm:pt>
  </dgm:ptLst>
  <dgm:cxnLst>
    <dgm:cxn modelId="{B4FDC313-57DE-40B6-8DA0-6A1B8E275AB5}" type="presOf" srcId="{88F64B8B-F64A-4A12-ACCD-575F0E16CF08}" destId="{93B2F14D-68B6-4E2C-8062-0C85C40E1877}" srcOrd="0" destOrd="0" presId="urn:microsoft.com/office/officeart/2016/7/layout/RepeatingBendingProcessNew"/>
    <dgm:cxn modelId="{790CBD1B-1590-45A1-8AD5-C39934D18E4A}" srcId="{E979D252-634E-4680-87F4-5B71932A26B6}" destId="{7F56BE76-A09B-4BCD-B355-CEDABBAC4F0E}" srcOrd="4" destOrd="0" parTransId="{85DD43A6-7BED-43C1-A5F3-1A330475AEFE}" sibTransId="{235D872C-8F39-4830-8DA0-725A46D9F860}"/>
    <dgm:cxn modelId="{F102C021-57C7-4D54-A0FA-B25F431FF3BB}" type="presOf" srcId="{89F56278-0D6F-48EC-9CBB-7C5E3903E90D}" destId="{05048325-DC86-4552-B3FE-3044910D68CD}" srcOrd="1" destOrd="0" presId="urn:microsoft.com/office/officeart/2016/7/layout/RepeatingBendingProcessNew"/>
    <dgm:cxn modelId="{7A1E3336-D404-4A80-93EC-B407042112E5}" type="presOf" srcId="{E162EE49-A1A1-44D8-8433-FD0FE72EBD33}" destId="{5188AC1A-3B47-4810-BC0A-B1F9D6DF3038}" srcOrd="0" destOrd="0" presId="urn:microsoft.com/office/officeart/2016/7/layout/RepeatingBendingProcessNew"/>
    <dgm:cxn modelId="{0669F436-56CA-4FD5-ADCC-4BDFAF70F3BF}" type="presOf" srcId="{235D872C-8F39-4830-8DA0-725A46D9F860}" destId="{5A9B03D4-9AC4-4030-83B6-3FC519D599C3}" srcOrd="1" destOrd="0" presId="urn:microsoft.com/office/officeart/2016/7/layout/RepeatingBendingProcessNew"/>
    <dgm:cxn modelId="{1B5D4645-0767-4260-97A7-5ED6B2575169}" type="presOf" srcId="{AD9CDD61-83E3-4972-A20E-55D769583466}" destId="{98ABA6D3-F902-449B-8205-A87DF47A0076}" srcOrd="0" destOrd="0" presId="urn:microsoft.com/office/officeart/2016/7/layout/RepeatingBendingProcessNew"/>
    <dgm:cxn modelId="{A77AA947-6504-4675-9875-8CA40CA2FF72}" srcId="{E979D252-634E-4680-87F4-5B71932A26B6}" destId="{9BFE152A-2D91-4523-BB07-B0067052F10C}" srcOrd="7" destOrd="0" parTransId="{AED86EB8-CE5E-4886-A31A-A5A832751901}" sibTransId="{9F6365E9-2947-43F5-AE7B-9CF76B18B553}"/>
    <dgm:cxn modelId="{1417044D-3492-4EB0-8FAD-75E974C0FB0A}" srcId="{E979D252-634E-4680-87F4-5B71932A26B6}" destId="{62D6BCB5-682E-4318-B543-A08A9A161EF4}" srcOrd="6" destOrd="0" parTransId="{0C125297-35C7-401C-A7D2-6CAE90299CE5}" sibTransId="{89F56278-0D6F-48EC-9CBB-7C5E3903E90D}"/>
    <dgm:cxn modelId="{FD43046D-F344-457C-B2BD-C3F154327915}" type="presOf" srcId="{BBB11CF3-58F2-4FFC-9D9A-72D201B06FF3}" destId="{9AD3C633-9F98-47FD-B815-3150D2958746}" srcOrd="0" destOrd="0" presId="urn:microsoft.com/office/officeart/2016/7/layout/RepeatingBendingProcessNew"/>
    <dgm:cxn modelId="{D864394E-35C8-4A09-A1AC-7CE68F78AF09}" srcId="{E979D252-634E-4680-87F4-5B71932A26B6}" destId="{88F64B8B-F64A-4A12-ACCD-575F0E16CF08}" srcOrd="2" destOrd="0" parTransId="{07CC05B7-7F74-4C3D-BFD0-A23AC8EF5189}" sibTransId="{BBB11CF3-58F2-4FFC-9D9A-72D201B06FF3}"/>
    <dgm:cxn modelId="{FE43BD50-E09E-4451-B5BF-CF99596F4E82}" type="presOf" srcId="{AD9CDD61-83E3-4972-A20E-55D769583466}" destId="{1499D904-05F4-438C-BF41-337806016CB8}" srcOrd="1" destOrd="0" presId="urn:microsoft.com/office/officeart/2016/7/layout/RepeatingBendingProcessNew"/>
    <dgm:cxn modelId="{AD2D9371-581D-4741-9285-EBB2070A3534}" type="presOf" srcId="{89F56278-0D6F-48EC-9CBB-7C5E3903E90D}" destId="{81BA4D01-4839-46BB-8A12-D485BD4987CD}" srcOrd="0" destOrd="0" presId="urn:microsoft.com/office/officeart/2016/7/layout/RepeatingBendingProcessNew"/>
    <dgm:cxn modelId="{18FFBF71-2EBE-4BBA-AB07-F4C226E47F16}" type="presOf" srcId="{7F56BE76-A09B-4BCD-B355-CEDABBAC4F0E}" destId="{C6981143-0F00-4B7A-A510-9B9146ECD27E}" srcOrd="0" destOrd="0" presId="urn:microsoft.com/office/officeart/2016/7/layout/RepeatingBendingProcessNew"/>
    <dgm:cxn modelId="{255A2F72-199C-4F76-BCF5-87622C63F86A}" type="presOf" srcId="{62D6BCB5-682E-4318-B543-A08A9A161EF4}" destId="{A53C9B00-9BD0-4F70-B775-4CE3050BCF8D}" srcOrd="0" destOrd="0" presId="urn:microsoft.com/office/officeart/2016/7/layout/RepeatingBendingProcessNew"/>
    <dgm:cxn modelId="{FF297177-EE8C-4F09-82BB-E1B09ECF8B3C}" type="presOf" srcId="{D2B3E84C-7E4A-496A-869A-C37EF3A086FE}" destId="{E3222027-6D3E-4322-A714-3799260D70CC}" srcOrd="0" destOrd="0" presId="urn:microsoft.com/office/officeart/2016/7/layout/RepeatingBendingProcessNew"/>
    <dgm:cxn modelId="{2F4ACC7D-0D45-490D-B2D1-E13A0351F9C3}" type="presOf" srcId="{62B566AF-D3C4-4577-9E4C-1BFCB3B31E44}" destId="{D236F902-876F-4947-BDF4-9C5C65215E1A}" srcOrd="0" destOrd="0" presId="urn:microsoft.com/office/officeart/2016/7/layout/RepeatingBendingProcessNew"/>
    <dgm:cxn modelId="{DEBEEF8C-33AA-47AB-BB0F-9BD96FD77E4C}" type="presOf" srcId="{BBB11CF3-58F2-4FFC-9D9A-72D201B06FF3}" destId="{A33F6DEE-8FDC-4B43-92F5-C59A9EF43BB1}" srcOrd="1" destOrd="0" presId="urn:microsoft.com/office/officeart/2016/7/layout/RepeatingBendingProcessNew"/>
    <dgm:cxn modelId="{4E6209A1-22B7-4E5C-AE84-E74DD2F463F6}" type="presOf" srcId="{20AC21B2-C047-4E49-9C42-440E4A5D9498}" destId="{AB3A72A2-E27F-4799-80D5-1546B5FD84DF}" srcOrd="0" destOrd="0" presId="urn:microsoft.com/office/officeart/2016/7/layout/RepeatingBendingProcessNew"/>
    <dgm:cxn modelId="{70C549A3-E7C8-410E-B8E9-C578CEDCD397}" srcId="{E979D252-634E-4680-87F4-5B71932A26B6}" destId="{1C61BC13-4EF7-4F2B-A282-F3C26BD1AC15}" srcOrd="3" destOrd="0" parTransId="{D951CBB3-5CFF-4992-8595-73A06CFD1458}" sibTransId="{70A6825B-4D21-413A-A716-6913AF90E72D}"/>
    <dgm:cxn modelId="{86A8DDB1-DDE4-4706-93C5-E12E01077B21}" type="presOf" srcId="{E979D252-634E-4680-87F4-5B71932A26B6}" destId="{144C5C5A-B12A-403B-90C1-15630C78C765}" srcOrd="0" destOrd="0" presId="urn:microsoft.com/office/officeart/2016/7/layout/RepeatingBendingProcessNew"/>
    <dgm:cxn modelId="{A0B016B3-02A5-4D9F-BE53-CABAD796B121}" type="presOf" srcId="{9BFE152A-2D91-4523-BB07-B0067052F10C}" destId="{984196B9-CF86-4F28-AE83-35FF6B921ECD}" srcOrd="0" destOrd="0" presId="urn:microsoft.com/office/officeart/2016/7/layout/RepeatingBendingProcessNew"/>
    <dgm:cxn modelId="{2CB59EBB-2422-4DAE-A3EC-01770E76E919}" type="presOf" srcId="{D2B3E84C-7E4A-496A-869A-C37EF3A086FE}" destId="{ED233613-F2CF-452F-82B7-0E304062EFE0}" srcOrd="1" destOrd="0" presId="urn:microsoft.com/office/officeart/2016/7/layout/RepeatingBendingProcessNew"/>
    <dgm:cxn modelId="{8D183FC4-3151-4DF7-93A6-FE83A9CBBAEA}" type="presOf" srcId="{70A6825B-4D21-413A-A716-6913AF90E72D}" destId="{73C406E4-8245-48D1-94B7-2494A2CA1285}" srcOrd="1" destOrd="0" presId="urn:microsoft.com/office/officeart/2016/7/layout/RepeatingBendingProcessNew"/>
    <dgm:cxn modelId="{A0A763D1-7497-414D-8473-B5DD24AA52D6}" type="presOf" srcId="{1C61BC13-4EF7-4F2B-A282-F3C26BD1AC15}" destId="{A84BBC77-AF97-496A-A950-ADD66D13D9DA}" srcOrd="0" destOrd="0" presId="urn:microsoft.com/office/officeart/2016/7/layout/RepeatingBendingProcessNew"/>
    <dgm:cxn modelId="{EA0D42D3-9085-4F9C-AE86-668322DB41D2}" srcId="{E979D252-634E-4680-87F4-5B71932A26B6}" destId="{20AC21B2-C047-4E49-9C42-440E4A5D9498}" srcOrd="5" destOrd="0" parTransId="{0D609564-07C0-4243-8353-24B4D4584C50}" sibTransId="{AD9CDD61-83E3-4972-A20E-55D769583466}"/>
    <dgm:cxn modelId="{49EA4ED4-E84C-49F5-A95E-CA1F538374BF}" type="presOf" srcId="{E162EE49-A1A1-44D8-8433-FD0FE72EBD33}" destId="{2BB61383-2571-412A-A7FB-C6BDFC802293}" srcOrd="1" destOrd="0" presId="urn:microsoft.com/office/officeart/2016/7/layout/RepeatingBendingProcessNew"/>
    <dgm:cxn modelId="{ADB2D2D4-3CD6-498C-9638-788261FDB5C2}" srcId="{E979D252-634E-4680-87F4-5B71932A26B6}" destId="{62B566AF-D3C4-4577-9E4C-1BFCB3B31E44}" srcOrd="0" destOrd="0" parTransId="{432B2AF9-3C13-46D4-A97E-9185E0201078}" sibTransId="{E162EE49-A1A1-44D8-8433-FD0FE72EBD33}"/>
    <dgm:cxn modelId="{0867DBE0-62A8-40E0-B016-AF5048CC5A81}" type="presOf" srcId="{70A6825B-4D21-413A-A716-6913AF90E72D}" destId="{9BD9231E-CE80-4AE3-A442-410EE4B853DA}" srcOrd="0" destOrd="0" presId="urn:microsoft.com/office/officeart/2016/7/layout/RepeatingBendingProcessNew"/>
    <dgm:cxn modelId="{7F9085E5-0018-4C99-9342-38410BD80182}" type="presOf" srcId="{235D872C-8F39-4830-8DA0-725A46D9F860}" destId="{50AC3720-96FD-4E51-A6F1-436ECFC6E0C4}" srcOrd="0" destOrd="0" presId="urn:microsoft.com/office/officeart/2016/7/layout/RepeatingBendingProcessNew"/>
    <dgm:cxn modelId="{60AD8AF1-DEE0-4EAE-A6FA-30A080F52253}" srcId="{E979D252-634E-4680-87F4-5B71932A26B6}" destId="{2A8EB237-BA7C-48A9-9274-1E123ADB8EA3}" srcOrd="1" destOrd="0" parTransId="{ED3334AC-7E83-4574-89BA-82181913CB8D}" sibTransId="{D2B3E84C-7E4A-496A-869A-C37EF3A086FE}"/>
    <dgm:cxn modelId="{746DD9F9-9461-411B-BDF6-8304F9135B84}" type="presOf" srcId="{2A8EB237-BA7C-48A9-9274-1E123ADB8EA3}" destId="{44157F19-0D29-4A07-9665-AB2EB9ABA5A2}" srcOrd="0" destOrd="0" presId="urn:microsoft.com/office/officeart/2016/7/layout/RepeatingBendingProcessNew"/>
    <dgm:cxn modelId="{B3A274C1-122D-43A3-9B92-7356D2DA6C0A}" type="presParOf" srcId="{144C5C5A-B12A-403B-90C1-15630C78C765}" destId="{D236F902-876F-4947-BDF4-9C5C65215E1A}" srcOrd="0" destOrd="0" presId="urn:microsoft.com/office/officeart/2016/7/layout/RepeatingBendingProcessNew"/>
    <dgm:cxn modelId="{865E4C1D-AC10-4278-8AFE-FB9FD44D48E3}" type="presParOf" srcId="{144C5C5A-B12A-403B-90C1-15630C78C765}" destId="{5188AC1A-3B47-4810-BC0A-B1F9D6DF3038}" srcOrd="1" destOrd="0" presId="urn:microsoft.com/office/officeart/2016/7/layout/RepeatingBendingProcessNew"/>
    <dgm:cxn modelId="{AE14490F-A7B5-43E5-A3C3-642794C9B93D}" type="presParOf" srcId="{5188AC1A-3B47-4810-BC0A-B1F9D6DF3038}" destId="{2BB61383-2571-412A-A7FB-C6BDFC802293}" srcOrd="0" destOrd="0" presId="urn:microsoft.com/office/officeart/2016/7/layout/RepeatingBendingProcessNew"/>
    <dgm:cxn modelId="{D47977CB-3D27-4511-8F22-9BF416DDDAE3}" type="presParOf" srcId="{144C5C5A-B12A-403B-90C1-15630C78C765}" destId="{44157F19-0D29-4A07-9665-AB2EB9ABA5A2}" srcOrd="2" destOrd="0" presId="urn:microsoft.com/office/officeart/2016/7/layout/RepeatingBendingProcessNew"/>
    <dgm:cxn modelId="{A639A378-F08D-4CBC-8123-2B35C02974D9}" type="presParOf" srcId="{144C5C5A-B12A-403B-90C1-15630C78C765}" destId="{E3222027-6D3E-4322-A714-3799260D70CC}" srcOrd="3" destOrd="0" presId="urn:microsoft.com/office/officeart/2016/7/layout/RepeatingBendingProcessNew"/>
    <dgm:cxn modelId="{F0208CAC-C675-45A7-9395-C9041C225A2C}" type="presParOf" srcId="{E3222027-6D3E-4322-A714-3799260D70CC}" destId="{ED233613-F2CF-452F-82B7-0E304062EFE0}" srcOrd="0" destOrd="0" presId="urn:microsoft.com/office/officeart/2016/7/layout/RepeatingBendingProcessNew"/>
    <dgm:cxn modelId="{49653D46-DBAD-4311-A0E2-D8824F293C71}" type="presParOf" srcId="{144C5C5A-B12A-403B-90C1-15630C78C765}" destId="{93B2F14D-68B6-4E2C-8062-0C85C40E1877}" srcOrd="4" destOrd="0" presId="urn:microsoft.com/office/officeart/2016/7/layout/RepeatingBendingProcessNew"/>
    <dgm:cxn modelId="{05F5351A-152C-463D-8526-D0EA377C2CC1}" type="presParOf" srcId="{144C5C5A-B12A-403B-90C1-15630C78C765}" destId="{9AD3C633-9F98-47FD-B815-3150D2958746}" srcOrd="5" destOrd="0" presId="urn:microsoft.com/office/officeart/2016/7/layout/RepeatingBendingProcessNew"/>
    <dgm:cxn modelId="{DCFAB7D2-65E9-442E-B260-2CA07AD5A8BB}" type="presParOf" srcId="{9AD3C633-9F98-47FD-B815-3150D2958746}" destId="{A33F6DEE-8FDC-4B43-92F5-C59A9EF43BB1}" srcOrd="0" destOrd="0" presId="urn:microsoft.com/office/officeart/2016/7/layout/RepeatingBendingProcessNew"/>
    <dgm:cxn modelId="{842FBADD-BE6F-40DE-A1A1-C9466B0BB778}" type="presParOf" srcId="{144C5C5A-B12A-403B-90C1-15630C78C765}" destId="{A84BBC77-AF97-496A-A950-ADD66D13D9DA}" srcOrd="6" destOrd="0" presId="urn:microsoft.com/office/officeart/2016/7/layout/RepeatingBendingProcessNew"/>
    <dgm:cxn modelId="{4614D21E-C448-4CD7-AA6E-F8F9C1EDC00D}" type="presParOf" srcId="{144C5C5A-B12A-403B-90C1-15630C78C765}" destId="{9BD9231E-CE80-4AE3-A442-410EE4B853DA}" srcOrd="7" destOrd="0" presId="urn:microsoft.com/office/officeart/2016/7/layout/RepeatingBendingProcessNew"/>
    <dgm:cxn modelId="{2343C888-BBC1-41DC-9C96-0669EADCAF4A}" type="presParOf" srcId="{9BD9231E-CE80-4AE3-A442-410EE4B853DA}" destId="{73C406E4-8245-48D1-94B7-2494A2CA1285}" srcOrd="0" destOrd="0" presId="urn:microsoft.com/office/officeart/2016/7/layout/RepeatingBendingProcessNew"/>
    <dgm:cxn modelId="{F40209B6-AAD0-45F4-83C6-C69C8DBAEB0B}" type="presParOf" srcId="{144C5C5A-B12A-403B-90C1-15630C78C765}" destId="{C6981143-0F00-4B7A-A510-9B9146ECD27E}" srcOrd="8" destOrd="0" presId="urn:microsoft.com/office/officeart/2016/7/layout/RepeatingBendingProcessNew"/>
    <dgm:cxn modelId="{2D80FB53-EC34-4931-AD87-2D3B2E4AB5BB}" type="presParOf" srcId="{144C5C5A-B12A-403B-90C1-15630C78C765}" destId="{50AC3720-96FD-4E51-A6F1-436ECFC6E0C4}" srcOrd="9" destOrd="0" presId="urn:microsoft.com/office/officeart/2016/7/layout/RepeatingBendingProcessNew"/>
    <dgm:cxn modelId="{325BCFDD-C3B9-4830-8CC8-599EAE9A4C96}" type="presParOf" srcId="{50AC3720-96FD-4E51-A6F1-436ECFC6E0C4}" destId="{5A9B03D4-9AC4-4030-83B6-3FC519D599C3}" srcOrd="0" destOrd="0" presId="urn:microsoft.com/office/officeart/2016/7/layout/RepeatingBendingProcessNew"/>
    <dgm:cxn modelId="{CC4B75B7-DE6F-43EC-A18D-0518ADEE6C5B}" type="presParOf" srcId="{144C5C5A-B12A-403B-90C1-15630C78C765}" destId="{AB3A72A2-E27F-4799-80D5-1546B5FD84DF}" srcOrd="10" destOrd="0" presId="urn:microsoft.com/office/officeart/2016/7/layout/RepeatingBendingProcessNew"/>
    <dgm:cxn modelId="{868DFBD6-AE19-41CF-9401-803A241AB457}" type="presParOf" srcId="{144C5C5A-B12A-403B-90C1-15630C78C765}" destId="{98ABA6D3-F902-449B-8205-A87DF47A0076}" srcOrd="11" destOrd="0" presId="urn:microsoft.com/office/officeart/2016/7/layout/RepeatingBendingProcessNew"/>
    <dgm:cxn modelId="{D4601427-3469-421B-8733-0F2BD54D17AD}" type="presParOf" srcId="{98ABA6D3-F902-449B-8205-A87DF47A0076}" destId="{1499D904-05F4-438C-BF41-337806016CB8}" srcOrd="0" destOrd="0" presId="urn:microsoft.com/office/officeart/2016/7/layout/RepeatingBendingProcessNew"/>
    <dgm:cxn modelId="{30109A89-4E5E-4A28-9FEF-E1B33E837BC0}" type="presParOf" srcId="{144C5C5A-B12A-403B-90C1-15630C78C765}" destId="{A53C9B00-9BD0-4F70-B775-4CE3050BCF8D}" srcOrd="12" destOrd="0" presId="urn:microsoft.com/office/officeart/2016/7/layout/RepeatingBendingProcessNew"/>
    <dgm:cxn modelId="{2CDD417B-1741-4A80-B93C-4DACB4FE0226}" type="presParOf" srcId="{144C5C5A-B12A-403B-90C1-15630C78C765}" destId="{81BA4D01-4839-46BB-8A12-D485BD4987CD}" srcOrd="13" destOrd="0" presId="urn:microsoft.com/office/officeart/2016/7/layout/RepeatingBendingProcessNew"/>
    <dgm:cxn modelId="{1415973E-CD0F-4B04-A40D-9C6FB4B2F266}" type="presParOf" srcId="{81BA4D01-4839-46BB-8A12-D485BD4987CD}" destId="{05048325-DC86-4552-B3FE-3044910D68CD}" srcOrd="0" destOrd="0" presId="urn:microsoft.com/office/officeart/2016/7/layout/RepeatingBendingProcessNew"/>
    <dgm:cxn modelId="{89030403-C136-42C2-BBEB-B9C9112CC863}" type="presParOf" srcId="{144C5C5A-B12A-403B-90C1-15630C78C765}" destId="{984196B9-CF86-4F28-AE83-35FF6B921ECD}" srcOrd="14"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D4B312-6986-4E02-86FF-E673B1A03C56}"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C40C5425-F33B-474A-8CD6-E01CB75E5C20}">
      <dgm:prSet/>
      <dgm:spPr/>
      <dgm:t>
        <a:bodyPr/>
        <a:lstStyle/>
        <a:p>
          <a:pPr>
            <a:lnSpc>
              <a:spcPct val="100000"/>
            </a:lnSpc>
            <a:defRPr cap="all"/>
          </a:pPr>
          <a:r>
            <a:rPr lang="en-IN" dirty="0">
              <a:latin typeface="Times New Roman" panose="02020603050405020304" pitchFamily="18" charset="0"/>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dgm:t>
    </dgm:pt>
    <dgm:pt modelId="{13118BFA-9153-42B3-83B5-B9138D8E4DC9}" type="parTrans" cxnId="{A68C8897-7994-454B-9DC7-26EB17977D13}">
      <dgm:prSet/>
      <dgm:spPr/>
      <dgm:t>
        <a:bodyPr/>
        <a:lstStyle/>
        <a:p>
          <a:endParaRPr lang="en-US"/>
        </a:p>
      </dgm:t>
    </dgm:pt>
    <dgm:pt modelId="{84469A01-AB5E-4321-B532-8A354C383C91}" type="sibTrans" cxnId="{A68C8897-7994-454B-9DC7-26EB17977D13}">
      <dgm:prSet/>
      <dgm:spPr/>
      <dgm:t>
        <a:bodyPr/>
        <a:lstStyle/>
        <a:p>
          <a:endParaRPr lang="en-US"/>
        </a:p>
      </dgm:t>
    </dgm:pt>
    <dgm:pt modelId="{66BAE7D6-7A57-4778-9001-A5E86FDA52A0}">
      <dgm:prSet/>
      <dgm:spPr/>
      <dgm:t>
        <a:bodyPr/>
        <a:lstStyle/>
        <a:p>
          <a:pPr>
            <a:lnSpc>
              <a:spcPct val="100000"/>
            </a:lnSpc>
            <a:defRPr cap="all"/>
          </a:pPr>
          <a:r>
            <a:rPr lang="en-IN" dirty="0">
              <a:latin typeface="Times New Roman" panose="02020603050405020304" pitchFamily="18" charset="0"/>
              <a:cs typeface="Times New Roman" panose="02020603050405020304" pitchFamily="18" charset="0"/>
            </a:rPr>
            <a:t>Deployment</a:t>
          </a:r>
          <a:endParaRPr lang="en-US" dirty="0">
            <a:latin typeface="Times New Roman" panose="02020603050405020304" pitchFamily="18" charset="0"/>
            <a:cs typeface="Times New Roman" panose="02020603050405020304" pitchFamily="18" charset="0"/>
          </a:endParaRPr>
        </a:p>
      </dgm:t>
    </dgm:pt>
    <dgm:pt modelId="{E291367F-C326-4C0E-BE27-DCF934CAF987}" type="parTrans" cxnId="{BC6C3884-DA24-4A58-A054-6A026196CFC0}">
      <dgm:prSet/>
      <dgm:spPr/>
      <dgm:t>
        <a:bodyPr/>
        <a:lstStyle/>
        <a:p>
          <a:endParaRPr lang="en-US"/>
        </a:p>
      </dgm:t>
    </dgm:pt>
    <dgm:pt modelId="{1A176DB8-649D-4094-84CF-F6ED66BF2781}" type="sibTrans" cxnId="{BC6C3884-DA24-4A58-A054-6A026196CFC0}">
      <dgm:prSet/>
      <dgm:spPr/>
      <dgm:t>
        <a:bodyPr/>
        <a:lstStyle/>
        <a:p>
          <a:endParaRPr lang="en-US"/>
        </a:p>
      </dgm:t>
    </dgm:pt>
    <dgm:pt modelId="{2298E6E3-0822-4A2E-A805-5951ED0556EA}" type="pres">
      <dgm:prSet presAssocID="{1CD4B312-6986-4E02-86FF-E673B1A03C56}" presName="root" presStyleCnt="0">
        <dgm:presLayoutVars>
          <dgm:dir/>
          <dgm:resizeHandles val="exact"/>
        </dgm:presLayoutVars>
      </dgm:prSet>
      <dgm:spPr/>
    </dgm:pt>
    <dgm:pt modelId="{E91CA1C4-9C9E-4D8F-B158-4865B008032A}" type="pres">
      <dgm:prSet presAssocID="{C40C5425-F33B-474A-8CD6-E01CB75E5C20}" presName="compNode" presStyleCnt="0"/>
      <dgm:spPr/>
    </dgm:pt>
    <dgm:pt modelId="{11C5FC4C-51E7-4A47-B0FE-8D438D56DEE4}" type="pres">
      <dgm:prSet presAssocID="{C40C5425-F33B-474A-8CD6-E01CB75E5C20}" presName="iconBgRect" presStyleLbl="bgShp" presStyleIdx="0" presStyleCnt="2"/>
      <dgm:spPr/>
    </dgm:pt>
    <dgm:pt modelId="{8E6D7081-4A62-48C4-BC21-70265C97DED4}" type="pres">
      <dgm:prSet presAssocID="{C40C5425-F33B-474A-8CD6-E01CB75E5C2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633AC2C0-6F8B-4F7F-AD12-81E98E25F0E7}" type="pres">
      <dgm:prSet presAssocID="{C40C5425-F33B-474A-8CD6-E01CB75E5C20}" presName="spaceRect" presStyleCnt="0"/>
      <dgm:spPr/>
    </dgm:pt>
    <dgm:pt modelId="{9C227A6E-F09E-4CBB-AE39-889225C9BA6D}" type="pres">
      <dgm:prSet presAssocID="{C40C5425-F33B-474A-8CD6-E01CB75E5C20}" presName="textRect" presStyleLbl="revTx" presStyleIdx="0" presStyleCnt="2">
        <dgm:presLayoutVars>
          <dgm:chMax val="1"/>
          <dgm:chPref val="1"/>
        </dgm:presLayoutVars>
      </dgm:prSet>
      <dgm:spPr/>
    </dgm:pt>
    <dgm:pt modelId="{25F905A1-A4B3-4162-8881-5288DB1DF2F8}" type="pres">
      <dgm:prSet presAssocID="{84469A01-AB5E-4321-B532-8A354C383C91}" presName="sibTrans" presStyleCnt="0"/>
      <dgm:spPr/>
    </dgm:pt>
    <dgm:pt modelId="{1BD8B4B8-3A44-4CC5-96F8-4804A0DFC1A1}" type="pres">
      <dgm:prSet presAssocID="{66BAE7D6-7A57-4778-9001-A5E86FDA52A0}" presName="compNode" presStyleCnt="0"/>
      <dgm:spPr/>
    </dgm:pt>
    <dgm:pt modelId="{81C9413F-D705-40C4-8CB2-047D0994AFAD}" type="pres">
      <dgm:prSet presAssocID="{66BAE7D6-7A57-4778-9001-A5E86FDA52A0}" presName="iconBgRect" presStyleLbl="bgShp" presStyleIdx="1" presStyleCnt="2"/>
      <dgm:spPr/>
    </dgm:pt>
    <dgm:pt modelId="{21AAF095-9A05-43EA-BCF2-3D99C4C601A0}" type="pres">
      <dgm:prSet presAssocID="{66BAE7D6-7A57-4778-9001-A5E86FDA52A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DE235A0F-E6EC-4D03-A9FD-E097128542A9}" type="pres">
      <dgm:prSet presAssocID="{66BAE7D6-7A57-4778-9001-A5E86FDA52A0}" presName="spaceRect" presStyleCnt="0"/>
      <dgm:spPr/>
    </dgm:pt>
    <dgm:pt modelId="{55A7F544-DC20-487C-8971-621327E3C1AC}" type="pres">
      <dgm:prSet presAssocID="{66BAE7D6-7A57-4778-9001-A5E86FDA52A0}" presName="textRect" presStyleLbl="revTx" presStyleIdx="1" presStyleCnt="2">
        <dgm:presLayoutVars>
          <dgm:chMax val="1"/>
          <dgm:chPref val="1"/>
        </dgm:presLayoutVars>
      </dgm:prSet>
      <dgm:spPr/>
    </dgm:pt>
  </dgm:ptLst>
  <dgm:cxnLst>
    <dgm:cxn modelId="{57674A41-1E56-4505-8B5B-A3C3DA753F6E}" type="presOf" srcId="{C40C5425-F33B-474A-8CD6-E01CB75E5C20}" destId="{9C227A6E-F09E-4CBB-AE39-889225C9BA6D}" srcOrd="0" destOrd="0" presId="urn:microsoft.com/office/officeart/2018/5/layout/IconCircleLabelList"/>
    <dgm:cxn modelId="{BC6C3884-DA24-4A58-A054-6A026196CFC0}" srcId="{1CD4B312-6986-4E02-86FF-E673B1A03C56}" destId="{66BAE7D6-7A57-4778-9001-A5E86FDA52A0}" srcOrd="1" destOrd="0" parTransId="{E291367F-C326-4C0E-BE27-DCF934CAF987}" sibTransId="{1A176DB8-649D-4094-84CF-F6ED66BF2781}"/>
    <dgm:cxn modelId="{5699558B-8DF3-4366-A94D-1389ED0084AD}" type="presOf" srcId="{1CD4B312-6986-4E02-86FF-E673B1A03C56}" destId="{2298E6E3-0822-4A2E-A805-5951ED0556EA}" srcOrd="0" destOrd="0" presId="urn:microsoft.com/office/officeart/2018/5/layout/IconCircleLabelList"/>
    <dgm:cxn modelId="{A68C8897-7994-454B-9DC7-26EB17977D13}" srcId="{1CD4B312-6986-4E02-86FF-E673B1A03C56}" destId="{C40C5425-F33B-474A-8CD6-E01CB75E5C20}" srcOrd="0" destOrd="0" parTransId="{13118BFA-9153-42B3-83B5-B9138D8E4DC9}" sibTransId="{84469A01-AB5E-4321-B532-8A354C383C91}"/>
    <dgm:cxn modelId="{054D6FA1-3CB0-4D2A-87EA-A6B048FA72B4}" type="presOf" srcId="{66BAE7D6-7A57-4778-9001-A5E86FDA52A0}" destId="{55A7F544-DC20-487C-8971-621327E3C1AC}" srcOrd="0" destOrd="0" presId="urn:microsoft.com/office/officeart/2018/5/layout/IconCircleLabelList"/>
    <dgm:cxn modelId="{FF9E3274-385A-4933-A62C-0480006A95B4}" type="presParOf" srcId="{2298E6E3-0822-4A2E-A805-5951ED0556EA}" destId="{E91CA1C4-9C9E-4D8F-B158-4865B008032A}" srcOrd="0" destOrd="0" presId="urn:microsoft.com/office/officeart/2018/5/layout/IconCircleLabelList"/>
    <dgm:cxn modelId="{E423E75B-B361-488F-B349-3026C1492460}" type="presParOf" srcId="{E91CA1C4-9C9E-4D8F-B158-4865B008032A}" destId="{11C5FC4C-51E7-4A47-B0FE-8D438D56DEE4}" srcOrd="0" destOrd="0" presId="urn:microsoft.com/office/officeart/2018/5/layout/IconCircleLabelList"/>
    <dgm:cxn modelId="{C0065880-7D23-4BF6-9F0A-425035917B14}" type="presParOf" srcId="{E91CA1C4-9C9E-4D8F-B158-4865B008032A}" destId="{8E6D7081-4A62-48C4-BC21-70265C97DED4}" srcOrd="1" destOrd="0" presId="urn:microsoft.com/office/officeart/2018/5/layout/IconCircleLabelList"/>
    <dgm:cxn modelId="{CC3B27A1-0CFE-41D9-8399-A7C4C6F8F550}" type="presParOf" srcId="{E91CA1C4-9C9E-4D8F-B158-4865B008032A}" destId="{633AC2C0-6F8B-4F7F-AD12-81E98E25F0E7}" srcOrd="2" destOrd="0" presId="urn:microsoft.com/office/officeart/2018/5/layout/IconCircleLabelList"/>
    <dgm:cxn modelId="{32553197-73BC-4316-BB11-EF8FEEAA9905}" type="presParOf" srcId="{E91CA1C4-9C9E-4D8F-B158-4865B008032A}" destId="{9C227A6E-F09E-4CBB-AE39-889225C9BA6D}" srcOrd="3" destOrd="0" presId="urn:microsoft.com/office/officeart/2018/5/layout/IconCircleLabelList"/>
    <dgm:cxn modelId="{053FFEFF-E874-495E-BAE9-03F6E3D81B42}" type="presParOf" srcId="{2298E6E3-0822-4A2E-A805-5951ED0556EA}" destId="{25F905A1-A4B3-4162-8881-5288DB1DF2F8}" srcOrd="1" destOrd="0" presId="urn:microsoft.com/office/officeart/2018/5/layout/IconCircleLabelList"/>
    <dgm:cxn modelId="{A688C449-5669-48B1-8831-3949E8BED573}" type="presParOf" srcId="{2298E6E3-0822-4A2E-A805-5951ED0556EA}" destId="{1BD8B4B8-3A44-4CC5-96F8-4804A0DFC1A1}" srcOrd="2" destOrd="0" presId="urn:microsoft.com/office/officeart/2018/5/layout/IconCircleLabelList"/>
    <dgm:cxn modelId="{C7165298-1406-4146-8187-69BAB0F0A131}" type="presParOf" srcId="{1BD8B4B8-3A44-4CC5-96F8-4804A0DFC1A1}" destId="{81C9413F-D705-40C4-8CB2-047D0994AFAD}" srcOrd="0" destOrd="0" presId="urn:microsoft.com/office/officeart/2018/5/layout/IconCircleLabelList"/>
    <dgm:cxn modelId="{1AF64B6D-FF0F-42F0-AA86-5F648C52DD44}" type="presParOf" srcId="{1BD8B4B8-3A44-4CC5-96F8-4804A0DFC1A1}" destId="{21AAF095-9A05-43EA-BCF2-3D99C4C601A0}" srcOrd="1" destOrd="0" presId="urn:microsoft.com/office/officeart/2018/5/layout/IconCircleLabelList"/>
    <dgm:cxn modelId="{FF471B13-6BC6-459C-8CBC-B02BACB5069A}" type="presParOf" srcId="{1BD8B4B8-3A44-4CC5-96F8-4804A0DFC1A1}" destId="{DE235A0F-E6EC-4D03-A9FD-E097128542A9}" srcOrd="2" destOrd="0" presId="urn:microsoft.com/office/officeart/2018/5/layout/IconCircleLabelList"/>
    <dgm:cxn modelId="{3A578BB7-B582-4E09-B523-E1FE67EE1414}" type="presParOf" srcId="{1BD8B4B8-3A44-4CC5-96F8-4804A0DFC1A1}" destId="{55A7F544-DC20-487C-8971-621327E3C1A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AA9EDA-714E-470B-A9F5-1D8AC069BE87}">
      <dsp:nvSpPr>
        <dsp:cNvPr id="0" name=""/>
        <dsp:cNvSpPr/>
      </dsp:nvSpPr>
      <dsp:spPr>
        <a:xfrm>
          <a:off x="175088" y="674"/>
          <a:ext cx="2935592" cy="1761355"/>
        </a:xfrm>
        <a:prstGeom prst="rect">
          <a:avLst/>
        </a:prstGeom>
        <a:gradFill rotWithShape="0">
          <a:gsLst>
            <a:gs pos="0">
              <a:schemeClr val="accent5">
                <a:hueOff val="0"/>
                <a:satOff val="0"/>
                <a:lumOff val="0"/>
                <a:alphaOff val="0"/>
              </a:schemeClr>
            </a:gs>
            <a:gs pos="90000">
              <a:schemeClr val="accent5">
                <a:hueOff val="0"/>
                <a:satOff val="0"/>
                <a:lumOff val="0"/>
                <a:alphaOff val="0"/>
                <a:shade val="100000"/>
                <a:satMod val="105000"/>
              </a:schemeClr>
            </a:gs>
            <a:gs pos="100000">
              <a:schemeClr val="accent5">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IN" sz="3700" kern="1200" dirty="0">
              <a:latin typeface="Times New Roman" panose="02020603050405020304" pitchFamily="18" charset="0"/>
              <a:cs typeface="Times New Roman" panose="02020603050405020304" pitchFamily="18" charset="0"/>
            </a:rPr>
            <a:t>Problem Statement &amp; Objective</a:t>
          </a:r>
          <a:endParaRPr lang="en-US" sz="3700" kern="1200" dirty="0">
            <a:latin typeface="Times New Roman" panose="02020603050405020304" pitchFamily="18" charset="0"/>
            <a:cs typeface="Times New Roman" panose="02020603050405020304" pitchFamily="18" charset="0"/>
          </a:endParaRPr>
        </a:p>
      </dsp:txBody>
      <dsp:txXfrm>
        <a:off x="175088" y="674"/>
        <a:ext cx="2935592" cy="1761355"/>
      </dsp:txXfrm>
    </dsp:sp>
    <dsp:sp modelId="{4EAAA331-E470-4F02-8026-74E04CFA697A}">
      <dsp:nvSpPr>
        <dsp:cNvPr id="0" name=""/>
        <dsp:cNvSpPr/>
      </dsp:nvSpPr>
      <dsp:spPr>
        <a:xfrm>
          <a:off x="3404241" y="674"/>
          <a:ext cx="2935592" cy="1761355"/>
        </a:xfrm>
        <a:prstGeom prst="rect">
          <a:avLst/>
        </a:prstGeom>
        <a:gradFill rotWithShape="0">
          <a:gsLst>
            <a:gs pos="0">
              <a:schemeClr val="accent5">
                <a:hueOff val="2175002"/>
                <a:satOff val="-12697"/>
                <a:lumOff val="-1019"/>
                <a:alphaOff val="0"/>
              </a:schemeClr>
            </a:gs>
            <a:gs pos="90000">
              <a:schemeClr val="accent5">
                <a:hueOff val="2175002"/>
                <a:satOff val="-12697"/>
                <a:lumOff val="-1019"/>
                <a:alphaOff val="0"/>
                <a:shade val="100000"/>
                <a:satMod val="105000"/>
              </a:schemeClr>
            </a:gs>
            <a:gs pos="100000">
              <a:schemeClr val="accent5">
                <a:hueOff val="2175002"/>
                <a:satOff val="-12697"/>
                <a:lumOff val="-1019"/>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IN" sz="3700" kern="1200" dirty="0">
              <a:latin typeface="Times New Roman" panose="02020603050405020304" pitchFamily="18" charset="0"/>
              <a:cs typeface="Times New Roman" panose="02020603050405020304" pitchFamily="18" charset="0"/>
            </a:rPr>
            <a:t>Detailed Design Description</a:t>
          </a:r>
          <a:endParaRPr lang="en-US" sz="3700" kern="1200" dirty="0">
            <a:latin typeface="Times New Roman" panose="02020603050405020304" pitchFamily="18" charset="0"/>
            <a:cs typeface="Times New Roman" panose="02020603050405020304" pitchFamily="18" charset="0"/>
          </a:endParaRPr>
        </a:p>
      </dsp:txBody>
      <dsp:txXfrm>
        <a:off x="3404241" y="674"/>
        <a:ext cx="2935592" cy="1761355"/>
      </dsp:txXfrm>
    </dsp:sp>
    <dsp:sp modelId="{FF2C76A8-2FA3-4E70-B214-64091E32F2ED}">
      <dsp:nvSpPr>
        <dsp:cNvPr id="0" name=""/>
        <dsp:cNvSpPr/>
      </dsp:nvSpPr>
      <dsp:spPr>
        <a:xfrm>
          <a:off x="6633393" y="674"/>
          <a:ext cx="2935592" cy="1761355"/>
        </a:xfrm>
        <a:prstGeom prst="rect">
          <a:avLst/>
        </a:prstGeom>
        <a:gradFill rotWithShape="0">
          <a:gsLst>
            <a:gs pos="0">
              <a:schemeClr val="accent5">
                <a:hueOff val="4350003"/>
                <a:satOff val="-25394"/>
                <a:lumOff val="-2039"/>
                <a:alphaOff val="0"/>
              </a:schemeClr>
            </a:gs>
            <a:gs pos="90000">
              <a:schemeClr val="accent5">
                <a:hueOff val="4350003"/>
                <a:satOff val="-25394"/>
                <a:lumOff val="-2039"/>
                <a:alphaOff val="0"/>
                <a:shade val="100000"/>
                <a:satMod val="105000"/>
              </a:schemeClr>
            </a:gs>
            <a:gs pos="100000">
              <a:schemeClr val="accent5">
                <a:hueOff val="4350003"/>
                <a:satOff val="-25394"/>
                <a:lumOff val="-2039"/>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IN" sz="3700" kern="1200" dirty="0">
              <a:latin typeface="Times New Roman" panose="02020603050405020304" pitchFamily="18" charset="0"/>
              <a:cs typeface="Times New Roman" panose="02020603050405020304" pitchFamily="18" charset="0"/>
            </a:rPr>
            <a:t>Experiment and Results</a:t>
          </a:r>
          <a:endParaRPr lang="en-US" sz="3700" kern="1200" dirty="0">
            <a:latin typeface="Times New Roman" panose="02020603050405020304" pitchFamily="18" charset="0"/>
            <a:cs typeface="Times New Roman" panose="02020603050405020304" pitchFamily="18" charset="0"/>
          </a:endParaRPr>
        </a:p>
      </dsp:txBody>
      <dsp:txXfrm>
        <a:off x="6633393" y="674"/>
        <a:ext cx="2935592" cy="1761355"/>
      </dsp:txXfrm>
    </dsp:sp>
    <dsp:sp modelId="{A49FBDF8-D5D4-4ADA-A644-A3760AF086F2}">
      <dsp:nvSpPr>
        <dsp:cNvPr id="0" name=""/>
        <dsp:cNvSpPr/>
      </dsp:nvSpPr>
      <dsp:spPr>
        <a:xfrm>
          <a:off x="175088" y="2055589"/>
          <a:ext cx="2935592" cy="1761355"/>
        </a:xfrm>
        <a:prstGeom prst="rect">
          <a:avLst/>
        </a:prstGeom>
        <a:gradFill rotWithShape="0">
          <a:gsLst>
            <a:gs pos="0">
              <a:schemeClr val="accent5">
                <a:hueOff val="6525005"/>
                <a:satOff val="-38091"/>
                <a:lumOff val="-3058"/>
                <a:alphaOff val="0"/>
              </a:schemeClr>
            </a:gs>
            <a:gs pos="90000">
              <a:schemeClr val="accent5">
                <a:hueOff val="6525005"/>
                <a:satOff val="-38091"/>
                <a:lumOff val="-3058"/>
                <a:alphaOff val="0"/>
                <a:shade val="100000"/>
                <a:satMod val="105000"/>
              </a:schemeClr>
            </a:gs>
            <a:gs pos="100000">
              <a:schemeClr val="accent5">
                <a:hueOff val="6525005"/>
                <a:satOff val="-38091"/>
                <a:lumOff val="-3058"/>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IN" sz="3700" kern="1200" dirty="0">
              <a:latin typeface="Times New Roman" panose="02020603050405020304" pitchFamily="18" charset="0"/>
              <a:cs typeface="Times New Roman" panose="02020603050405020304" pitchFamily="18" charset="0"/>
            </a:rPr>
            <a:t>Creative Approaches</a:t>
          </a:r>
          <a:endParaRPr lang="en-US" sz="3700" kern="1200" dirty="0">
            <a:latin typeface="Times New Roman" panose="02020603050405020304" pitchFamily="18" charset="0"/>
            <a:cs typeface="Times New Roman" panose="02020603050405020304" pitchFamily="18" charset="0"/>
          </a:endParaRPr>
        </a:p>
      </dsp:txBody>
      <dsp:txXfrm>
        <a:off x="175088" y="2055589"/>
        <a:ext cx="2935592" cy="1761355"/>
      </dsp:txXfrm>
    </dsp:sp>
    <dsp:sp modelId="{0E815B38-DBCB-49F5-A4C5-29B6C88D0B4C}">
      <dsp:nvSpPr>
        <dsp:cNvPr id="0" name=""/>
        <dsp:cNvSpPr/>
      </dsp:nvSpPr>
      <dsp:spPr>
        <a:xfrm>
          <a:off x="3404241" y="2055589"/>
          <a:ext cx="2935592" cy="1761355"/>
        </a:xfrm>
        <a:prstGeom prst="rect">
          <a:avLst/>
        </a:prstGeom>
        <a:gradFill rotWithShape="0">
          <a:gsLst>
            <a:gs pos="0">
              <a:schemeClr val="accent5">
                <a:hueOff val="8700006"/>
                <a:satOff val="-50788"/>
                <a:lumOff val="-4078"/>
                <a:alphaOff val="0"/>
              </a:schemeClr>
            </a:gs>
            <a:gs pos="90000">
              <a:schemeClr val="accent5">
                <a:hueOff val="8700006"/>
                <a:satOff val="-50788"/>
                <a:lumOff val="-4078"/>
                <a:alphaOff val="0"/>
                <a:shade val="100000"/>
                <a:satMod val="105000"/>
              </a:schemeClr>
            </a:gs>
            <a:gs pos="100000">
              <a:schemeClr val="accent5">
                <a:hueOff val="8700006"/>
                <a:satOff val="-50788"/>
                <a:lumOff val="-4078"/>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IN" sz="3700" kern="1200" dirty="0">
              <a:latin typeface="Times New Roman" panose="02020603050405020304" pitchFamily="18" charset="0"/>
              <a:cs typeface="Times New Roman" panose="02020603050405020304" pitchFamily="18" charset="0"/>
            </a:rPr>
            <a:t>Shortfall Identification</a:t>
          </a:r>
          <a:endParaRPr lang="en-US" sz="3700" kern="1200" dirty="0">
            <a:latin typeface="Times New Roman" panose="02020603050405020304" pitchFamily="18" charset="0"/>
            <a:cs typeface="Times New Roman" panose="02020603050405020304" pitchFamily="18" charset="0"/>
          </a:endParaRPr>
        </a:p>
      </dsp:txBody>
      <dsp:txXfrm>
        <a:off x="3404241" y="2055589"/>
        <a:ext cx="2935592" cy="1761355"/>
      </dsp:txXfrm>
    </dsp:sp>
    <dsp:sp modelId="{50BAC824-2579-43FF-B470-808D681AB9A5}">
      <dsp:nvSpPr>
        <dsp:cNvPr id="0" name=""/>
        <dsp:cNvSpPr/>
      </dsp:nvSpPr>
      <dsp:spPr>
        <a:xfrm>
          <a:off x="6633393" y="2055589"/>
          <a:ext cx="2935592" cy="1761355"/>
        </a:xfrm>
        <a:prstGeom prst="rect">
          <a:avLst/>
        </a:prstGeom>
        <a:gradFill rotWithShape="0">
          <a:gsLst>
            <a:gs pos="0">
              <a:schemeClr val="accent5">
                <a:hueOff val="10875008"/>
                <a:satOff val="-63485"/>
                <a:lumOff val="-5097"/>
                <a:alphaOff val="0"/>
              </a:schemeClr>
            </a:gs>
            <a:gs pos="90000">
              <a:schemeClr val="accent5">
                <a:hueOff val="10875008"/>
                <a:satOff val="-63485"/>
                <a:lumOff val="-5097"/>
                <a:alphaOff val="0"/>
                <a:shade val="100000"/>
                <a:satMod val="105000"/>
              </a:schemeClr>
            </a:gs>
            <a:gs pos="100000">
              <a:schemeClr val="accent5">
                <a:hueOff val="10875008"/>
                <a:satOff val="-63485"/>
                <a:lumOff val="-5097"/>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IN" sz="3700" kern="1200" dirty="0">
              <a:latin typeface="Times New Roman" panose="02020603050405020304" pitchFamily="18" charset="0"/>
              <a:cs typeface="Times New Roman" panose="02020603050405020304" pitchFamily="18" charset="0"/>
            </a:rPr>
            <a:t>Questions</a:t>
          </a:r>
          <a:endParaRPr lang="en-US" sz="3700" kern="1200" dirty="0">
            <a:latin typeface="Times New Roman" panose="02020603050405020304" pitchFamily="18" charset="0"/>
            <a:cs typeface="Times New Roman" panose="02020603050405020304" pitchFamily="18" charset="0"/>
          </a:endParaRPr>
        </a:p>
      </dsp:txBody>
      <dsp:txXfrm>
        <a:off x="6633393" y="2055589"/>
        <a:ext cx="2935592" cy="17613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8AC1A-3B47-4810-BC0A-B1F9D6DF3038}">
      <dsp:nvSpPr>
        <dsp:cNvPr id="0" name=""/>
        <dsp:cNvSpPr/>
      </dsp:nvSpPr>
      <dsp:spPr>
        <a:xfrm>
          <a:off x="1750079" y="1070266"/>
          <a:ext cx="371264" cy="91440"/>
        </a:xfrm>
        <a:custGeom>
          <a:avLst/>
          <a:gdLst/>
          <a:ahLst/>
          <a:cxnLst/>
          <a:rect l="0" t="0" r="0" b="0"/>
          <a:pathLst>
            <a:path>
              <a:moveTo>
                <a:pt x="0" y="45720"/>
              </a:moveTo>
              <a:lnTo>
                <a:pt x="371264" y="45720"/>
              </a:lnTo>
            </a:path>
          </a:pathLst>
        </a:custGeom>
        <a:noFill/>
        <a:ln w="1000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25664" y="1113977"/>
        <a:ext cx="20093" cy="4018"/>
      </dsp:txXfrm>
    </dsp:sp>
    <dsp:sp modelId="{D236F902-876F-4947-BDF4-9C5C65215E1A}">
      <dsp:nvSpPr>
        <dsp:cNvPr id="0" name=""/>
        <dsp:cNvSpPr/>
      </dsp:nvSpPr>
      <dsp:spPr>
        <a:xfrm>
          <a:off x="4641" y="591815"/>
          <a:ext cx="1747237" cy="1048342"/>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616" tIns="89869" rIns="85616" bIns="89869" numCol="1" spcCol="1270" anchor="ctr" anchorCtr="0">
          <a:noAutofit/>
        </a:bodyPr>
        <a:lstStyle/>
        <a:p>
          <a:pPr marL="0" lvl="0" indent="0" algn="ctr" defTabSz="977900">
            <a:lnSpc>
              <a:spcPct val="90000"/>
            </a:lnSpc>
            <a:spcBef>
              <a:spcPct val="0"/>
            </a:spcBef>
            <a:spcAft>
              <a:spcPct val="35000"/>
            </a:spcAft>
            <a:buNone/>
          </a:pPr>
          <a:r>
            <a:rPr lang="en-IN" sz="2200" kern="1200" dirty="0">
              <a:latin typeface="Times New Roman" panose="02020603050405020304" pitchFamily="18" charset="0"/>
              <a:cs typeface="Times New Roman" panose="02020603050405020304" pitchFamily="18" charset="0"/>
            </a:rPr>
            <a:t>Step 1: Data Extraction</a:t>
          </a:r>
          <a:endParaRPr lang="en-US" sz="2200" kern="1200" dirty="0">
            <a:latin typeface="Times New Roman" panose="02020603050405020304" pitchFamily="18" charset="0"/>
            <a:cs typeface="Times New Roman" panose="02020603050405020304" pitchFamily="18" charset="0"/>
          </a:endParaRPr>
        </a:p>
      </dsp:txBody>
      <dsp:txXfrm>
        <a:off x="4641" y="591815"/>
        <a:ext cx="1747237" cy="1048342"/>
      </dsp:txXfrm>
    </dsp:sp>
    <dsp:sp modelId="{E3222027-6D3E-4322-A714-3799260D70CC}">
      <dsp:nvSpPr>
        <dsp:cNvPr id="0" name=""/>
        <dsp:cNvSpPr/>
      </dsp:nvSpPr>
      <dsp:spPr>
        <a:xfrm>
          <a:off x="3899181" y="1070266"/>
          <a:ext cx="371264" cy="91440"/>
        </a:xfrm>
        <a:custGeom>
          <a:avLst/>
          <a:gdLst/>
          <a:ahLst/>
          <a:cxnLst/>
          <a:rect l="0" t="0" r="0" b="0"/>
          <a:pathLst>
            <a:path>
              <a:moveTo>
                <a:pt x="0" y="45720"/>
              </a:moveTo>
              <a:lnTo>
                <a:pt x="371264" y="45720"/>
              </a:lnTo>
            </a:path>
          </a:pathLst>
        </a:custGeom>
        <a:noFill/>
        <a:ln w="100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74766" y="1113977"/>
        <a:ext cx="20093" cy="4018"/>
      </dsp:txXfrm>
    </dsp:sp>
    <dsp:sp modelId="{44157F19-0D29-4A07-9665-AB2EB9ABA5A2}">
      <dsp:nvSpPr>
        <dsp:cNvPr id="0" name=""/>
        <dsp:cNvSpPr/>
      </dsp:nvSpPr>
      <dsp:spPr>
        <a:xfrm>
          <a:off x="2153743" y="591815"/>
          <a:ext cx="1747237" cy="1048342"/>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616" tIns="89869" rIns="85616" bIns="89869" numCol="1" spcCol="1270" anchor="ctr" anchorCtr="0">
          <a:noAutofit/>
        </a:bodyPr>
        <a:lstStyle/>
        <a:p>
          <a:pPr marL="0" lvl="0" indent="0" algn="ctr" defTabSz="977900">
            <a:lnSpc>
              <a:spcPct val="90000"/>
            </a:lnSpc>
            <a:spcBef>
              <a:spcPct val="0"/>
            </a:spcBef>
            <a:spcAft>
              <a:spcPct val="35000"/>
            </a:spcAft>
            <a:buNone/>
          </a:pPr>
          <a:r>
            <a:rPr lang="en-IN" sz="2200" kern="1200" dirty="0">
              <a:latin typeface="Times New Roman" panose="02020603050405020304" pitchFamily="18" charset="0"/>
              <a:cs typeface="Times New Roman" panose="02020603050405020304" pitchFamily="18" charset="0"/>
            </a:rPr>
            <a:t>Step 2: NLP Pre Processing</a:t>
          </a:r>
          <a:endParaRPr lang="en-US" sz="2200" kern="1200" dirty="0">
            <a:latin typeface="Times New Roman" panose="02020603050405020304" pitchFamily="18" charset="0"/>
            <a:cs typeface="Times New Roman" panose="02020603050405020304" pitchFamily="18" charset="0"/>
          </a:endParaRPr>
        </a:p>
      </dsp:txBody>
      <dsp:txXfrm>
        <a:off x="2153743" y="591815"/>
        <a:ext cx="1747237" cy="1048342"/>
      </dsp:txXfrm>
    </dsp:sp>
    <dsp:sp modelId="{9AD3C633-9F98-47FD-B815-3150D2958746}">
      <dsp:nvSpPr>
        <dsp:cNvPr id="0" name=""/>
        <dsp:cNvSpPr/>
      </dsp:nvSpPr>
      <dsp:spPr>
        <a:xfrm>
          <a:off x="878260" y="1638357"/>
          <a:ext cx="4298204" cy="371264"/>
        </a:xfrm>
        <a:custGeom>
          <a:avLst/>
          <a:gdLst/>
          <a:ahLst/>
          <a:cxnLst/>
          <a:rect l="0" t="0" r="0" b="0"/>
          <a:pathLst>
            <a:path>
              <a:moveTo>
                <a:pt x="4298204" y="0"/>
              </a:moveTo>
              <a:lnTo>
                <a:pt x="4298204" y="202732"/>
              </a:lnTo>
              <a:lnTo>
                <a:pt x="0" y="202732"/>
              </a:lnTo>
              <a:lnTo>
                <a:pt x="0" y="371264"/>
              </a:lnTo>
            </a:path>
          </a:pathLst>
        </a:custGeom>
        <a:noFill/>
        <a:ln w="10000"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19438" y="1821980"/>
        <a:ext cx="215847" cy="4018"/>
      </dsp:txXfrm>
    </dsp:sp>
    <dsp:sp modelId="{93B2F14D-68B6-4E2C-8062-0C85C40E1877}">
      <dsp:nvSpPr>
        <dsp:cNvPr id="0" name=""/>
        <dsp:cNvSpPr/>
      </dsp:nvSpPr>
      <dsp:spPr>
        <a:xfrm>
          <a:off x="4302845" y="591815"/>
          <a:ext cx="1747237" cy="1048342"/>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616" tIns="89869" rIns="85616" bIns="89869" numCol="1" spcCol="1270" anchor="ctr" anchorCtr="0">
          <a:noAutofit/>
        </a:bodyPr>
        <a:lstStyle/>
        <a:p>
          <a:pPr marL="0" lvl="0" indent="0" algn="ctr" defTabSz="977900">
            <a:lnSpc>
              <a:spcPct val="90000"/>
            </a:lnSpc>
            <a:spcBef>
              <a:spcPct val="0"/>
            </a:spcBef>
            <a:spcAft>
              <a:spcPct val="35000"/>
            </a:spcAft>
            <a:buNone/>
          </a:pPr>
          <a:r>
            <a:rPr lang="en-IN" sz="2200" kern="1200" dirty="0">
              <a:latin typeface="Times New Roman" panose="02020603050405020304" pitchFamily="18" charset="0"/>
              <a:cs typeface="Times New Roman" panose="02020603050405020304" pitchFamily="18" charset="0"/>
            </a:rPr>
            <a:t>Step 3: Binary Conversion</a:t>
          </a:r>
          <a:endParaRPr lang="en-US" sz="2200" kern="1200" dirty="0">
            <a:latin typeface="Times New Roman" panose="02020603050405020304" pitchFamily="18" charset="0"/>
            <a:cs typeface="Times New Roman" panose="02020603050405020304" pitchFamily="18" charset="0"/>
          </a:endParaRPr>
        </a:p>
      </dsp:txBody>
      <dsp:txXfrm>
        <a:off x="4302845" y="591815"/>
        <a:ext cx="1747237" cy="1048342"/>
      </dsp:txXfrm>
    </dsp:sp>
    <dsp:sp modelId="{9BD9231E-CE80-4AE3-A442-410EE4B853DA}">
      <dsp:nvSpPr>
        <dsp:cNvPr id="0" name=""/>
        <dsp:cNvSpPr/>
      </dsp:nvSpPr>
      <dsp:spPr>
        <a:xfrm>
          <a:off x="1750079" y="2520473"/>
          <a:ext cx="371264" cy="91440"/>
        </a:xfrm>
        <a:custGeom>
          <a:avLst/>
          <a:gdLst/>
          <a:ahLst/>
          <a:cxnLst/>
          <a:rect l="0" t="0" r="0" b="0"/>
          <a:pathLst>
            <a:path>
              <a:moveTo>
                <a:pt x="0" y="45720"/>
              </a:moveTo>
              <a:lnTo>
                <a:pt x="371264" y="45720"/>
              </a:lnTo>
            </a:path>
          </a:pathLst>
        </a:custGeom>
        <a:noFill/>
        <a:ln w="10000"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25664" y="2564184"/>
        <a:ext cx="20093" cy="4018"/>
      </dsp:txXfrm>
    </dsp:sp>
    <dsp:sp modelId="{A84BBC77-AF97-496A-A950-ADD66D13D9DA}">
      <dsp:nvSpPr>
        <dsp:cNvPr id="0" name=""/>
        <dsp:cNvSpPr/>
      </dsp:nvSpPr>
      <dsp:spPr>
        <a:xfrm>
          <a:off x="4641" y="2042022"/>
          <a:ext cx="1747237" cy="1048342"/>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616" tIns="89869" rIns="85616" bIns="89869" numCol="1" spcCol="1270" anchor="ctr" anchorCtr="0">
          <a:noAutofit/>
        </a:bodyPr>
        <a:lstStyle/>
        <a:p>
          <a:pPr marL="0" lvl="0" indent="0" algn="ctr" defTabSz="977900">
            <a:lnSpc>
              <a:spcPct val="90000"/>
            </a:lnSpc>
            <a:spcBef>
              <a:spcPct val="0"/>
            </a:spcBef>
            <a:spcAft>
              <a:spcPct val="35000"/>
            </a:spcAft>
            <a:buNone/>
          </a:pPr>
          <a:r>
            <a:rPr lang="en-IN" sz="2200" kern="1200" dirty="0">
              <a:latin typeface="Times New Roman" panose="02020603050405020304" pitchFamily="18" charset="0"/>
              <a:cs typeface="Times New Roman" panose="02020603050405020304" pitchFamily="18" charset="0"/>
            </a:rPr>
            <a:t>Step 4: Association Rule</a:t>
          </a:r>
          <a:endParaRPr lang="en-US" sz="2200" kern="1200" dirty="0">
            <a:latin typeface="Times New Roman" panose="02020603050405020304" pitchFamily="18" charset="0"/>
            <a:cs typeface="Times New Roman" panose="02020603050405020304" pitchFamily="18" charset="0"/>
          </a:endParaRPr>
        </a:p>
      </dsp:txBody>
      <dsp:txXfrm>
        <a:off x="4641" y="2042022"/>
        <a:ext cx="1747237" cy="1048342"/>
      </dsp:txXfrm>
    </dsp:sp>
    <dsp:sp modelId="{50AC3720-96FD-4E51-A6F1-436ECFC6E0C4}">
      <dsp:nvSpPr>
        <dsp:cNvPr id="0" name=""/>
        <dsp:cNvSpPr/>
      </dsp:nvSpPr>
      <dsp:spPr>
        <a:xfrm>
          <a:off x="3899181" y="2520473"/>
          <a:ext cx="371264" cy="91440"/>
        </a:xfrm>
        <a:custGeom>
          <a:avLst/>
          <a:gdLst/>
          <a:ahLst/>
          <a:cxnLst/>
          <a:rect l="0" t="0" r="0" b="0"/>
          <a:pathLst>
            <a:path>
              <a:moveTo>
                <a:pt x="0" y="45720"/>
              </a:moveTo>
              <a:lnTo>
                <a:pt x="371264" y="45720"/>
              </a:lnTo>
            </a:path>
          </a:pathLst>
        </a:custGeom>
        <a:noFill/>
        <a:ln w="10000"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74766" y="2564184"/>
        <a:ext cx="20093" cy="4018"/>
      </dsp:txXfrm>
    </dsp:sp>
    <dsp:sp modelId="{C6981143-0F00-4B7A-A510-9B9146ECD27E}">
      <dsp:nvSpPr>
        <dsp:cNvPr id="0" name=""/>
        <dsp:cNvSpPr/>
      </dsp:nvSpPr>
      <dsp:spPr>
        <a:xfrm>
          <a:off x="2153743" y="2042022"/>
          <a:ext cx="1747237" cy="1048342"/>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616" tIns="89869" rIns="85616" bIns="89869" numCol="1" spcCol="1270" anchor="ctr" anchorCtr="0">
          <a:noAutofit/>
        </a:bodyPr>
        <a:lstStyle/>
        <a:p>
          <a:pPr marL="0" lvl="0" indent="0" algn="ctr" defTabSz="977900">
            <a:lnSpc>
              <a:spcPct val="90000"/>
            </a:lnSpc>
            <a:spcBef>
              <a:spcPct val="0"/>
            </a:spcBef>
            <a:spcAft>
              <a:spcPct val="35000"/>
            </a:spcAft>
            <a:buNone/>
          </a:pPr>
          <a:r>
            <a:rPr lang="en-IN" sz="2200" kern="1200" dirty="0">
              <a:latin typeface="Times New Roman" panose="02020603050405020304" pitchFamily="18" charset="0"/>
              <a:cs typeface="Times New Roman" panose="02020603050405020304" pitchFamily="18" charset="0"/>
            </a:rPr>
            <a:t>Step 5: Finding Max Support</a:t>
          </a:r>
          <a:endParaRPr lang="en-US" sz="2200" kern="1200" dirty="0">
            <a:latin typeface="Times New Roman" panose="02020603050405020304" pitchFamily="18" charset="0"/>
            <a:cs typeface="Times New Roman" panose="02020603050405020304" pitchFamily="18" charset="0"/>
          </a:endParaRPr>
        </a:p>
      </dsp:txBody>
      <dsp:txXfrm>
        <a:off x="2153743" y="2042022"/>
        <a:ext cx="1747237" cy="1048342"/>
      </dsp:txXfrm>
    </dsp:sp>
    <dsp:sp modelId="{98ABA6D3-F902-449B-8205-A87DF47A0076}">
      <dsp:nvSpPr>
        <dsp:cNvPr id="0" name=""/>
        <dsp:cNvSpPr/>
      </dsp:nvSpPr>
      <dsp:spPr>
        <a:xfrm>
          <a:off x="878260" y="3088564"/>
          <a:ext cx="4298204" cy="371264"/>
        </a:xfrm>
        <a:custGeom>
          <a:avLst/>
          <a:gdLst/>
          <a:ahLst/>
          <a:cxnLst/>
          <a:rect l="0" t="0" r="0" b="0"/>
          <a:pathLst>
            <a:path>
              <a:moveTo>
                <a:pt x="4298204" y="0"/>
              </a:moveTo>
              <a:lnTo>
                <a:pt x="4298204" y="202732"/>
              </a:lnTo>
              <a:lnTo>
                <a:pt x="0" y="202732"/>
              </a:lnTo>
              <a:lnTo>
                <a:pt x="0" y="371264"/>
              </a:lnTo>
            </a:path>
          </a:pathLst>
        </a:custGeom>
        <a:noFill/>
        <a:ln w="1000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19438" y="3272187"/>
        <a:ext cx="215847" cy="4018"/>
      </dsp:txXfrm>
    </dsp:sp>
    <dsp:sp modelId="{AB3A72A2-E27F-4799-80D5-1546B5FD84DF}">
      <dsp:nvSpPr>
        <dsp:cNvPr id="0" name=""/>
        <dsp:cNvSpPr/>
      </dsp:nvSpPr>
      <dsp:spPr>
        <a:xfrm>
          <a:off x="4302845" y="2042022"/>
          <a:ext cx="1747237" cy="1048342"/>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616" tIns="89869" rIns="85616" bIns="89869" numCol="1" spcCol="1270" anchor="ctr" anchorCtr="0">
          <a:noAutofit/>
        </a:bodyPr>
        <a:lstStyle/>
        <a:p>
          <a:pPr marL="0" lvl="0" indent="0" algn="ctr" defTabSz="977900">
            <a:lnSpc>
              <a:spcPct val="90000"/>
            </a:lnSpc>
            <a:spcBef>
              <a:spcPct val="0"/>
            </a:spcBef>
            <a:spcAft>
              <a:spcPct val="35000"/>
            </a:spcAft>
            <a:buNone/>
          </a:pPr>
          <a:r>
            <a:rPr lang="en-IN" sz="2200" kern="1200" dirty="0">
              <a:latin typeface="Times New Roman" panose="02020603050405020304" pitchFamily="18" charset="0"/>
              <a:cs typeface="Times New Roman" panose="02020603050405020304" pitchFamily="18" charset="0"/>
            </a:rPr>
            <a:t>Step 6: Compactness Pruning</a:t>
          </a:r>
          <a:endParaRPr lang="en-US" sz="2200" kern="1200" dirty="0">
            <a:latin typeface="Times New Roman" panose="02020603050405020304" pitchFamily="18" charset="0"/>
            <a:cs typeface="Times New Roman" panose="02020603050405020304" pitchFamily="18" charset="0"/>
          </a:endParaRPr>
        </a:p>
      </dsp:txBody>
      <dsp:txXfrm>
        <a:off x="4302845" y="2042022"/>
        <a:ext cx="1747237" cy="1048342"/>
      </dsp:txXfrm>
    </dsp:sp>
    <dsp:sp modelId="{81BA4D01-4839-46BB-8A12-D485BD4987CD}">
      <dsp:nvSpPr>
        <dsp:cNvPr id="0" name=""/>
        <dsp:cNvSpPr/>
      </dsp:nvSpPr>
      <dsp:spPr>
        <a:xfrm>
          <a:off x="1750079" y="3970680"/>
          <a:ext cx="371264" cy="91440"/>
        </a:xfrm>
        <a:custGeom>
          <a:avLst/>
          <a:gdLst/>
          <a:ahLst/>
          <a:cxnLst/>
          <a:rect l="0" t="0" r="0" b="0"/>
          <a:pathLst>
            <a:path>
              <a:moveTo>
                <a:pt x="0" y="45720"/>
              </a:moveTo>
              <a:lnTo>
                <a:pt x="371264" y="45720"/>
              </a:lnTo>
            </a:path>
          </a:pathLst>
        </a:custGeom>
        <a:noFill/>
        <a:ln w="100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25664" y="4014391"/>
        <a:ext cx="20093" cy="4018"/>
      </dsp:txXfrm>
    </dsp:sp>
    <dsp:sp modelId="{A53C9B00-9BD0-4F70-B775-4CE3050BCF8D}">
      <dsp:nvSpPr>
        <dsp:cNvPr id="0" name=""/>
        <dsp:cNvSpPr/>
      </dsp:nvSpPr>
      <dsp:spPr>
        <a:xfrm>
          <a:off x="4641" y="3492229"/>
          <a:ext cx="1747237" cy="1048342"/>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616" tIns="89869" rIns="85616" bIns="89869" numCol="1" spcCol="1270" anchor="ctr" anchorCtr="0">
          <a:noAutofit/>
        </a:bodyPr>
        <a:lstStyle/>
        <a:p>
          <a:pPr marL="0" lvl="0" indent="0" algn="ctr" defTabSz="977900">
            <a:lnSpc>
              <a:spcPct val="90000"/>
            </a:lnSpc>
            <a:spcBef>
              <a:spcPct val="0"/>
            </a:spcBef>
            <a:spcAft>
              <a:spcPct val="35000"/>
            </a:spcAft>
            <a:buNone/>
          </a:pPr>
          <a:r>
            <a:rPr lang="en-IN" sz="2200" kern="1200" dirty="0">
              <a:latin typeface="Times New Roman" panose="02020603050405020304" pitchFamily="18" charset="0"/>
              <a:cs typeface="Times New Roman" panose="02020603050405020304" pitchFamily="18" charset="0"/>
            </a:rPr>
            <a:t>Step 7: Redundancy Pruning</a:t>
          </a:r>
          <a:endParaRPr lang="en-US" sz="2200" kern="1200" dirty="0">
            <a:latin typeface="Times New Roman" panose="02020603050405020304" pitchFamily="18" charset="0"/>
            <a:cs typeface="Times New Roman" panose="02020603050405020304" pitchFamily="18" charset="0"/>
          </a:endParaRPr>
        </a:p>
      </dsp:txBody>
      <dsp:txXfrm>
        <a:off x="4641" y="3492229"/>
        <a:ext cx="1747237" cy="1048342"/>
      </dsp:txXfrm>
    </dsp:sp>
    <dsp:sp modelId="{984196B9-CF86-4F28-AE83-35FF6B921ECD}">
      <dsp:nvSpPr>
        <dsp:cNvPr id="0" name=""/>
        <dsp:cNvSpPr/>
      </dsp:nvSpPr>
      <dsp:spPr>
        <a:xfrm>
          <a:off x="2153743" y="3492229"/>
          <a:ext cx="1747237" cy="1048342"/>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616" tIns="89869" rIns="85616" bIns="89869" numCol="1" spcCol="1270" anchor="ctr" anchorCtr="0">
          <a:noAutofit/>
        </a:bodyPr>
        <a:lstStyle/>
        <a:p>
          <a:pPr marL="0" lvl="0" indent="0" algn="ctr" defTabSz="977900">
            <a:lnSpc>
              <a:spcPct val="90000"/>
            </a:lnSpc>
            <a:spcBef>
              <a:spcPct val="0"/>
            </a:spcBef>
            <a:spcAft>
              <a:spcPct val="35000"/>
            </a:spcAft>
            <a:buNone/>
          </a:pPr>
          <a:r>
            <a:rPr lang="en-IN" sz="2200" kern="1200" dirty="0">
              <a:latin typeface="Times New Roman" panose="02020603050405020304" pitchFamily="18" charset="0"/>
              <a:cs typeface="Times New Roman" panose="02020603050405020304" pitchFamily="18" charset="0"/>
            </a:rPr>
            <a:t>Step 8: Polarity</a:t>
          </a:r>
          <a:endParaRPr lang="en-US" sz="2200" kern="1200" dirty="0">
            <a:latin typeface="Times New Roman" panose="02020603050405020304" pitchFamily="18" charset="0"/>
            <a:cs typeface="Times New Roman" panose="02020603050405020304" pitchFamily="18" charset="0"/>
          </a:endParaRPr>
        </a:p>
      </dsp:txBody>
      <dsp:txXfrm>
        <a:off x="2153743" y="3492229"/>
        <a:ext cx="1747237" cy="10483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C5FC4C-51E7-4A47-B0FE-8D438D56DEE4}">
      <dsp:nvSpPr>
        <dsp:cNvPr id="0" name=""/>
        <dsp:cNvSpPr/>
      </dsp:nvSpPr>
      <dsp:spPr>
        <a:xfrm>
          <a:off x="1974451" y="18960"/>
          <a:ext cx="2024437" cy="20244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6D7081-4A62-48C4-BC21-70265C97DED4}">
      <dsp:nvSpPr>
        <dsp:cNvPr id="0" name=""/>
        <dsp:cNvSpPr/>
      </dsp:nvSpPr>
      <dsp:spPr>
        <a:xfrm>
          <a:off x="2405888" y="450398"/>
          <a:ext cx="1161562" cy="116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227A6E-F09E-4CBB-AE39-889225C9BA6D}">
      <dsp:nvSpPr>
        <dsp:cNvPr id="0" name=""/>
        <dsp:cNvSpPr/>
      </dsp:nvSpPr>
      <dsp:spPr>
        <a:xfrm>
          <a:off x="1327294" y="2673960"/>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89100">
            <a:lnSpc>
              <a:spcPct val="100000"/>
            </a:lnSpc>
            <a:spcBef>
              <a:spcPct val="0"/>
            </a:spcBef>
            <a:spcAft>
              <a:spcPct val="35000"/>
            </a:spcAft>
            <a:buNone/>
            <a:defRPr cap="all"/>
          </a:pPr>
          <a:r>
            <a:rPr lang="en-IN" sz="3800" kern="1200" dirty="0">
              <a:latin typeface="Times New Roman" panose="02020603050405020304" pitchFamily="18" charset="0"/>
              <a:cs typeface="Times New Roman" panose="02020603050405020304" pitchFamily="18" charset="0"/>
            </a:rPr>
            <a:t>Result</a:t>
          </a:r>
          <a:endParaRPr lang="en-US" sz="3800" kern="1200" dirty="0">
            <a:latin typeface="Times New Roman" panose="02020603050405020304" pitchFamily="18" charset="0"/>
            <a:cs typeface="Times New Roman" panose="02020603050405020304" pitchFamily="18" charset="0"/>
          </a:endParaRPr>
        </a:p>
      </dsp:txBody>
      <dsp:txXfrm>
        <a:off x="1327294" y="2673960"/>
        <a:ext cx="3318750" cy="720000"/>
      </dsp:txXfrm>
    </dsp:sp>
    <dsp:sp modelId="{81C9413F-D705-40C4-8CB2-047D0994AFAD}">
      <dsp:nvSpPr>
        <dsp:cNvPr id="0" name=""/>
        <dsp:cNvSpPr/>
      </dsp:nvSpPr>
      <dsp:spPr>
        <a:xfrm>
          <a:off x="5873982" y="18960"/>
          <a:ext cx="2024437" cy="20244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AAF095-9A05-43EA-BCF2-3D99C4C601A0}">
      <dsp:nvSpPr>
        <dsp:cNvPr id="0" name=""/>
        <dsp:cNvSpPr/>
      </dsp:nvSpPr>
      <dsp:spPr>
        <a:xfrm>
          <a:off x="6305419" y="450398"/>
          <a:ext cx="1161562" cy="116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A7F544-DC20-487C-8971-621327E3C1AC}">
      <dsp:nvSpPr>
        <dsp:cNvPr id="0" name=""/>
        <dsp:cNvSpPr/>
      </dsp:nvSpPr>
      <dsp:spPr>
        <a:xfrm>
          <a:off x="5226826" y="2673960"/>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89100">
            <a:lnSpc>
              <a:spcPct val="100000"/>
            </a:lnSpc>
            <a:spcBef>
              <a:spcPct val="0"/>
            </a:spcBef>
            <a:spcAft>
              <a:spcPct val="35000"/>
            </a:spcAft>
            <a:buNone/>
            <a:defRPr cap="all"/>
          </a:pPr>
          <a:r>
            <a:rPr lang="en-IN" sz="3800" kern="1200" dirty="0">
              <a:latin typeface="Times New Roman" panose="02020603050405020304" pitchFamily="18" charset="0"/>
              <a:cs typeface="Times New Roman" panose="02020603050405020304" pitchFamily="18" charset="0"/>
            </a:rPr>
            <a:t>Deployment</a:t>
          </a:r>
          <a:endParaRPr lang="en-US" sz="3800" kern="1200" dirty="0">
            <a:latin typeface="Times New Roman" panose="02020603050405020304" pitchFamily="18" charset="0"/>
            <a:cs typeface="Times New Roman" panose="02020603050405020304" pitchFamily="18" charset="0"/>
          </a:endParaRPr>
        </a:p>
      </dsp:txBody>
      <dsp:txXfrm>
        <a:off x="5226826" y="2673960"/>
        <a:ext cx="33187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F837A74-C4DE-484F-8919-607F35763916}" type="datetimeFigureOut">
              <a:rPr lang="en-IN" smtClean="0"/>
              <a:t>08-09-2022</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A5E43222-89A8-46CC-8A96-3CB96265CDAD}"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938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837A74-C4DE-484F-8919-607F35763916}" type="datetimeFigureOut">
              <a:rPr lang="en-IN" smtClean="0"/>
              <a:t>08-09-2022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E43222-89A8-46CC-8A96-3CB96265CDAD}" type="slidenum">
              <a:rPr lang="en-IN" smtClean="0"/>
              <a:t>‹#›</a:t>
            </a:fld>
            <a:endParaRPr lang="en-IN"/>
          </a:p>
        </p:txBody>
      </p:sp>
    </p:spTree>
    <p:extLst>
      <p:ext uri="{BB962C8B-B14F-4D97-AF65-F5344CB8AC3E}">
        <p14:creationId xmlns:p14="http://schemas.microsoft.com/office/powerpoint/2010/main" val="224215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837A74-C4DE-484F-8919-607F35763916}" type="datetimeFigureOut">
              <a:rPr lang="en-IN" smtClean="0"/>
              <a:t>08-09-2022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E43222-89A8-46CC-8A96-3CB96265CDAD}" type="slidenum">
              <a:rPr lang="en-IN" smtClean="0"/>
              <a:t>‹#›</a:t>
            </a:fld>
            <a:endParaRPr lang="en-IN"/>
          </a:p>
        </p:txBody>
      </p:sp>
    </p:spTree>
    <p:extLst>
      <p:ext uri="{BB962C8B-B14F-4D97-AF65-F5344CB8AC3E}">
        <p14:creationId xmlns:p14="http://schemas.microsoft.com/office/powerpoint/2010/main" val="3840606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837A74-C4DE-484F-8919-607F35763916}" type="datetimeFigureOut">
              <a:rPr lang="en-IN" smtClean="0"/>
              <a:t>08-09-2022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E43222-89A8-46CC-8A96-3CB96265CDAD}" type="slidenum">
              <a:rPr lang="en-IN" smtClean="0"/>
              <a:t>‹#›</a:t>
            </a:fld>
            <a:endParaRPr lang="en-IN"/>
          </a:p>
        </p:txBody>
      </p:sp>
    </p:spTree>
    <p:extLst>
      <p:ext uri="{BB962C8B-B14F-4D97-AF65-F5344CB8AC3E}">
        <p14:creationId xmlns:p14="http://schemas.microsoft.com/office/powerpoint/2010/main" val="1861666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837A74-C4DE-484F-8919-607F35763916}" type="datetimeFigureOut">
              <a:rPr lang="en-IN" smtClean="0"/>
              <a:t>08-09-2022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E43222-89A8-46CC-8A96-3CB96265CDAD}"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97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837A74-C4DE-484F-8919-607F35763916}" type="datetimeFigureOut">
              <a:rPr lang="en-IN" smtClean="0"/>
              <a:t>08-09-2022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E43222-89A8-46CC-8A96-3CB96265CDAD}" type="slidenum">
              <a:rPr lang="en-IN" smtClean="0"/>
              <a:t>‹#›</a:t>
            </a:fld>
            <a:endParaRPr lang="en-IN"/>
          </a:p>
        </p:txBody>
      </p:sp>
    </p:spTree>
    <p:extLst>
      <p:ext uri="{BB962C8B-B14F-4D97-AF65-F5344CB8AC3E}">
        <p14:creationId xmlns:p14="http://schemas.microsoft.com/office/powerpoint/2010/main" val="225280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837A74-C4DE-484F-8919-607F35763916}" type="datetimeFigureOut">
              <a:rPr lang="en-IN" smtClean="0"/>
              <a:t>08-09-2022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E43222-89A8-46CC-8A96-3CB96265CDAD}" type="slidenum">
              <a:rPr lang="en-IN" smtClean="0"/>
              <a:t>‹#›</a:t>
            </a:fld>
            <a:endParaRPr lang="en-IN"/>
          </a:p>
        </p:txBody>
      </p:sp>
    </p:spTree>
    <p:extLst>
      <p:ext uri="{BB962C8B-B14F-4D97-AF65-F5344CB8AC3E}">
        <p14:creationId xmlns:p14="http://schemas.microsoft.com/office/powerpoint/2010/main" val="2243179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837A74-C4DE-484F-8919-607F35763916}" type="datetimeFigureOut">
              <a:rPr lang="en-IN" smtClean="0"/>
              <a:t>08-09-2022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E43222-89A8-46CC-8A96-3CB96265CDAD}" type="slidenum">
              <a:rPr lang="en-IN" smtClean="0"/>
              <a:t>‹#›</a:t>
            </a:fld>
            <a:endParaRPr lang="en-IN"/>
          </a:p>
        </p:txBody>
      </p:sp>
    </p:spTree>
    <p:extLst>
      <p:ext uri="{BB962C8B-B14F-4D97-AF65-F5344CB8AC3E}">
        <p14:creationId xmlns:p14="http://schemas.microsoft.com/office/powerpoint/2010/main" val="1321891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837A74-C4DE-484F-8919-607F35763916}" type="datetimeFigureOut">
              <a:rPr lang="en-IN" smtClean="0"/>
              <a:t>08-09-2022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E43222-89A8-46CC-8A96-3CB96265CDAD}" type="slidenum">
              <a:rPr lang="en-IN" smtClean="0"/>
              <a:t>‹#›</a:t>
            </a:fld>
            <a:endParaRPr lang="en-IN"/>
          </a:p>
        </p:txBody>
      </p:sp>
    </p:spTree>
    <p:extLst>
      <p:ext uri="{BB962C8B-B14F-4D97-AF65-F5344CB8AC3E}">
        <p14:creationId xmlns:p14="http://schemas.microsoft.com/office/powerpoint/2010/main" val="4249999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837A74-C4DE-484F-8919-607F35763916}" type="datetimeFigureOut">
              <a:rPr lang="en-IN" smtClean="0"/>
              <a:t>08-09-2022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E43222-89A8-46CC-8A96-3CB96265CDAD}" type="slidenum">
              <a:rPr lang="en-IN" smtClean="0"/>
              <a:t>‹#›</a:t>
            </a:fld>
            <a:endParaRPr lang="en-IN"/>
          </a:p>
        </p:txBody>
      </p:sp>
    </p:spTree>
    <p:extLst>
      <p:ext uri="{BB962C8B-B14F-4D97-AF65-F5344CB8AC3E}">
        <p14:creationId xmlns:p14="http://schemas.microsoft.com/office/powerpoint/2010/main" val="1587775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837A74-C4DE-484F-8919-607F35763916}" type="datetimeFigureOut">
              <a:rPr lang="en-IN" smtClean="0"/>
              <a:t>08-09-2022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E43222-89A8-46CC-8A96-3CB96265CDAD}" type="slidenum">
              <a:rPr lang="en-IN" smtClean="0"/>
              <a:t>‹#›</a:t>
            </a:fld>
            <a:endParaRPr lang="en-IN"/>
          </a:p>
        </p:txBody>
      </p:sp>
    </p:spTree>
    <p:extLst>
      <p:ext uri="{BB962C8B-B14F-4D97-AF65-F5344CB8AC3E}">
        <p14:creationId xmlns:p14="http://schemas.microsoft.com/office/powerpoint/2010/main" val="3107064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F837A74-C4DE-484F-8919-607F35763916}" type="datetimeFigureOut">
              <a:rPr lang="en-IN" smtClean="0"/>
              <a:t>08-09-2022</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A5E43222-89A8-46CC-8A96-3CB96265CDAD}" type="slidenum">
              <a:rPr lang="en-IN" smtClean="0"/>
              <a:t>‹#›</a:t>
            </a:fld>
            <a:endParaRPr lang="en-IN"/>
          </a:p>
        </p:txBody>
      </p:sp>
    </p:spTree>
    <p:extLst>
      <p:ext uri="{BB962C8B-B14F-4D97-AF65-F5344CB8AC3E}">
        <p14:creationId xmlns:p14="http://schemas.microsoft.com/office/powerpoint/2010/main" val="14205835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27.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34" name="Straight Connector 29">
            <a:extLst>
              <a:ext uri="{FF2B5EF4-FFF2-40B4-BE49-F238E27FC236}">
                <a16:creationId xmlns:a16="http://schemas.microsoft.com/office/drawing/2014/main" id="{6C6896D1-BFB1-4C84-82DD-31073BED3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DFF4E06-6552-4DBF-A832-86B3ECB2A6CD}"/>
              </a:ext>
            </a:extLst>
          </p:cNvPr>
          <p:cNvSpPr>
            <a:spLocks noGrp="1"/>
          </p:cNvSpPr>
          <p:nvPr>
            <p:ph type="ctrTitle"/>
          </p:nvPr>
        </p:nvSpPr>
        <p:spPr>
          <a:xfrm>
            <a:off x="904875" y="4208424"/>
            <a:ext cx="10448925" cy="1325880"/>
          </a:xfrm>
        </p:spPr>
        <p:txBody>
          <a:bodyPr>
            <a:normAutofit fontScale="90000"/>
          </a:bodyPr>
          <a:lstStyle/>
          <a:p>
            <a:r>
              <a:rPr lang="en-IN" sz="5600" dirty="0">
                <a:latin typeface="Times New Roman" panose="02020603050405020304" pitchFamily="18" charset="0"/>
                <a:cs typeface="Times New Roman" panose="02020603050405020304" pitchFamily="18" charset="0"/>
              </a:rPr>
              <a:t>The hotel review analysis</a:t>
            </a:r>
          </a:p>
        </p:txBody>
      </p:sp>
      <p:sp>
        <p:nvSpPr>
          <p:cNvPr id="35" name="Rectangle 31">
            <a:extLst>
              <a:ext uri="{FF2B5EF4-FFF2-40B4-BE49-F238E27FC236}">
                <a16:creationId xmlns:a16="http://schemas.microsoft.com/office/drawing/2014/main" id="{8A2FDFB1-2B6D-49EB-B6C0-FA923806E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1"/>
            <a:ext cx="11722100" cy="3964584"/>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6" name="Picture 5" descr="Diagram&#10;&#10;Description automatically generated">
            <a:extLst>
              <a:ext uri="{FF2B5EF4-FFF2-40B4-BE49-F238E27FC236}">
                <a16:creationId xmlns:a16="http://schemas.microsoft.com/office/drawing/2014/main" id="{8EDE9970-72B1-4929-A2CF-43026654B278}"/>
              </a:ext>
            </a:extLst>
          </p:cNvPr>
          <p:cNvPicPr>
            <a:picLocks noChangeAspect="1"/>
          </p:cNvPicPr>
          <p:nvPr/>
        </p:nvPicPr>
        <p:blipFill rotWithShape="1">
          <a:blip r:embed="rId2">
            <a:extLst>
              <a:ext uri="{28A0092B-C50C-407E-A947-70E740481C1C}">
                <a14:useLocalDpi xmlns:a14="http://schemas.microsoft.com/office/drawing/2010/main" val="0"/>
              </a:ext>
            </a:extLst>
          </a:blip>
          <a:srcRect b="7698"/>
          <a:stretch/>
        </p:blipFill>
        <p:spPr>
          <a:xfrm>
            <a:off x="3960323" y="887863"/>
            <a:ext cx="4263733" cy="3027316"/>
          </a:xfrm>
          <a:prstGeom prst="rect">
            <a:avLst/>
          </a:prstGeom>
        </p:spPr>
      </p:pic>
      <p:pic>
        <p:nvPicPr>
          <p:cNvPr id="18" name="Picture 12">
            <a:extLst>
              <a:ext uri="{FF2B5EF4-FFF2-40B4-BE49-F238E27FC236}">
                <a16:creationId xmlns:a16="http://schemas.microsoft.com/office/drawing/2014/main" id="{76799BAF-341C-4470-AF70-265C29832732}"/>
              </a:ext>
            </a:extLst>
          </p:cNvPr>
          <p:cNvPicPr>
            <a:picLocks noChangeAspect="1"/>
          </p:cNvPicPr>
          <p:nvPr/>
        </p:nvPicPr>
        <p:blipFill>
          <a:blip r:embed="rId3"/>
          <a:stretch>
            <a:fillRect/>
          </a:stretch>
        </p:blipFill>
        <p:spPr>
          <a:xfrm>
            <a:off x="249570" y="257533"/>
            <a:ext cx="1459960" cy="896968"/>
          </a:xfrm>
          <a:prstGeom prst="rect">
            <a:avLst/>
          </a:prstGeom>
        </p:spPr>
      </p:pic>
    </p:spTree>
    <p:extLst>
      <p:ext uri="{BB962C8B-B14F-4D97-AF65-F5344CB8AC3E}">
        <p14:creationId xmlns:p14="http://schemas.microsoft.com/office/powerpoint/2010/main" val="958891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CC18FC-AAC7-4BAD-AB30-E4AC4B0EF2DE}"/>
              </a:ext>
            </a:extLst>
          </p:cNvPr>
          <p:cNvSpPr>
            <a:spLocks noGrp="1"/>
          </p:cNvSpPr>
          <p:nvPr>
            <p:ph idx="1"/>
          </p:nvPr>
        </p:nvSpPr>
        <p:spPr>
          <a:xfrm>
            <a:off x="1159564" y="1180750"/>
            <a:ext cx="9872871" cy="4496499"/>
          </a:xfrm>
        </p:spPr>
        <p:txBody>
          <a:bodyPr/>
          <a:lstStyle/>
          <a:p>
            <a:r>
              <a:rPr lang="en-IN" sz="2800" b="1" dirty="0">
                <a:solidFill>
                  <a:schemeClr val="tx1"/>
                </a:solidFill>
                <a:latin typeface="Times New Roman" panose="02020603050405020304" pitchFamily="18" charset="0"/>
                <a:cs typeface="Times New Roman" panose="02020603050405020304" pitchFamily="18" charset="0"/>
              </a:rPr>
              <a:t>Procedure 5: Tokenization </a:t>
            </a:r>
            <a:endParaRPr lang="en-US" sz="2800" b="1" dirty="0">
              <a:solidFill>
                <a:schemeClr val="tx1"/>
              </a:solidFill>
              <a:latin typeface="Times New Roman" panose="02020603050405020304" pitchFamily="18" charset="0"/>
              <a:cs typeface="Times New Roman" panose="02020603050405020304" pitchFamily="18" charset="0"/>
            </a:endParaRPr>
          </a:p>
          <a:p>
            <a:pPr marL="45720" indent="0">
              <a:buNone/>
            </a:pPr>
            <a:r>
              <a:rPr lang="en-US" sz="2000" dirty="0">
                <a:solidFill>
                  <a:schemeClr val="tx1"/>
                </a:solidFill>
                <a:latin typeface="Times New Roman" panose="02020603050405020304" pitchFamily="18" charset="0"/>
                <a:cs typeface="Times New Roman" panose="02020603050405020304" pitchFamily="18" charset="0"/>
              </a:rPr>
              <a:t>The resort is good, breakfast is good. Staff service is too slow </a:t>
            </a:r>
            <a:r>
              <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 The resort is good breakfast is good], [Staff service is too slow]]</a:t>
            </a:r>
            <a:endParaRPr lang="en-IN" sz="2800" b="1" dirty="0">
              <a:solidFill>
                <a:schemeClr val="tx1"/>
              </a:solidFill>
              <a:latin typeface="Times New Roman" panose="02020603050405020304" pitchFamily="18" charset="0"/>
              <a:cs typeface="Times New Roman" panose="02020603050405020304" pitchFamily="18" charset="0"/>
            </a:endParaRPr>
          </a:p>
          <a:p>
            <a:r>
              <a:rPr lang="en-IN" sz="2800" b="1" dirty="0">
                <a:solidFill>
                  <a:schemeClr val="tx1"/>
                </a:solidFill>
                <a:latin typeface="Times New Roman" panose="02020603050405020304" pitchFamily="18" charset="0"/>
                <a:cs typeface="Times New Roman" panose="02020603050405020304" pitchFamily="18" charset="0"/>
              </a:rPr>
              <a:t>Procedure 6: Remove Less Than Two Words</a:t>
            </a:r>
            <a:endParaRPr lang="en-US" sz="2800" b="1" dirty="0">
              <a:solidFill>
                <a:schemeClr val="tx1"/>
              </a:solidFill>
              <a:latin typeface="Times New Roman" panose="02020603050405020304" pitchFamily="18" charset="0"/>
              <a:cs typeface="Times New Roman" panose="02020603050405020304" pitchFamily="18" charset="0"/>
            </a:endParaRPr>
          </a:p>
          <a:p>
            <a:pPr marL="45720" indent="0">
              <a:buNone/>
            </a:pPr>
            <a:r>
              <a:rPr lang="en-US" sz="2000" dirty="0">
                <a:solidFill>
                  <a:schemeClr val="tx1"/>
                </a:solidFill>
                <a:latin typeface="Times New Roman" panose="02020603050405020304" pitchFamily="18" charset="0"/>
                <a:cs typeface="Times New Roman" panose="02020603050405020304" pitchFamily="18" charset="0"/>
              </a:rPr>
              <a:t>The resort is good </a:t>
            </a:r>
            <a:r>
              <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The resort good</a:t>
            </a:r>
            <a:endParaRPr lang="en-IN" sz="2000" dirty="0">
              <a:latin typeface="Times New Roman" panose="02020603050405020304" pitchFamily="18" charset="0"/>
              <a:cs typeface="Times New Roman" panose="02020603050405020304" pitchFamily="18" charset="0"/>
            </a:endParaRPr>
          </a:p>
          <a:p>
            <a:r>
              <a:rPr lang="en-IN" sz="2800" b="1" dirty="0">
                <a:solidFill>
                  <a:schemeClr val="tx1"/>
                </a:solidFill>
                <a:latin typeface="Times New Roman" panose="02020603050405020304" pitchFamily="18" charset="0"/>
                <a:cs typeface="Times New Roman" panose="02020603050405020304" pitchFamily="18" charset="0"/>
              </a:rPr>
              <a:t>Procedure 7: Extracting Common Noun Tag</a:t>
            </a:r>
            <a:endParaRPr lang="en-US" sz="2800" b="1" dirty="0">
              <a:solidFill>
                <a:schemeClr val="tx1"/>
              </a:solidFill>
              <a:latin typeface="Times New Roman" panose="02020603050405020304" pitchFamily="18" charset="0"/>
              <a:cs typeface="Times New Roman" panose="02020603050405020304" pitchFamily="18" charset="0"/>
            </a:endParaRPr>
          </a:p>
          <a:p>
            <a:pPr marL="45720" indent="0">
              <a:buNone/>
            </a:pPr>
            <a:r>
              <a:rPr lang="en-US" sz="2000" dirty="0">
                <a:solidFill>
                  <a:schemeClr val="tx1"/>
                </a:solidFill>
                <a:latin typeface="Times New Roman" panose="02020603050405020304" pitchFamily="18" charset="0"/>
                <a:cs typeface="Times New Roman" panose="02020603050405020304" pitchFamily="18" charset="0"/>
              </a:rPr>
              <a:t>The resort is very good </a:t>
            </a:r>
            <a:r>
              <a:rPr lang="en-US" sz="2000" b="0" i="1" dirty="0">
                <a:solidFill>
                  <a:srgbClr val="222222"/>
                </a:solidFill>
                <a:effectLst/>
                <a:latin typeface="Times New Roman" panose="02020603050405020304" pitchFamily="18" charset="0"/>
                <a:cs typeface="Times New Roman" panose="02020603050405020304" pitchFamily="18" charset="0"/>
                <a:sym typeface="Wingdings" panose="05000000000000000000" pitchFamily="2" charset="2"/>
              </a:rPr>
              <a:t> resort (Common Noun)</a:t>
            </a:r>
            <a:endParaRPr lang="en-IN" sz="2800" dirty="0">
              <a:latin typeface="Times New Roman" panose="02020603050405020304" pitchFamily="18" charset="0"/>
              <a:cs typeface="Times New Roman" panose="02020603050405020304" pitchFamily="18" charset="0"/>
            </a:endParaRPr>
          </a:p>
          <a:p>
            <a:r>
              <a:rPr lang="en-IN" sz="2800" b="1" dirty="0">
                <a:solidFill>
                  <a:schemeClr val="tx1"/>
                </a:solidFill>
                <a:latin typeface="Times New Roman" panose="02020603050405020304" pitchFamily="18" charset="0"/>
                <a:cs typeface="Times New Roman" panose="02020603050405020304" pitchFamily="18" charset="0"/>
              </a:rPr>
              <a:t>Procedure 8: Converting Text into Singular Text  </a:t>
            </a:r>
            <a:endParaRPr lang="en-US" sz="2800" b="1" dirty="0">
              <a:solidFill>
                <a:schemeClr val="tx1"/>
              </a:solidFill>
              <a:latin typeface="Times New Roman" panose="02020603050405020304" pitchFamily="18" charset="0"/>
              <a:cs typeface="Times New Roman" panose="02020603050405020304" pitchFamily="18" charset="0"/>
            </a:endParaRPr>
          </a:p>
          <a:p>
            <a:pPr marL="45720" indent="0">
              <a:buNone/>
            </a:pPr>
            <a:r>
              <a:rPr lang="en-IN" sz="2000" dirty="0">
                <a:solidFill>
                  <a:schemeClr val="tx1"/>
                </a:solidFill>
                <a:latin typeface="Times New Roman" panose="02020603050405020304" pitchFamily="18" charset="0"/>
                <a:cs typeface="Times New Roman" panose="02020603050405020304" pitchFamily="18" charset="0"/>
              </a:rPr>
              <a:t>Houses </a:t>
            </a:r>
            <a:r>
              <a:rPr lang="en-IN"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House,  Cities  City</a:t>
            </a:r>
            <a:endParaRPr lang="en-IN" sz="2000" dirty="0">
              <a:solidFill>
                <a:schemeClr val="tx1"/>
              </a:solidFill>
              <a:latin typeface="Times New Roman" panose="02020603050405020304" pitchFamily="18" charset="0"/>
              <a:cs typeface="Times New Roman" panose="02020603050405020304" pitchFamily="18" charset="0"/>
            </a:endParaRPr>
          </a:p>
          <a:p>
            <a:pPr marL="45720" indent="0">
              <a:buNone/>
            </a:pPr>
            <a:endParaRPr lang="en-IN" dirty="0"/>
          </a:p>
        </p:txBody>
      </p:sp>
    </p:spTree>
    <p:extLst>
      <p:ext uri="{BB962C8B-B14F-4D97-AF65-F5344CB8AC3E}">
        <p14:creationId xmlns:p14="http://schemas.microsoft.com/office/powerpoint/2010/main" val="190034296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anim calcmode="lin" valueType="num">
                                      <p:cBhvr>
                                        <p:cTn id="3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1000"/>
                                        <p:tgtEl>
                                          <p:spTgt spid="3">
                                            <p:txEl>
                                              <p:pRg st="7" end="7"/>
                                            </p:txEl>
                                          </p:spTgt>
                                        </p:tgtEl>
                                      </p:cBhvr>
                                    </p:animEffect>
                                    <p:anim calcmode="lin" valueType="num">
                                      <p:cBhvr>
                                        <p:cTn id="3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578A52D-2496-4956-A9A4-EA5C38B2F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9809C8E2-EF9B-4E0B-A17E-836DE0508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8533" cy="1886373"/>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E7CE8A9-9B41-474D-BB5B-433E07479A2A}"/>
              </a:ext>
            </a:extLst>
          </p:cNvPr>
          <p:cNvSpPr>
            <a:spLocks noGrp="1"/>
          </p:cNvSpPr>
          <p:nvPr>
            <p:ph type="title"/>
          </p:nvPr>
        </p:nvSpPr>
        <p:spPr>
          <a:xfrm>
            <a:off x="1143000" y="609600"/>
            <a:ext cx="9875520" cy="1356360"/>
          </a:xfrm>
        </p:spPr>
        <p:txBody>
          <a:bodyPr>
            <a:normAutofit/>
          </a:bodyPr>
          <a:lstStyle/>
          <a:p>
            <a:r>
              <a:rPr lang="en-IN" dirty="0">
                <a:solidFill>
                  <a:srgbClr val="FFFFFF"/>
                </a:solidFill>
                <a:latin typeface="Times New Roman" panose="02020603050405020304" pitchFamily="18" charset="0"/>
                <a:cs typeface="Times New Roman" panose="02020603050405020304" pitchFamily="18" charset="0"/>
              </a:rPr>
              <a:t>Step 3: Binary Conversion</a:t>
            </a:r>
          </a:p>
        </p:txBody>
      </p:sp>
      <p:sp useBgFill="1">
        <p:nvSpPr>
          <p:cNvPr id="12" name="Rectangle 11">
            <a:extLst>
              <a:ext uri="{FF2B5EF4-FFF2-40B4-BE49-F238E27FC236}">
                <a16:creationId xmlns:a16="http://schemas.microsoft.com/office/drawing/2014/main" id="{61EB557E-621E-4254-B750-85274C5F4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29841"/>
            <a:ext cx="12192000" cy="4328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107757-A568-4A28-BEF3-EAF05D5CD8EB}"/>
              </a:ext>
            </a:extLst>
          </p:cNvPr>
          <p:cNvSpPr>
            <a:spLocks noGrp="1"/>
          </p:cNvSpPr>
          <p:nvPr>
            <p:ph idx="1"/>
          </p:nvPr>
        </p:nvSpPr>
        <p:spPr>
          <a:xfrm>
            <a:off x="1143001" y="2852530"/>
            <a:ext cx="9269962" cy="3243469"/>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After extracting the nouns from the reviews, the feature(noun words) is then converted into binary matrix form representing the occurrence of that noun in that each review.</a:t>
            </a:r>
          </a:p>
          <a:p>
            <a:r>
              <a:rPr lang="en-US" dirty="0">
                <a:solidFill>
                  <a:schemeClr val="tx1"/>
                </a:solidFill>
                <a:latin typeface="Times New Roman" panose="02020603050405020304" pitchFamily="18" charset="0"/>
                <a:cs typeface="Times New Roman" panose="02020603050405020304" pitchFamily="18" charset="0"/>
              </a:rPr>
              <a:t>The binary converted nouns are then used for association rule mining to understand the relationship of two or more features(nouns).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3448428"/>
      </p:ext>
    </p:extLst>
  </p:cSld>
  <p:clrMapOvr>
    <a:masterClrMapping/>
  </p:clrMapOvr>
  <p:transition spd="slow">
    <p:push dir="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79CBD3C9-4E66-426D-948E-7CF477810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60" name="Rectangle 59">
            <a:extLst>
              <a:ext uri="{FF2B5EF4-FFF2-40B4-BE49-F238E27FC236}">
                <a16:creationId xmlns:a16="http://schemas.microsoft.com/office/drawing/2014/main" id="{DDB95FCF-AD96-482F-9FB8-CD95725E6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62" name="Straight Connector 61">
            <a:extLst>
              <a:ext uri="{FF2B5EF4-FFF2-40B4-BE49-F238E27FC236}">
                <a16:creationId xmlns:a16="http://schemas.microsoft.com/office/drawing/2014/main" id="{64EEEC00-AD80-4734-BEE6-04CBDEC83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C6896D1-BFB1-4C84-82DD-31073BED3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7EE60F2-4A73-44C8-B015-2D74D2FC97EB}"/>
              </a:ext>
            </a:extLst>
          </p:cNvPr>
          <p:cNvSpPr>
            <a:spLocks noGrp="1"/>
          </p:cNvSpPr>
          <p:nvPr>
            <p:ph type="title"/>
          </p:nvPr>
        </p:nvSpPr>
        <p:spPr>
          <a:xfrm>
            <a:off x="578499" y="4208424"/>
            <a:ext cx="11019452" cy="1325880"/>
          </a:xfrm>
        </p:spPr>
        <p:txBody>
          <a:bodyPr vert="horz" lIns="91440" tIns="45720" rIns="91440" bIns="45720" rtlCol="0" anchor="b">
            <a:normAutofit/>
          </a:bodyPr>
          <a:lstStyle/>
          <a:p>
            <a:pPr algn="ctr">
              <a:lnSpc>
                <a:spcPct val="85000"/>
              </a:lnSpc>
            </a:pPr>
            <a:r>
              <a:rPr lang="en-US" sz="4600" b="1" cap="all" dirty="0">
                <a:solidFill>
                  <a:srgbClr val="FFFFFF"/>
                </a:solidFill>
                <a:latin typeface="Times New Roman" panose="02020603050405020304" pitchFamily="18" charset="0"/>
                <a:cs typeface="Times New Roman" panose="02020603050405020304" pitchFamily="18" charset="0"/>
              </a:rPr>
              <a:t>Snapshot of Binary Conversion</a:t>
            </a:r>
          </a:p>
        </p:txBody>
      </p:sp>
      <p:sp>
        <p:nvSpPr>
          <p:cNvPr id="66" name="Rectangle 65">
            <a:extLst>
              <a:ext uri="{FF2B5EF4-FFF2-40B4-BE49-F238E27FC236}">
                <a16:creationId xmlns:a16="http://schemas.microsoft.com/office/drawing/2014/main" id="{8A2FDFB1-2B6D-49EB-B6C0-FA923806E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1"/>
            <a:ext cx="11722100" cy="3964584"/>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7" name="Picture 6" descr="A picture containing text, light, wire, screenshot&#10;&#10;Description automatically generated">
            <a:extLst>
              <a:ext uri="{FF2B5EF4-FFF2-40B4-BE49-F238E27FC236}">
                <a16:creationId xmlns:a16="http://schemas.microsoft.com/office/drawing/2014/main" id="{2B1EEFE8-986E-4675-873E-F86956C12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8123" y="728472"/>
            <a:ext cx="8588133" cy="3027316"/>
          </a:xfrm>
          <a:prstGeom prst="rect">
            <a:avLst/>
          </a:prstGeom>
        </p:spPr>
      </p:pic>
    </p:spTree>
    <p:extLst>
      <p:ext uri="{BB962C8B-B14F-4D97-AF65-F5344CB8AC3E}">
        <p14:creationId xmlns:p14="http://schemas.microsoft.com/office/powerpoint/2010/main" val="8259273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578A52D-2496-4956-A9A4-EA5C38B2F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9809C8E2-EF9B-4E0B-A17E-836DE0508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8533" cy="1886373"/>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D25F6FF-6E77-4A06-98FD-BE497B86C19E}"/>
              </a:ext>
            </a:extLst>
          </p:cNvPr>
          <p:cNvSpPr>
            <a:spLocks noGrp="1"/>
          </p:cNvSpPr>
          <p:nvPr>
            <p:ph type="title"/>
          </p:nvPr>
        </p:nvSpPr>
        <p:spPr>
          <a:xfrm>
            <a:off x="1143000" y="609600"/>
            <a:ext cx="9875520" cy="1356360"/>
          </a:xfrm>
        </p:spPr>
        <p:txBody>
          <a:bodyPr>
            <a:normAutofit/>
          </a:bodyPr>
          <a:lstStyle/>
          <a:p>
            <a:r>
              <a:rPr lang="en-IN" dirty="0">
                <a:solidFill>
                  <a:srgbClr val="FFFFFF"/>
                </a:solidFill>
                <a:latin typeface="Times New Roman" panose="02020603050405020304" pitchFamily="18" charset="0"/>
                <a:cs typeface="Times New Roman" panose="02020603050405020304" pitchFamily="18" charset="0"/>
              </a:rPr>
              <a:t>Step 4: Association Rule</a:t>
            </a:r>
          </a:p>
        </p:txBody>
      </p:sp>
      <p:sp useBgFill="1">
        <p:nvSpPr>
          <p:cNvPr id="12" name="Rectangle 11">
            <a:extLst>
              <a:ext uri="{FF2B5EF4-FFF2-40B4-BE49-F238E27FC236}">
                <a16:creationId xmlns:a16="http://schemas.microsoft.com/office/drawing/2014/main" id="{61EB557E-621E-4254-B750-85274C5F4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29841"/>
            <a:ext cx="12192000" cy="4328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3502F80-15F0-453D-8BD5-AF2F6E4BA587}"/>
              </a:ext>
            </a:extLst>
          </p:cNvPr>
          <p:cNvSpPr>
            <a:spLocks noGrp="1"/>
          </p:cNvSpPr>
          <p:nvPr>
            <p:ph idx="1"/>
          </p:nvPr>
        </p:nvSpPr>
        <p:spPr>
          <a:xfrm>
            <a:off x="1143000" y="2852530"/>
            <a:ext cx="9872871" cy="3243469"/>
          </a:xfrm>
        </p:spPr>
        <p:txBody>
          <a:bodyPr>
            <a:normAutofit/>
          </a:bodyPr>
          <a:lstStyle/>
          <a:p>
            <a:r>
              <a:rPr lang="en-IN" b="1" dirty="0">
                <a:solidFill>
                  <a:schemeClr val="tx1"/>
                </a:solidFill>
                <a:latin typeface="Times New Roman" panose="02020603050405020304" pitchFamily="18" charset="0"/>
                <a:cs typeface="Times New Roman" panose="02020603050405020304" pitchFamily="18" charset="0"/>
              </a:rPr>
              <a:t>Association rule mining:-</a:t>
            </a:r>
          </a:p>
          <a:p>
            <a:pPr marL="0" indent="0">
              <a:buNone/>
            </a:pPr>
            <a:r>
              <a:rPr lang="en-US" dirty="0">
                <a:solidFill>
                  <a:schemeClr val="tx1"/>
                </a:solidFill>
                <a:latin typeface="Times New Roman" panose="02020603050405020304" pitchFamily="18" charset="0"/>
                <a:cs typeface="Times New Roman" panose="02020603050405020304" pitchFamily="18" charset="0"/>
              </a:rPr>
              <a:t>Association rule mining is the data mining process of finding the rules that may govern associations and causal objects between sets of items. So, in each transaction with multiple items, it tries to find the rules that govern how or why such items are often bought together.</a:t>
            </a:r>
          </a:p>
          <a:p>
            <a:r>
              <a:rPr lang="en-IN" b="1" dirty="0">
                <a:solidFill>
                  <a:schemeClr val="tx1"/>
                </a:solidFill>
                <a:latin typeface="Times New Roman" panose="02020603050405020304" pitchFamily="18" charset="0"/>
                <a:cs typeface="Times New Roman" panose="02020603050405020304" pitchFamily="18" charset="0"/>
              </a:rPr>
              <a:t>Support and confidence :-</a:t>
            </a:r>
          </a:p>
          <a:p>
            <a:pPr marL="0" indent="0">
              <a:buNone/>
            </a:pPr>
            <a:r>
              <a:rPr lang="en-US" dirty="0">
                <a:solidFill>
                  <a:schemeClr val="tx1"/>
                </a:solidFill>
                <a:latin typeface="Times New Roman" panose="02020603050405020304" pitchFamily="18" charset="0"/>
                <a:cs typeface="Times New Roman" panose="02020603050405020304" pitchFamily="18" charset="0"/>
              </a:rPr>
              <a:t>Support is an indication of how frequently the items appear in the data. Confidence indicates the number of times the if-then statements are found true.</a:t>
            </a:r>
            <a:r>
              <a:rPr lang="en-IN" dirty="0">
                <a:solidFill>
                  <a:schemeClr val="tx1"/>
                </a:solidFill>
                <a:latin typeface="Times New Roman" panose="02020603050405020304" pitchFamily="18" charset="0"/>
                <a:cs typeface="Times New Roman" panose="02020603050405020304" pitchFamily="18" charset="0"/>
              </a:rPr>
              <a:t> </a:t>
            </a:r>
          </a:p>
          <a:p>
            <a:endParaRPr lang="en-IN" dirty="0">
              <a:solidFill>
                <a:schemeClr val="tx1"/>
              </a:solidFill>
            </a:endParaRPr>
          </a:p>
        </p:txBody>
      </p:sp>
    </p:spTree>
    <p:extLst>
      <p:ext uri="{BB962C8B-B14F-4D97-AF65-F5344CB8AC3E}">
        <p14:creationId xmlns:p14="http://schemas.microsoft.com/office/powerpoint/2010/main" val="3957231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79CBD3C9-4E66-426D-948E-7CF477810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11">
            <a:extLst>
              <a:ext uri="{FF2B5EF4-FFF2-40B4-BE49-F238E27FC236}">
                <a16:creationId xmlns:a16="http://schemas.microsoft.com/office/drawing/2014/main" id="{DDB95FCF-AD96-482F-9FB8-CD95725E6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13">
            <a:extLst>
              <a:ext uri="{FF2B5EF4-FFF2-40B4-BE49-F238E27FC236}">
                <a16:creationId xmlns:a16="http://schemas.microsoft.com/office/drawing/2014/main" id="{64EEEC00-AD80-4734-BEE6-04CBDEC83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7" name="Straight Connector 15">
            <a:extLst>
              <a:ext uri="{FF2B5EF4-FFF2-40B4-BE49-F238E27FC236}">
                <a16:creationId xmlns:a16="http://schemas.microsoft.com/office/drawing/2014/main" id="{6C6896D1-BFB1-4C84-82DD-31073BED3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0F320D0-941A-435F-A079-3D5456FF32AD}"/>
              </a:ext>
            </a:extLst>
          </p:cNvPr>
          <p:cNvSpPr>
            <a:spLocks noGrp="1"/>
          </p:cNvSpPr>
          <p:nvPr>
            <p:ph type="title"/>
          </p:nvPr>
        </p:nvSpPr>
        <p:spPr>
          <a:xfrm>
            <a:off x="800100" y="4208424"/>
            <a:ext cx="10687050" cy="1325880"/>
          </a:xfrm>
        </p:spPr>
        <p:txBody>
          <a:bodyPr vert="horz" lIns="91440" tIns="45720" rIns="91440" bIns="45720" rtlCol="0" anchor="b">
            <a:normAutofit/>
          </a:bodyPr>
          <a:lstStyle/>
          <a:p>
            <a:pPr algn="ctr">
              <a:lnSpc>
                <a:spcPct val="85000"/>
              </a:lnSpc>
            </a:pPr>
            <a:r>
              <a:rPr lang="en-US" sz="4600" b="1" cap="all" dirty="0">
                <a:solidFill>
                  <a:srgbClr val="FFFFFF"/>
                </a:solidFill>
                <a:latin typeface="Times New Roman" panose="02020603050405020304" pitchFamily="18" charset="0"/>
                <a:cs typeface="Times New Roman" panose="02020603050405020304" pitchFamily="18" charset="0"/>
              </a:rPr>
              <a:t>Snapshot of Association Rule</a:t>
            </a:r>
          </a:p>
        </p:txBody>
      </p:sp>
      <p:sp>
        <p:nvSpPr>
          <p:cNvPr id="28" name="Rectangle 17">
            <a:extLst>
              <a:ext uri="{FF2B5EF4-FFF2-40B4-BE49-F238E27FC236}">
                <a16:creationId xmlns:a16="http://schemas.microsoft.com/office/drawing/2014/main" id="{8A2FDFB1-2B6D-49EB-B6C0-FA923806E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1"/>
            <a:ext cx="11722100" cy="3964584"/>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Table&#10;&#10;Description automatically generated">
            <a:extLst>
              <a:ext uri="{FF2B5EF4-FFF2-40B4-BE49-F238E27FC236}">
                <a16:creationId xmlns:a16="http://schemas.microsoft.com/office/drawing/2014/main" id="{4157EC9B-0763-453B-A648-35F8203B3D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7692" y="728472"/>
            <a:ext cx="7428995" cy="3027316"/>
          </a:xfrm>
          <a:prstGeom prst="rect">
            <a:avLst/>
          </a:prstGeom>
        </p:spPr>
      </p:pic>
    </p:spTree>
    <p:extLst>
      <p:ext uri="{BB962C8B-B14F-4D97-AF65-F5344CB8AC3E}">
        <p14:creationId xmlns:p14="http://schemas.microsoft.com/office/powerpoint/2010/main" val="3250037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578A52D-2496-4956-A9A4-EA5C38B2F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9809C8E2-EF9B-4E0B-A17E-836DE0508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8533" cy="1886373"/>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6731A8B-B856-414A-BA77-85A31B6863CF}"/>
              </a:ext>
            </a:extLst>
          </p:cNvPr>
          <p:cNvSpPr>
            <a:spLocks noGrp="1"/>
          </p:cNvSpPr>
          <p:nvPr>
            <p:ph type="title"/>
          </p:nvPr>
        </p:nvSpPr>
        <p:spPr>
          <a:xfrm>
            <a:off x="1143000" y="609600"/>
            <a:ext cx="9875520" cy="1356360"/>
          </a:xfrm>
        </p:spPr>
        <p:txBody>
          <a:bodyPr>
            <a:normAutofit/>
          </a:bodyPr>
          <a:lstStyle/>
          <a:p>
            <a:r>
              <a:rPr lang="en-IN" dirty="0">
                <a:solidFill>
                  <a:srgbClr val="FFFFFF"/>
                </a:solidFill>
                <a:latin typeface="Times New Roman" panose="02020603050405020304" pitchFamily="18" charset="0"/>
                <a:cs typeface="Times New Roman" panose="02020603050405020304" pitchFamily="18" charset="0"/>
              </a:rPr>
              <a:t>Step 5: Finding Max Support</a:t>
            </a:r>
          </a:p>
        </p:txBody>
      </p:sp>
      <p:sp useBgFill="1">
        <p:nvSpPr>
          <p:cNvPr id="12" name="Rectangle 11">
            <a:extLst>
              <a:ext uri="{FF2B5EF4-FFF2-40B4-BE49-F238E27FC236}">
                <a16:creationId xmlns:a16="http://schemas.microsoft.com/office/drawing/2014/main" id="{61EB557E-621E-4254-B750-85274C5F4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29841"/>
            <a:ext cx="12192000" cy="4328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E4D930-B1F2-4AAA-BD6B-3BF94F83C9AA}"/>
              </a:ext>
            </a:extLst>
          </p:cNvPr>
          <p:cNvSpPr>
            <a:spLocks noGrp="1"/>
          </p:cNvSpPr>
          <p:nvPr>
            <p:ph idx="1"/>
          </p:nvPr>
        </p:nvSpPr>
        <p:spPr>
          <a:xfrm>
            <a:off x="835091" y="2796546"/>
            <a:ext cx="4334068" cy="3243469"/>
          </a:xfrm>
        </p:spPr>
        <p:txBody>
          <a:bodyPr>
            <a:normAutofit/>
          </a:bodyPr>
          <a:lstStyle/>
          <a:p>
            <a:pPr marL="45720" indent="0">
              <a:buNone/>
            </a:pPr>
            <a:r>
              <a:rPr lang="en-US" dirty="0">
                <a:solidFill>
                  <a:schemeClr val="tx1"/>
                </a:solidFill>
                <a:latin typeface="Times New Roman" panose="02020603050405020304" pitchFamily="18" charset="0"/>
                <a:cs typeface="Times New Roman" panose="02020603050405020304" pitchFamily="18" charset="0"/>
              </a:rPr>
              <a:t>Here we are trying to find the max support value for different feature as well as, we are trying to remove duplicate values like(resort ,room  / room , resort )</a:t>
            </a:r>
            <a:r>
              <a:rPr lang="en-IN" dirty="0">
                <a:solidFill>
                  <a:schemeClr val="tx1"/>
                </a:solidFill>
                <a:latin typeface="Times New Roman" panose="02020603050405020304" pitchFamily="18" charset="0"/>
                <a:cs typeface="Times New Roman" panose="02020603050405020304" pitchFamily="18" charset="0"/>
              </a:rPr>
              <a:t>Which were p</a:t>
            </a:r>
            <a:r>
              <a:rPr lang="en-IN" dirty="0">
                <a:solidFill>
                  <a:schemeClr val="tx1"/>
                </a:solidFill>
              </a:rPr>
              <a:t>resent in antecedents and consequents.</a:t>
            </a:r>
          </a:p>
        </p:txBody>
      </p:sp>
      <p:pic>
        <p:nvPicPr>
          <p:cNvPr id="14" name="Picture 13" descr="Table&#10;&#10;Description automatically generated">
            <a:extLst>
              <a:ext uri="{FF2B5EF4-FFF2-40B4-BE49-F238E27FC236}">
                <a16:creationId xmlns:a16="http://schemas.microsoft.com/office/drawing/2014/main" id="{614F1506-AA2A-4978-838D-223C2E501A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6469" y="2692353"/>
            <a:ext cx="4801270" cy="3843914"/>
          </a:xfrm>
          <a:prstGeom prst="rect">
            <a:avLst/>
          </a:prstGeom>
        </p:spPr>
      </p:pic>
    </p:spTree>
    <p:extLst>
      <p:ext uri="{BB962C8B-B14F-4D97-AF65-F5344CB8AC3E}">
        <p14:creationId xmlns:p14="http://schemas.microsoft.com/office/powerpoint/2010/main" val="1113293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578A52D-2496-4956-A9A4-EA5C38B2F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9809C8E2-EF9B-4E0B-A17E-836DE0508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8533" cy="1886373"/>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7128C80-C915-4E56-AA99-242D727734C4}"/>
              </a:ext>
            </a:extLst>
          </p:cNvPr>
          <p:cNvSpPr>
            <a:spLocks noGrp="1"/>
          </p:cNvSpPr>
          <p:nvPr>
            <p:ph type="title"/>
          </p:nvPr>
        </p:nvSpPr>
        <p:spPr>
          <a:xfrm>
            <a:off x="1143000" y="609600"/>
            <a:ext cx="9875520" cy="1356360"/>
          </a:xfrm>
        </p:spPr>
        <p:txBody>
          <a:bodyPr>
            <a:normAutofit/>
          </a:bodyPr>
          <a:lstStyle/>
          <a:p>
            <a:r>
              <a:rPr lang="en-IN" dirty="0">
                <a:solidFill>
                  <a:srgbClr val="FFFFFF"/>
                </a:solidFill>
                <a:latin typeface="Times New Roman" panose="02020603050405020304" pitchFamily="18" charset="0"/>
                <a:cs typeface="Times New Roman" panose="02020603050405020304" pitchFamily="18" charset="0"/>
              </a:rPr>
              <a:t>Step 6: Compactness Pruning</a:t>
            </a:r>
          </a:p>
        </p:txBody>
      </p:sp>
      <p:sp useBgFill="1">
        <p:nvSpPr>
          <p:cNvPr id="12" name="Rectangle 11">
            <a:extLst>
              <a:ext uri="{FF2B5EF4-FFF2-40B4-BE49-F238E27FC236}">
                <a16:creationId xmlns:a16="http://schemas.microsoft.com/office/drawing/2014/main" id="{61EB557E-621E-4254-B750-85274C5F4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29841"/>
            <a:ext cx="12192000" cy="4328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1CFBEB-47AF-4A9F-99C4-229FDEC624F2}"/>
              </a:ext>
            </a:extLst>
          </p:cNvPr>
          <p:cNvSpPr>
            <a:spLocks noGrp="1"/>
          </p:cNvSpPr>
          <p:nvPr>
            <p:ph idx="1"/>
          </p:nvPr>
        </p:nvSpPr>
        <p:spPr>
          <a:xfrm>
            <a:off x="1143000" y="2852530"/>
            <a:ext cx="9872871" cy="3243469"/>
          </a:xfrm>
        </p:spPr>
        <p:txBody>
          <a:bodyPr>
            <a:normAutofit/>
          </a:bodyPr>
          <a:lstStyle/>
          <a:p>
            <a:r>
              <a:rPr lang="en-GB" dirty="0">
                <a:solidFill>
                  <a:schemeClr val="tx1"/>
                </a:solidFill>
                <a:latin typeface="Times New Roman" panose="02020603050405020304" pitchFamily="18" charset="0"/>
                <a:cs typeface="Times New Roman" panose="02020603050405020304" pitchFamily="18" charset="0"/>
              </a:rPr>
              <a:t>From max support we get all the frequent item set, but not every item set can be considered as a feature so we use two types of pruning to remove the redundant nouns.</a:t>
            </a:r>
          </a:p>
          <a:p>
            <a:r>
              <a:rPr lang="en-GB" dirty="0">
                <a:solidFill>
                  <a:schemeClr val="tx1"/>
                </a:solidFill>
                <a:latin typeface="Times New Roman" panose="02020603050405020304" pitchFamily="18" charset="0"/>
                <a:cs typeface="Times New Roman" panose="02020603050405020304" pitchFamily="18" charset="0"/>
              </a:rPr>
              <a:t>There are feature which has two words in it and few of them wont make sense when placed together in a sentence, so to remove those kind of feature we can use compactness pruning. You can consider a feature compact when both the words are separated in an sentence by at most 3 words.</a:t>
            </a:r>
          </a:p>
          <a:p>
            <a:endParaRPr lang="en-IN" dirty="0">
              <a:solidFill>
                <a:schemeClr val="tx1"/>
              </a:solidFill>
            </a:endParaRPr>
          </a:p>
        </p:txBody>
      </p:sp>
    </p:spTree>
    <p:extLst>
      <p:ext uri="{BB962C8B-B14F-4D97-AF65-F5344CB8AC3E}">
        <p14:creationId xmlns:p14="http://schemas.microsoft.com/office/powerpoint/2010/main" val="2984575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09C0BCD-BEE9-423F-A51C-BCCD8E5EA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9998D094-42B2-42BA-AA14-E8FBE073A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25">
            <a:extLst>
              <a:ext uri="{FF2B5EF4-FFF2-40B4-BE49-F238E27FC236}">
                <a16:creationId xmlns:a16="http://schemas.microsoft.com/office/drawing/2014/main" id="{8465D64B-59F4-4BDC-B833-A17EF1E04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63FE6F10-B3AD-4403-94CA-F51155286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210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useBgFill="1">
        <p:nvSpPr>
          <p:cNvPr id="30" name="Rectangle 29">
            <a:extLst>
              <a:ext uri="{FF2B5EF4-FFF2-40B4-BE49-F238E27FC236}">
                <a16:creationId xmlns:a16="http://schemas.microsoft.com/office/drawing/2014/main" id="{364D6A39-A4F7-4B00-9F42-3BC67177DB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246887"/>
            <a:ext cx="4397755" cy="6377939"/>
          </a:xfrm>
          <a:prstGeom prst="rect">
            <a:avLst/>
          </a:prstGeom>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13553ADF-88A1-4645-B819-890CA3DF7D5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70284" y="4405863"/>
            <a:ext cx="2763075"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B5D0D97D-7911-4A25-88E2-4D81FD4AB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9D56F9E-8B16-4D80-9D1E-2385868A741D}"/>
              </a:ext>
            </a:extLst>
          </p:cNvPr>
          <p:cNvSpPr>
            <a:spLocks noGrp="1"/>
          </p:cNvSpPr>
          <p:nvPr>
            <p:ph type="title"/>
          </p:nvPr>
        </p:nvSpPr>
        <p:spPr>
          <a:xfrm>
            <a:off x="8195138" y="857675"/>
            <a:ext cx="3113366" cy="3622844"/>
          </a:xfrm>
        </p:spPr>
        <p:txBody>
          <a:bodyPr vert="horz" lIns="91440" tIns="45720" rIns="91440" bIns="45720" rtlCol="0" anchor="b">
            <a:normAutofit/>
          </a:bodyPr>
          <a:lstStyle/>
          <a:p>
            <a:pPr algn="ctr">
              <a:lnSpc>
                <a:spcPct val="85000"/>
              </a:lnSpc>
            </a:pPr>
            <a:r>
              <a:rPr lang="en-US" sz="4200" b="1" cap="all" dirty="0">
                <a:solidFill>
                  <a:srgbClr val="FFFFFF"/>
                </a:solidFill>
                <a:latin typeface="Times New Roman" panose="02020603050405020304" pitchFamily="18" charset="0"/>
                <a:cs typeface="Times New Roman" panose="02020603050405020304" pitchFamily="18" charset="0"/>
              </a:rPr>
              <a:t>Snapshot of the Process</a:t>
            </a:r>
          </a:p>
        </p:txBody>
      </p:sp>
      <p:pic>
        <p:nvPicPr>
          <p:cNvPr id="4" name="Content Placeholder 5">
            <a:extLst>
              <a:ext uri="{FF2B5EF4-FFF2-40B4-BE49-F238E27FC236}">
                <a16:creationId xmlns:a16="http://schemas.microsoft.com/office/drawing/2014/main" id="{7A77166F-34A0-47A2-8EFB-44B31FC3FF45}"/>
              </a:ext>
            </a:extLst>
          </p:cNvPr>
          <p:cNvPicPr>
            <a:picLocks noGrp="1" noChangeAspect="1"/>
          </p:cNvPicPr>
          <p:nvPr>
            <p:ph idx="1"/>
          </p:nvPr>
        </p:nvPicPr>
        <p:blipFill rotWithShape="1">
          <a:blip r:embed="rId2"/>
          <a:srcRect t="3595" b="3728"/>
          <a:stretch/>
        </p:blipFill>
        <p:spPr>
          <a:xfrm>
            <a:off x="872064" y="857675"/>
            <a:ext cx="6045576" cy="5140669"/>
          </a:xfrm>
          <a:prstGeom prst="rect">
            <a:avLst/>
          </a:prstGeom>
        </p:spPr>
      </p:pic>
    </p:spTree>
    <p:extLst>
      <p:ext uri="{BB962C8B-B14F-4D97-AF65-F5344CB8AC3E}">
        <p14:creationId xmlns:p14="http://schemas.microsoft.com/office/powerpoint/2010/main" val="742031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578A52D-2496-4956-A9A4-EA5C38B2F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809C8E2-EF9B-4E0B-A17E-836DE0508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8533" cy="1886373"/>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D6B4DC8E-7507-4A5C-A33B-26BF39572051}"/>
              </a:ext>
            </a:extLst>
          </p:cNvPr>
          <p:cNvSpPr>
            <a:spLocks noGrp="1"/>
          </p:cNvSpPr>
          <p:nvPr>
            <p:ph type="title"/>
          </p:nvPr>
        </p:nvSpPr>
        <p:spPr>
          <a:xfrm>
            <a:off x="1143000" y="609600"/>
            <a:ext cx="9875520" cy="1356360"/>
          </a:xfrm>
        </p:spPr>
        <p:txBody>
          <a:bodyPr>
            <a:normAutofit/>
          </a:bodyPr>
          <a:lstStyle/>
          <a:p>
            <a:r>
              <a:rPr lang="en-IN">
                <a:solidFill>
                  <a:srgbClr val="FFFFFF"/>
                </a:solidFill>
                <a:latin typeface="Times New Roman" panose="02020603050405020304" pitchFamily="18" charset="0"/>
                <a:cs typeface="Times New Roman" panose="02020603050405020304" pitchFamily="18" charset="0"/>
              </a:rPr>
              <a:t>Example for Compactness Pruning</a:t>
            </a:r>
          </a:p>
        </p:txBody>
      </p:sp>
      <p:sp useBgFill="1">
        <p:nvSpPr>
          <p:cNvPr id="18" name="Rectangle 17">
            <a:extLst>
              <a:ext uri="{FF2B5EF4-FFF2-40B4-BE49-F238E27FC236}">
                <a16:creationId xmlns:a16="http://schemas.microsoft.com/office/drawing/2014/main" id="{61EB557E-621E-4254-B750-85274C5F4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29841"/>
            <a:ext cx="12192000" cy="4328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9A970D1C-7CBC-4FF6-BC16-3594E6B80890}"/>
              </a:ext>
            </a:extLst>
          </p:cNvPr>
          <p:cNvSpPr>
            <a:spLocks noGrp="1"/>
          </p:cNvSpPr>
          <p:nvPr>
            <p:ph idx="1"/>
          </p:nvPr>
        </p:nvSpPr>
        <p:spPr>
          <a:xfrm>
            <a:off x="856918" y="2724537"/>
            <a:ext cx="10591743" cy="3965512"/>
          </a:xfrm>
        </p:spPr>
        <p:txBody>
          <a:bodyPr/>
          <a:lstStyle/>
          <a:p>
            <a:pPr marL="45720" indent="0">
              <a:buNone/>
            </a:pPr>
            <a:r>
              <a:rPr lang="en-IN" b="1" dirty="0">
                <a:solidFill>
                  <a:schemeClr val="tx1"/>
                </a:solidFill>
                <a:latin typeface="Times New Roman" panose="02020603050405020304" pitchFamily="18" charset="0"/>
                <a:cs typeface="Times New Roman" panose="02020603050405020304" pitchFamily="18" charset="0"/>
              </a:rPr>
              <a:t>Feature :[Hotel, Room]</a:t>
            </a:r>
          </a:p>
          <a:p>
            <a:pPr marL="45720" indent="0" algn="just">
              <a:buNone/>
            </a:pPr>
            <a:endParaRPr lang="en-IN" dirty="0"/>
          </a:p>
          <a:p>
            <a:pPr marL="45720" indent="0" algn="just">
              <a:buNone/>
            </a:pPr>
            <a:endParaRPr lang="en-IN" sz="1800" dirty="0">
              <a:solidFill>
                <a:schemeClr val="tx1"/>
              </a:solidFill>
              <a:latin typeface="Times New Roman" panose="02020603050405020304" pitchFamily="18" charset="0"/>
              <a:cs typeface="Times New Roman" panose="02020603050405020304" pitchFamily="18" charset="0"/>
            </a:endParaRPr>
          </a:p>
          <a:p>
            <a:pPr marL="45720" indent="0" algn="just">
              <a:buNone/>
            </a:pPr>
            <a:r>
              <a:rPr lang="en-IN" sz="1800" dirty="0">
                <a:solidFill>
                  <a:schemeClr val="tx1"/>
                </a:solidFill>
                <a:latin typeface="Times New Roman" panose="02020603050405020304" pitchFamily="18" charset="0"/>
                <a:cs typeface="Times New Roman" panose="02020603050405020304" pitchFamily="18" charset="0"/>
              </a:rPr>
              <a:t>You can see that The minimum no of words between hotel and room is 2 so we can consider the feature is a compact feature. But there might be more than 2 pair of Hotel Room combination, so for that we should consider both of the combination  and see which has the lowest no of words .for example in the below sentence you can see there is 2 combination of hotel and room the first combination has 3 words between them and 2</a:t>
            </a:r>
            <a:r>
              <a:rPr lang="en-IN" sz="1800" baseline="30000" dirty="0">
                <a:solidFill>
                  <a:schemeClr val="tx1"/>
                </a:solidFill>
                <a:latin typeface="Times New Roman" panose="02020603050405020304" pitchFamily="18" charset="0"/>
                <a:cs typeface="Times New Roman" panose="02020603050405020304" pitchFamily="18" charset="0"/>
              </a:rPr>
              <a:t>nd</a:t>
            </a:r>
            <a:r>
              <a:rPr lang="en-IN" sz="1800" dirty="0">
                <a:solidFill>
                  <a:schemeClr val="tx1"/>
                </a:solidFill>
                <a:latin typeface="Times New Roman" panose="02020603050405020304" pitchFamily="18" charset="0"/>
                <a:cs typeface="Times New Roman" panose="02020603050405020304" pitchFamily="18" charset="0"/>
              </a:rPr>
              <a:t> combination has 9 words between them.</a:t>
            </a:r>
            <a:endParaRPr lang="en-IN" sz="1800" dirty="0">
              <a:latin typeface="Times New Roman" panose="02020603050405020304" pitchFamily="18" charset="0"/>
              <a:cs typeface="Times New Roman" panose="02020603050405020304" pitchFamily="18" charset="0"/>
            </a:endParaRPr>
          </a:p>
          <a:p>
            <a:pPr marL="45720" indent="0">
              <a:buNone/>
            </a:pPr>
            <a:endParaRPr lang="en-IN" sz="1600" dirty="0"/>
          </a:p>
          <a:p>
            <a:endParaRPr lang="en-IN" dirty="0"/>
          </a:p>
        </p:txBody>
      </p:sp>
      <p:pic>
        <p:nvPicPr>
          <p:cNvPr id="12" name="Picture 11">
            <a:extLst>
              <a:ext uri="{FF2B5EF4-FFF2-40B4-BE49-F238E27FC236}">
                <a16:creationId xmlns:a16="http://schemas.microsoft.com/office/drawing/2014/main" id="{37F380E8-77CC-4749-9B89-F80B86FAE011}"/>
              </a:ext>
            </a:extLst>
          </p:cNvPr>
          <p:cNvPicPr>
            <a:picLocks noChangeAspect="1"/>
          </p:cNvPicPr>
          <p:nvPr/>
        </p:nvPicPr>
        <p:blipFill>
          <a:blip r:embed="rId2"/>
          <a:stretch>
            <a:fillRect/>
          </a:stretch>
        </p:blipFill>
        <p:spPr>
          <a:xfrm>
            <a:off x="1071522" y="3361273"/>
            <a:ext cx="10263560" cy="641559"/>
          </a:xfrm>
          <a:prstGeom prst="rect">
            <a:avLst/>
          </a:prstGeom>
        </p:spPr>
      </p:pic>
      <p:pic>
        <p:nvPicPr>
          <p:cNvPr id="13" name="Picture 12">
            <a:extLst>
              <a:ext uri="{FF2B5EF4-FFF2-40B4-BE49-F238E27FC236}">
                <a16:creationId xmlns:a16="http://schemas.microsoft.com/office/drawing/2014/main" id="{0095381F-6BED-4BEE-9DA5-F5C31BD74890}"/>
              </a:ext>
            </a:extLst>
          </p:cNvPr>
          <p:cNvPicPr>
            <a:picLocks noChangeAspect="1"/>
          </p:cNvPicPr>
          <p:nvPr/>
        </p:nvPicPr>
        <p:blipFill>
          <a:blip r:embed="rId3"/>
          <a:stretch>
            <a:fillRect/>
          </a:stretch>
        </p:blipFill>
        <p:spPr>
          <a:xfrm>
            <a:off x="1071522" y="5638988"/>
            <a:ext cx="10263560" cy="369926"/>
          </a:xfrm>
          <a:prstGeom prst="rect">
            <a:avLst/>
          </a:prstGeom>
        </p:spPr>
      </p:pic>
    </p:spTree>
    <p:extLst>
      <p:ext uri="{BB962C8B-B14F-4D97-AF65-F5344CB8AC3E}">
        <p14:creationId xmlns:p14="http://schemas.microsoft.com/office/powerpoint/2010/main" val="3499107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578A52D-2496-4956-A9A4-EA5C38B2F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9809C8E2-EF9B-4E0B-A17E-836DE0508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8533" cy="1886373"/>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32EC85D-F0BE-4612-BF50-655EE2B87E78}"/>
              </a:ext>
            </a:extLst>
          </p:cNvPr>
          <p:cNvSpPr>
            <a:spLocks noGrp="1"/>
          </p:cNvSpPr>
          <p:nvPr>
            <p:ph type="title"/>
          </p:nvPr>
        </p:nvSpPr>
        <p:spPr>
          <a:xfrm>
            <a:off x="1143000" y="609600"/>
            <a:ext cx="9875520" cy="1356360"/>
          </a:xfrm>
        </p:spPr>
        <p:txBody>
          <a:bodyPr>
            <a:normAutofit/>
          </a:bodyPr>
          <a:lstStyle/>
          <a:p>
            <a:r>
              <a:rPr lang="en-IN" dirty="0">
                <a:solidFill>
                  <a:srgbClr val="FFFFFF"/>
                </a:solidFill>
                <a:latin typeface="Times New Roman" panose="02020603050405020304" pitchFamily="18" charset="0"/>
                <a:cs typeface="Times New Roman" panose="02020603050405020304" pitchFamily="18" charset="0"/>
              </a:rPr>
              <a:t>Step 7: Redundancy Pruning</a:t>
            </a:r>
          </a:p>
        </p:txBody>
      </p:sp>
      <p:sp useBgFill="1">
        <p:nvSpPr>
          <p:cNvPr id="12" name="Rectangle 11">
            <a:extLst>
              <a:ext uri="{FF2B5EF4-FFF2-40B4-BE49-F238E27FC236}">
                <a16:creationId xmlns:a16="http://schemas.microsoft.com/office/drawing/2014/main" id="{61EB557E-621E-4254-B750-85274C5F4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29841"/>
            <a:ext cx="12192000" cy="4328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2CF56CE-7BF2-4DA4-A728-827A1787E933}"/>
              </a:ext>
            </a:extLst>
          </p:cNvPr>
          <p:cNvSpPr>
            <a:spLocks noGrp="1"/>
          </p:cNvSpPr>
          <p:nvPr>
            <p:ph idx="1"/>
          </p:nvPr>
        </p:nvSpPr>
        <p:spPr>
          <a:xfrm>
            <a:off x="1143000" y="2852530"/>
            <a:ext cx="9872871" cy="2457701"/>
          </a:xfrm>
        </p:spPr>
        <p:txBody>
          <a:bodyPr>
            <a:normAutofit lnSpcReduction="10000"/>
          </a:bodyPr>
          <a:lstStyle/>
          <a:p>
            <a:r>
              <a:rPr lang="en-IN" dirty="0">
                <a:solidFill>
                  <a:schemeClr val="tx1"/>
                </a:solidFill>
                <a:latin typeface="Times New Roman" panose="02020603050405020304" pitchFamily="18" charset="0"/>
                <a:cs typeface="Times New Roman" panose="02020603050405020304" pitchFamily="18" charset="0"/>
              </a:rPr>
              <a:t>This method is used to eliminate those single feature who has no meaning in a sentence by itself . This is done by calculating the p-support of the feature.</a:t>
            </a:r>
          </a:p>
          <a:p>
            <a:pPr algn="just"/>
            <a:r>
              <a:rPr lang="en-IN" dirty="0">
                <a:solidFill>
                  <a:schemeClr val="tx1"/>
                </a:solidFill>
                <a:latin typeface="Times New Roman" panose="02020603050405020304" pitchFamily="18" charset="0"/>
                <a:cs typeface="Times New Roman" panose="02020603050405020304" pitchFamily="18" charset="0"/>
              </a:rPr>
              <a:t>P-support is the number of the feature repeats in a paragraph by itself without considering the superset of the feature.</a:t>
            </a:r>
          </a:p>
          <a:p>
            <a:pPr algn="just"/>
            <a:r>
              <a:rPr lang="en-IN" dirty="0">
                <a:solidFill>
                  <a:schemeClr val="tx1"/>
                </a:solidFill>
                <a:latin typeface="Times New Roman" panose="02020603050405020304" pitchFamily="18" charset="0"/>
                <a:cs typeface="Times New Roman" panose="02020603050405020304" pitchFamily="18" charset="0"/>
              </a:rPr>
              <a:t>For Example For The feature Beach We can see the count of the subsets of ‘Beach’ , and the total count of beach in the reviews.so the </a:t>
            </a:r>
            <a:r>
              <a:rPr lang="en-IN" dirty="0" err="1">
                <a:solidFill>
                  <a:schemeClr val="tx1"/>
                </a:solidFill>
                <a:latin typeface="Times New Roman" panose="02020603050405020304" pitchFamily="18" charset="0"/>
                <a:cs typeface="Times New Roman" panose="02020603050405020304" pitchFamily="18" charset="0"/>
              </a:rPr>
              <a:t>psupport</a:t>
            </a:r>
            <a:r>
              <a:rPr lang="en-IN" dirty="0">
                <a:solidFill>
                  <a:schemeClr val="tx1"/>
                </a:solidFill>
                <a:latin typeface="Times New Roman" panose="02020603050405020304" pitchFamily="18" charset="0"/>
                <a:cs typeface="Times New Roman" panose="02020603050405020304" pitchFamily="18" charset="0"/>
              </a:rPr>
              <a:t> of the feature beach would be, (52-(9+2).</a:t>
            </a:r>
          </a:p>
          <a:p>
            <a:endParaRPr lang="en-IN" dirty="0">
              <a:solidFill>
                <a:schemeClr val="tx1"/>
              </a:solidFill>
            </a:endParaRPr>
          </a:p>
        </p:txBody>
      </p:sp>
      <p:pic>
        <p:nvPicPr>
          <p:cNvPr id="11" name="Picture 10">
            <a:extLst>
              <a:ext uri="{FF2B5EF4-FFF2-40B4-BE49-F238E27FC236}">
                <a16:creationId xmlns:a16="http://schemas.microsoft.com/office/drawing/2014/main" id="{8E93BCD7-CF89-443C-AA19-BEE74C331583}"/>
              </a:ext>
            </a:extLst>
          </p:cNvPr>
          <p:cNvPicPr>
            <a:picLocks noChangeAspect="1"/>
          </p:cNvPicPr>
          <p:nvPr/>
        </p:nvPicPr>
        <p:blipFill>
          <a:blip r:embed="rId2"/>
          <a:stretch>
            <a:fillRect/>
          </a:stretch>
        </p:blipFill>
        <p:spPr>
          <a:xfrm>
            <a:off x="4693298" y="5234473"/>
            <a:ext cx="2752531" cy="1301794"/>
          </a:xfrm>
          <a:prstGeom prst="rect">
            <a:avLst/>
          </a:prstGeom>
        </p:spPr>
      </p:pic>
    </p:spTree>
    <p:extLst>
      <p:ext uri="{BB962C8B-B14F-4D97-AF65-F5344CB8AC3E}">
        <p14:creationId xmlns:p14="http://schemas.microsoft.com/office/powerpoint/2010/main" val="1141995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578A52D-2496-4956-A9A4-EA5C38B2F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9809C8E2-EF9B-4E0B-A17E-836DE0508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8533" cy="1886373"/>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21FA493-4F3D-411B-A8C6-004BBA6D225D}"/>
              </a:ext>
            </a:extLst>
          </p:cNvPr>
          <p:cNvSpPr>
            <a:spLocks noGrp="1"/>
          </p:cNvSpPr>
          <p:nvPr>
            <p:ph type="title"/>
          </p:nvPr>
        </p:nvSpPr>
        <p:spPr>
          <a:xfrm>
            <a:off x="1143000" y="609600"/>
            <a:ext cx="9875520" cy="1356360"/>
          </a:xfrm>
        </p:spPr>
        <p:txBody>
          <a:bodyPr>
            <a:normAutofit/>
          </a:bodyPr>
          <a:lstStyle/>
          <a:p>
            <a:pPr algn="ctr"/>
            <a:r>
              <a:rPr lang="en-IN" b="1" dirty="0">
                <a:solidFill>
                  <a:srgbClr val="FFFFFF"/>
                </a:solidFill>
                <a:latin typeface="Times New Roman" panose="02020603050405020304" pitchFamily="18" charset="0"/>
                <a:cs typeface="Times New Roman" panose="02020603050405020304" pitchFamily="18" charset="0"/>
              </a:rPr>
              <a:t>Presentation Highlights</a:t>
            </a:r>
          </a:p>
        </p:txBody>
      </p:sp>
      <p:sp useBgFill="1">
        <p:nvSpPr>
          <p:cNvPr id="21" name="Rectangle 20">
            <a:extLst>
              <a:ext uri="{FF2B5EF4-FFF2-40B4-BE49-F238E27FC236}">
                <a16:creationId xmlns:a16="http://schemas.microsoft.com/office/drawing/2014/main" id="{61EB557E-621E-4254-B750-85274C5F4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29841"/>
            <a:ext cx="12192000" cy="4328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ontent Placeholder 2">
            <a:extLst>
              <a:ext uri="{FF2B5EF4-FFF2-40B4-BE49-F238E27FC236}">
                <a16:creationId xmlns:a16="http://schemas.microsoft.com/office/drawing/2014/main" id="{6BC484B7-C568-4AFC-9099-AF3D2F8EAD5A}"/>
              </a:ext>
            </a:extLst>
          </p:cNvPr>
          <p:cNvGraphicFramePr>
            <a:graphicFrameLocks noGrp="1"/>
          </p:cNvGraphicFramePr>
          <p:nvPr>
            <p:ph idx="1"/>
            <p:extLst>
              <p:ext uri="{D42A27DB-BD31-4B8C-83A1-F6EECF244321}">
                <p14:modId xmlns:p14="http://schemas.microsoft.com/office/powerpoint/2010/main" val="291760468"/>
              </p:ext>
            </p:extLst>
          </p:nvPr>
        </p:nvGraphicFramePr>
        <p:xfrm>
          <a:off x="1143000" y="2718647"/>
          <a:ext cx="9744075" cy="3817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187218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578A52D-2496-4956-A9A4-EA5C38B2F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9809C8E2-EF9B-4E0B-A17E-836DE0508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8533" cy="1886373"/>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C238FE8-4145-4091-8F54-FA506256D763}"/>
              </a:ext>
            </a:extLst>
          </p:cNvPr>
          <p:cNvSpPr>
            <a:spLocks noGrp="1"/>
          </p:cNvSpPr>
          <p:nvPr>
            <p:ph type="title"/>
          </p:nvPr>
        </p:nvSpPr>
        <p:spPr>
          <a:xfrm>
            <a:off x="1143000" y="609600"/>
            <a:ext cx="9875520" cy="1356360"/>
          </a:xfrm>
        </p:spPr>
        <p:txBody>
          <a:bodyPr>
            <a:normAutofit/>
          </a:bodyPr>
          <a:lstStyle/>
          <a:p>
            <a:r>
              <a:rPr lang="en-IN" dirty="0">
                <a:solidFill>
                  <a:srgbClr val="FFFFFF"/>
                </a:solidFill>
                <a:latin typeface="Times New Roman" panose="02020603050405020304" pitchFamily="18" charset="0"/>
                <a:cs typeface="Times New Roman" panose="02020603050405020304" pitchFamily="18" charset="0"/>
              </a:rPr>
              <a:t>Step 8: Polarity</a:t>
            </a:r>
          </a:p>
        </p:txBody>
      </p:sp>
      <p:sp useBgFill="1">
        <p:nvSpPr>
          <p:cNvPr id="12" name="Rectangle 11">
            <a:extLst>
              <a:ext uri="{FF2B5EF4-FFF2-40B4-BE49-F238E27FC236}">
                <a16:creationId xmlns:a16="http://schemas.microsoft.com/office/drawing/2014/main" id="{61EB557E-621E-4254-B750-85274C5F4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29841"/>
            <a:ext cx="12192000" cy="4328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B3B0D3-F401-4833-878D-3DE5EFF95CF4}"/>
              </a:ext>
            </a:extLst>
          </p:cNvPr>
          <p:cNvSpPr>
            <a:spLocks noGrp="1"/>
          </p:cNvSpPr>
          <p:nvPr>
            <p:ph idx="1"/>
          </p:nvPr>
        </p:nvSpPr>
        <p:spPr>
          <a:xfrm>
            <a:off x="1143001" y="2852530"/>
            <a:ext cx="4863516" cy="3395870"/>
          </a:xfrm>
        </p:spPr>
        <p:txBody>
          <a:bodyPr>
            <a:normAutofit/>
          </a:bodyPr>
          <a:lstStyle/>
          <a:p>
            <a:pPr marL="45720" indent="0">
              <a:buNone/>
            </a:pPr>
            <a:r>
              <a:rPr lang="en-IN" dirty="0">
                <a:solidFill>
                  <a:schemeClr val="tx1"/>
                </a:solidFill>
                <a:latin typeface="Times New Roman" panose="02020603050405020304" pitchFamily="18" charset="0"/>
                <a:cs typeface="Times New Roman" panose="02020603050405020304" pitchFamily="18" charset="0"/>
              </a:rPr>
              <a:t>Now we have all the Features so our next step is to get the semantic orientation of each opinion word. We focussed both on the polarity and the strength of the polarity. For that We have used the VADER </a:t>
            </a:r>
            <a:r>
              <a:rPr lang="en-GB" dirty="0">
                <a:solidFill>
                  <a:schemeClr val="tx1"/>
                </a:solidFill>
                <a:latin typeface="Times New Roman" panose="02020603050405020304" pitchFamily="18" charset="0"/>
                <a:cs typeface="Times New Roman" panose="02020603050405020304" pitchFamily="18" charset="0"/>
              </a:rPr>
              <a:t>(Valence Aware Dictionary and Sentiment Reasoning)</a:t>
            </a:r>
            <a:r>
              <a:rPr lang="en-GB" dirty="0">
                <a:latin typeface="Times New Roman" panose="02020603050405020304" pitchFamily="18" charset="0"/>
                <a:cs typeface="Times New Roman" panose="02020603050405020304" pitchFamily="18" charset="0"/>
              </a:rPr>
              <a:t> .</a:t>
            </a:r>
            <a:r>
              <a:rPr lang="en-GB" dirty="0">
                <a:solidFill>
                  <a:schemeClr val="tx1"/>
                </a:solidFill>
                <a:latin typeface="Times New Roman" panose="02020603050405020304" pitchFamily="18" charset="0"/>
                <a:cs typeface="Times New Roman" panose="02020603050405020304" pitchFamily="18" charset="0"/>
              </a:rPr>
              <a:t>sentiment analysis tool. This tool returns us the intensity of the polarity strength as value between -1 to +1.</a:t>
            </a:r>
          </a:p>
          <a:p>
            <a:endParaRPr lang="en-IN" dirty="0">
              <a:solidFill>
                <a:schemeClr val="tx1"/>
              </a:solidFill>
            </a:endParaRPr>
          </a:p>
        </p:txBody>
      </p:sp>
      <p:pic>
        <p:nvPicPr>
          <p:cNvPr id="7" name="Picture 6">
            <a:extLst>
              <a:ext uri="{FF2B5EF4-FFF2-40B4-BE49-F238E27FC236}">
                <a16:creationId xmlns:a16="http://schemas.microsoft.com/office/drawing/2014/main" id="{EBC2DE5A-C033-44EF-9164-0E655BA3692F}"/>
              </a:ext>
            </a:extLst>
          </p:cNvPr>
          <p:cNvPicPr>
            <a:picLocks noChangeAspect="1"/>
          </p:cNvPicPr>
          <p:nvPr/>
        </p:nvPicPr>
        <p:blipFill>
          <a:blip r:embed="rId2"/>
          <a:stretch>
            <a:fillRect/>
          </a:stretch>
        </p:blipFill>
        <p:spPr>
          <a:xfrm>
            <a:off x="7027545" y="2852530"/>
            <a:ext cx="4150528" cy="3667125"/>
          </a:xfrm>
          <a:prstGeom prst="rect">
            <a:avLst/>
          </a:prstGeom>
        </p:spPr>
      </p:pic>
    </p:spTree>
    <p:extLst>
      <p:ext uri="{BB962C8B-B14F-4D97-AF65-F5344CB8AC3E}">
        <p14:creationId xmlns:p14="http://schemas.microsoft.com/office/powerpoint/2010/main" val="3721417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578A52D-2496-4956-A9A4-EA5C38B2F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9809C8E2-EF9B-4E0B-A17E-836DE0508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8533" cy="1886373"/>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0899DCF-08C2-4318-AC71-C5EF845AFCB0}"/>
              </a:ext>
            </a:extLst>
          </p:cNvPr>
          <p:cNvSpPr>
            <a:spLocks noGrp="1"/>
          </p:cNvSpPr>
          <p:nvPr>
            <p:ph type="title"/>
          </p:nvPr>
        </p:nvSpPr>
        <p:spPr>
          <a:xfrm>
            <a:off x="1143000" y="609600"/>
            <a:ext cx="9875520" cy="1356360"/>
          </a:xfrm>
        </p:spPr>
        <p:txBody>
          <a:bodyPr>
            <a:normAutofit/>
          </a:bodyPr>
          <a:lstStyle/>
          <a:p>
            <a:pPr algn="ctr"/>
            <a:r>
              <a:rPr lang="en-IN" b="1" dirty="0">
                <a:solidFill>
                  <a:srgbClr val="FFFFFF"/>
                </a:solidFill>
                <a:latin typeface="Times New Roman" panose="02020603050405020304" pitchFamily="18" charset="0"/>
                <a:cs typeface="Times New Roman" panose="02020603050405020304" pitchFamily="18" charset="0"/>
              </a:rPr>
              <a:t>Experiment and Results</a:t>
            </a:r>
          </a:p>
        </p:txBody>
      </p:sp>
      <p:sp useBgFill="1">
        <p:nvSpPr>
          <p:cNvPr id="15" name="Rectangle 14">
            <a:extLst>
              <a:ext uri="{FF2B5EF4-FFF2-40B4-BE49-F238E27FC236}">
                <a16:creationId xmlns:a16="http://schemas.microsoft.com/office/drawing/2014/main" id="{61EB557E-621E-4254-B750-85274C5F4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29841"/>
            <a:ext cx="12192000" cy="4328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ontent Placeholder 2">
            <a:extLst>
              <a:ext uri="{FF2B5EF4-FFF2-40B4-BE49-F238E27FC236}">
                <a16:creationId xmlns:a16="http://schemas.microsoft.com/office/drawing/2014/main" id="{F5DB6D61-1AAA-41C4-B28B-DBF3EFED6FC4}"/>
              </a:ext>
            </a:extLst>
          </p:cNvPr>
          <p:cNvGraphicFramePr>
            <a:graphicFrameLocks noGrp="1"/>
          </p:cNvGraphicFramePr>
          <p:nvPr>
            <p:ph idx="1"/>
            <p:extLst>
              <p:ext uri="{D42A27DB-BD31-4B8C-83A1-F6EECF244321}">
                <p14:modId xmlns:p14="http://schemas.microsoft.com/office/powerpoint/2010/main" val="1039473881"/>
              </p:ext>
            </p:extLst>
          </p:nvPr>
        </p:nvGraphicFramePr>
        <p:xfrm>
          <a:off x="958443" y="2835478"/>
          <a:ext cx="9872871" cy="34129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736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FB71362F-6305-42A2-8633-285CE3813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a:extLst>
              <a:ext uri="{FF2B5EF4-FFF2-40B4-BE49-F238E27FC236}">
                <a16:creationId xmlns:a16="http://schemas.microsoft.com/office/drawing/2014/main" id="{611F50C1-F708-485D-B1A9-65873AB2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43" name="Straight Connector 42">
            <a:extLst>
              <a:ext uri="{FF2B5EF4-FFF2-40B4-BE49-F238E27FC236}">
                <a16:creationId xmlns:a16="http://schemas.microsoft.com/office/drawing/2014/main" id="{BAF7F52A-561E-4CE4-A251-1565CF80F2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B67E998-E312-45A7-A84D-81D9342085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F5A2287-A874-43E2-ACBA-BD98635AB1D9}"/>
              </a:ext>
            </a:extLst>
          </p:cNvPr>
          <p:cNvSpPr>
            <a:spLocks noGrp="1"/>
          </p:cNvSpPr>
          <p:nvPr>
            <p:ph type="title"/>
          </p:nvPr>
        </p:nvSpPr>
        <p:spPr>
          <a:xfrm>
            <a:off x="1109980" y="4208424"/>
            <a:ext cx="9966960" cy="1325880"/>
          </a:xfrm>
        </p:spPr>
        <p:txBody>
          <a:bodyPr vert="horz" lIns="91440" tIns="45720" rIns="91440" bIns="45720" rtlCol="0" anchor="b">
            <a:normAutofit/>
          </a:bodyPr>
          <a:lstStyle/>
          <a:p>
            <a:pPr algn="ctr">
              <a:lnSpc>
                <a:spcPct val="85000"/>
              </a:lnSpc>
            </a:pPr>
            <a:r>
              <a:rPr lang="en-US" sz="6600" b="1" cap="all" dirty="0">
                <a:solidFill>
                  <a:srgbClr val="FFFFFF"/>
                </a:solidFill>
              </a:rPr>
              <a:t>Results</a:t>
            </a:r>
          </a:p>
        </p:txBody>
      </p:sp>
      <p:sp>
        <p:nvSpPr>
          <p:cNvPr id="47" name="Rectangle 46">
            <a:extLst>
              <a:ext uri="{FF2B5EF4-FFF2-40B4-BE49-F238E27FC236}">
                <a16:creationId xmlns:a16="http://schemas.microsoft.com/office/drawing/2014/main" id="{43A3BFD8-1DCA-4E53-9E5F-9292C9BE37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1"/>
            <a:ext cx="11722100" cy="3964584"/>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7" name="Picture 6" descr="Chart, bar chart&#10;&#10;Description automatically generated">
            <a:extLst>
              <a:ext uri="{FF2B5EF4-FFF2-40B4-BE49-F238E27FC236}">
                <a16:creationId xmlns:a16="http://schemas.microsoft.com/office/drawing/2014/main" id="{49C54B47-0816-4AE0-9F38-2C5D5D70FC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773" y="872048"/>
            <a:ext cx="5219361" cy="2740164"/>
          </a:xfrm>
          <a:prstGeom prst="rect">
            <a:avLst/>
          </a:prstGeom>
        </p:spPr>
      </p:pic>
      <p:pic>
        <p:nvPicPr>
          <p:cNvPr id="11" name="Picture 10" descr="Chart, bar chart&#10;&#10;Description automatically generated">
            <a:extLst>
              <a:ext uri="{FF2B5EF4-FFF2-40B4-BE49-F238E27FC236}">
                <a16:creationId xmlns:a16="http://schemas.microsoft.com/office/drawing/2014/main" id="{F254104B-D3DC-48BB-A2AB-8853ABC46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6867" y="896439"/>
            <a:ext cx="5063914" cy="2671215"/>
          </a:xfrm>
          <a:prstGeom prst="rect">
            <a:avLst/>
          </a:prstGeom>
        </p:spPr>
      </p:pic>
    </p:spTree>
    <p:extLst>
      <p:ext uri="{BB962C8B-B14F-4D97-AF65-F5344CB8AC3E}">
        <p14:creationId xmlns:p14="http://schemas.microsoft.com/office/powerpoint/2010/main" val="1306075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00C4F1C3-3ADD-491F-8C66-57912A242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0B323FE0-DFB0-4368-A3C2-FC1402A98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39" name="Straight Connector 38">
            <a:extLst>
              <a:ext uri="{FF2B5EF4-FFF2-40B4-BE49-F238E27FC236}">
                <a16:creationId xmlns:a16="http://schemas.microsoft.com/office/drawing/2014/main" id="{E4BCA77F-6A46-46C1-822E-DF8DB6F08D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41" name="Rectangle 40">
            <a:extLst>
              <a:ext uri="{FF2B5EF4-FFF2-40B4-BE49-F238E27FC236}">
                <a16:creationId xmlns:a16="http://schemas.microsoft.com/office/drawing/2014/main" id="{B0513689-D00A-4D15-B8A3-AA50EC4B2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E0CBCDF-D3C3-45EA-BE41-89B30187262E}"/>
              </a:ext>
            </a:extLst>
          </p:cNvPr>
          <p:cNvSpPr>
            <a:spLocks noGrp="1"/>
          </p:cNvSpPr>
          <p:nvPr>
            <p:ph type="title"/>
          </p:nvPr>
        </p:nvSpPr>
        <p:spPr>
          <a:xfrm>
            <a:off x="671804" y="637563"/>
            <a:ext cx="10870163" cy="3070370"/>
          </a:xfrm>
        </p:spPr>
        <p:txBody>
          <a:bodyPr vert="horz" lIns="91440" tIns="45720" rIns="91440" bIns="45720" rtlCol="0" anchor="b">
            <a:normAutofit/>
          </a:bodyPr>
          <a:lstStyle/>
          <a:p>
            <a:pPr algn="ctr">
              <a:lnSpc>
                <a:spcPct val="85000"/>
              </a:lnSpc>
            </a:pPr>
            <a:r>
              <a:rPr lang="en-US" sz="4000" b="1" cap="all" dirty="0">
                <a:solidFill>
                  <a:schemeClr val="tx1"/>
                </a:solidFill>
                <a:latin typeface="Times New Roman" panose="02020603050405020304" pitchFamily="18" charset="0"/>
                <a:cs typeface="Times New Roman" panose="02020603050405020304" pitchFamily="18" charset="0"/>
              </a:rPr>
              <a:t>Quick Deployment Demo - Using </a:t>
            </a:r>
            <a:r>
              <a:rPr lang="en-US" sz="4000" b="1" cap="all" dirty="0" err="1">
                <a:solidFill>
                  <a:schemeClr val="tx1"/>
                </a:solidFill>
                <a:latin typeface="Times New Roman" panose="02020603050405020304" pitchFamily="18" charset="0"/>
                <a:cs typeface="Times New Roman" panose="02020603050405020304" pitchFamily="18" charset="0"/>
              </a:rPr>
              <a:t>streamlit</a:t>
            </a:r>
            <a:r>
              <a:rPr lang="en-US" sz="4000" b="1" cap="all" dirty="0">
                <a:solidFill>
                  <a:schemeClr val="tx1"/>
                </a:solidFill>
                <a:latin typeface="Times New Roman" panose="02020603050405020304" pitchFamily="18" charset="0"/>
                <a:cs typeface="Times New Roman" panose="02020603050405020304" pitchFamily="18" charset="0"/>
              </a:rPr>
              <a:t> &amp; Heroku</a:t>
            </a:r>
          </a:p>
        </p:txBody>
      </p:sp>
    </p:spTree>
    <p:extLst>
      <p:ext uri="{BB962C8B-B14F-4D97-AF65-F5344CB8AC3E}">
        <p14:creationId xmlns:p14="http://schemas.microsoft.com/office/powerpoint/2010/main" val="211087457"/>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578A52D-2496-4956-A9A4-EA5C38B2F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9809C8E2-EF9B-4E0B-A17E-836DE0508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8533" cy="1886373"/>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98D6E28-EFA9-43AA-9FD1-FBEEE18E9C15}"/>
              </a:ext>
            </a:extLst>
          </p:cNvPr>
          <p:cNvSpPr>
            <a:spLocks noGrp="1"/>
          </p:cNvSpPr>
          <p:nvPr>
            <p:ph type="title"/>
          </p:nvPr>
        </p:nvSpPr>
        <p:spPr>
          <a:xfrm>
            <a:off x="1143000" y="609600"/>
            <a:ext cx="9875520" cy="1356360"/>
          </a:xfrm>
        </p:spPr>
        <p:txBody>
          <a:bodyPr>
            <a:normAutofit/>
          </a:bodyPr>
          <a:lstStyle/>
          <a:p>
            <a:pPr algn="ctr"/>
            <a:r>
              <a:rPr lang="en-IN" b="1" dirty="0">
                <a:solidFill>
                  <a:srgbClr val="FFFFFF"/>
                </a:solidFill>
                <a:latin typeface="Times New Roman" panose="02020603050405020304" pitchFamily="18" charset="0"/>
                <a:cs typeface="Times New Roman" panose="02020603050405020304" pitchFamily="18" charset="0"/>
              </a:rPr>
              <a:t>Shortfall Identification</a:t>
            </a:r>
          </a:p>
        </p:txBody>
      </p:sp>
      <p:sp useBgFill="1">
        <p:nvSpPr>
          <p:cNvPr id="12" name="Rectangle 11">
            <a:extLst>
              <a:ext uri="{FF2B5EF4-FFF2-40B4-BE49-F238E27FC236}">
                <a16:creationId xmlns:a16="http://schemas.microsoft.com/office/drawing/2014/main" id="{61EB557E-621E-4254-B750-85274C5F4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29841"/>
            <a:ext cx="12192000" cy="4328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2AA640-A74C-4094-9694-50B4EC2D3D88}"/>
              </a:ext>
            </a:extLst>
          </p:cNvPr>
          <p:cNvSpPr>
            <a:spLocks noGrp="1"/>
          </p:cNvSpPr>
          <p:nvPr>
            <p:ph idx="1"/>
          </p:nvPr>
        </p:nvSpPr>
        <p:spPr>
          <a:xfrm>
            <a:off x="1143000" y="2852530"/>
            <a:ext cx="9872871" cy="3243469"/>
          </a:xfrm>
        </p:spPr>
        <p:txBody>
          <a:bodyPr>
            <a:normAutofit/>
          </a:bodyPr>
          <a:lstStyle/>
          <a:p>
            <a:pPr marL="45720" indent="0">
              <a:buNone/>
            </a:pPr>
            <a:r>
              <a:rPr lang="en-US" b="1" dirty="0">
                <a:solidFill>
                  <a:schemeClr val="tx1"/>
                </a:solidFill>
                <a:latin typeface="Times New Roman" panose="02020603050405020304" pitchFamily="18" charset="0"/>
                <a:cs typeface="Times New Roman" panose="02020603050405020304" pitchFamily="18" charset="0"/>
              </a:rPr>
              <a:t>Limitation :</a:t>
            </a:r>
          </a:p>
          <a:p>
            <a:r>
              <a:rPr lang="en-US" dirty="0">
                <a:solidFill>
                  <a:schemeClr val="tx1"/>
                </a:solidFill>
                <a:latin typeface="Times New Roman" panose="02020603050405020304" pitchFamily="18" charset="0"/>
                <a:cs typeface="Times New Roman" panose="02020603050405020304" pitchFamily="18" charset="0"/>
              </a:rPr>
              <a:t>Lack of resource  &amp; Lack of computing power</a:t>
            </a:r>
          </a:p>
          <a:p>
            <a:pPr marL="45720" indent="0">
              <a:buNone/>
            </a:pPr>
            <a:r>
              <a:rPr lang="en-US" b="1" dirty="0">
                <a:solidFill>
                  <a:schemeClr val="tx1"/>
                </a:solidFill>
                <a:latin typeface="Times New Roman" panose="02020603050405020304" pitchFamily="18" charset="0"/>
                <a:cs typeface="Times New Roman" panose="02020603050405020304" pitchFamily="18" charset="0"/>
              </a:rPr>
              <a:t>Future Scope:</a:t>
            </a:r>
          </a:p>
          <a:p>
            <a:r>
              <a:rPr lang="en-US" dirty="0">
                <a:solidFill>
                  <a:schemeClr val="tx1"/>
                </a:solidFill>
                <a:latin typeface="Times New Roman" panose="02020603050405020304" pitchFamily="18" charset="0"/>
                <a:cs typeface="Times New Roman" panose="02020603050405020304" pitchFamily="18" charset="0"/>
              </a:rPr>
              <a:t>We have used single feature noun &amp; in future we can scale it up to 2 feature model.</a:t>
            </a:r>
          </a:p>
          <a:p>
            <a:r>
              <a:rPr lang="en-US" dirty="0">
                <a:solidFill>
                  <a:schemeClr val="tx1"/>
                </a:solidFill>
                <a:latin typeface="Times New Roman" panose="02020603050405020304" pitchFamily="18" charset="0"/>
                <a:cs typeface="Times New Roman" panose="02020603050405020304" pitchFamily="18" charset="0"/>
              </a:rPr>
              <a:t>Now we're able to compare two hotel at a time but it is scalable to 3 hotel comparison at a time.</a:t>
            </a:r>
          </a:p>
          <a:p>
            <a:r>
              <a:rPr lang="en-US" dirty="0">
                <a:solidFill>
                  <a:schemeClr val="tx1"/>
                </a:solidFill>
                <a:latin typeface="Times New Roman" panose="02020603050405020304" pitchFamily="18" charset="0"/>
                <a:cs typeface="Times New Roman" panose="02020603050405020304" pitchFamily="18" charset="0"/>
              </a:rPr>
              <a:t>Clustering can be used to achieve better performance</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4547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D08F-5833-45A5-837D-31B483BAF5A3}"/>
              </a:ext>
            </a:extLst>
          </p:cNvPr>
          <p:cNvSpPr>
            <a:spLocks noGrp="1"/>
          </p:cNvSpPr>
          <p:nvPr>
            <p:ph type="title"/>
          </p:nvPr>
        </p:nvSpPr>
        <p:spPr>
          <a:xfrm>
            <a:off x="933275" y="288587"/>
            <a:ext cx="10333140" cy="1356360"/>
          </a:xfrm>
        </p:spPr>
        <p:txBody>
          <a:bodyPr/>
          <a:lstStyle/>
          <a:p>
            <a:pPr algn="ctr"/>
            <a:r>
              <a:rPr lang="en-IN" b="1" dirty="0">
                <a:latin typeface="Times New Roman" panose="02020603050405020304" pitchFamily="18" charset="0"/>
                <a:cs typeface="Times New Roman" panose="02020603050405020304" pitchFamily="18" charset="0"/>
              </a:rPr>
              <a:t>Mentor</a:t>
            </a:r>
          </a:p>
        </p:txBody>
      </p:sp>
      <p:grpSp>
        <p:nvGrpSpPr>
          <p:cNvPr id="5" name="Group 4">
            <a:extLst>
              <a:ext uri="{FF2B5EF4-FFF2-40B4-BE49-F238E27FC236}">
                <a16:creationId xmlns:a16="http://schemas.microsoft.com/office/drawing/2014/main" id="{FAE825BB-75A4-4A31-9B50-EB735F48D12C}"/>
              </a:ext>
            </a:extLst>
          </p:cNvPr>
          <p:cNvGrpSpPr/>
          <p:nvPr/>
        </p:nvGrpSpPr>
        <p:grpSpPr>
          <a:xfrm>
            <a:off x="4432533" y="1872841"/>
            <a:ext cx="3326934" cy="3112317"/>
            <a:chOff x="4656832" y="2624832"/>
            <a:chExt cx="2878335" cy="2878335"/>
          </a:xfrm>
        </p:grpSpPr>
        <p:sp>
          <p:nvSpPr>
            <p:cNvPr id="6" name="Oval 5">
              <a:extLst>
                <a:ext uri="{FF2B5EF4-FFF2-40B4-BE49-F238E27FC236}">
                  <a16:creationId xmlns:a16="http://schemas.microsoft.com/office/drawing/2014/main" id="{82325A2A-B1FB-4E97-99FF-C34630514521}"/>
                </a:ext>
              </a:extLst>
            </p:cNvPr>
            <p:cNvSpPr/>
            <p:nvPr/>
          </p:nvSpPr>
          <p:spPr>
            <a:xfrm>
              <a:off x="4656832" y="2624832"/>
              <a:ext cx="2878335" cy="2878335"/>
            </a:xfrm>
            <a:prstGeom prst="ellipse">
              <a:avLst/>
            </a:prstGeom>
            <a:blipFill rotWithShape="0">
              <a:blip r:embed="rId2"/>
              <a:srcRect/>
              <a:stretch>
                <a:fillRect l="-1000" r="-1000"/>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Oval 4">
              <a:extLst>
                <a:ext uri="{FF2B5EF4-FFF2-40B4-BE49-F238E27FC236}">
                  <a16:creationId xmlns:a16="http://schemas.microsoft.com/office/drawing/2014/main" id="{7A63EB75-5640-48E4-96C9-1163B0EBA3BC}"/>
                </a:ext>
              </a:extLst>
            </p:cNvPr>
            <p:cNvSpPr txBox="1"/>
            <p:nvPr/>
          </p:nvSpPr>
          <p:spPr>
            <a:xfrm>
              <a:off x="5078354" y="3046354"/>
              <a:ext cx="2035291" cy="20352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2550" tIns="82550" rIns="82550" bIns="82550" numCol="1" spcCol="1270" anchor="ctr" anchorCtr="0">
              <a:noAutofit/>
            </a:bodyPr>
            <a:lstStyle/>
            <a:p>
              <a:pPr marL="0" marR="0" lvl="0" indent="0" algn="ctr" defTabSz="2889250" rtl="0" eaLnBrk="1" fontAlgn="auto" latinLnBrk="0" hangingPunct="1">
                <a:lnSpc>
                  <a:spcPct val="90000"/>
                </a:lnSpc>
                <a:spcBef>
                  <a:spcPct val="0"/>
                </a:spcBef>
                <a:spcAft>
                  <a:spcPct val="35000"/>
                </a:spcAft>
                <a:buClrTx/>
                <a:buSzTx/>
                <a:buFontTx/>
                <a:buNone/>
                <a:tabLst/>
                <a:defRPr/>
              </a:pPr>
              <a:endParaRPr kumimoji="0" lang="en-IN" sz="6500" b="0" i="0" u="none" strike="noStrike" kern="1200" cap="none" spc="0" normalizeH="0" baseline="0" noProof="0" dirty="0">
                <a:ln>
                  <a:noFill/>
                </a:ln>
                <a:solidFill>
                  <a:prstClr val="white"/>
                </a:solidFill>
                <a:effectLst/>
                <a:uLnTx/>
                <a:uFillTx/>
                <a:latin typeface="Calibri"/>
                <a:ea typeface="+mn-ea"/>
                <a:cs typeface="+mn-cs"/>
              </a:endParaRPr>
            </a:p>
          </p:txBody>
        </p:sp>
      </p:grpSp>
      <p:sp>
        <p:nvSpPr>
          <p:cNvPr id="8" name="Content Placeholder 24">
            <a:extLst>
              <a:ext uri="{FF2B5EF4-FFF2-40B4-BE49-F238E27FC236}">
                <a16:creationId xmlns:a16="http://schemas.microsoft.com/office/drawing/2014/main" id="{6CFC372E-0881-482E-8251-089F99B346CE}"/>
              </a:ext>
            </a:extLst>
          </p:cNvPr>
          <p:cNvSpPr txBox="1">
            <a:spLocks/>
          </p:cNvSpPr>
          <p:nvPr/>
        </p:nvSpPr>
        <p:spPr>
          <a:xfrm>
            <a:off x="3723314" y="5089090"/>
            <a:ext cx="5067300" cy="703711"/>
          </a:xfrm>
          <a:prstGeom prst="rect">
            <a:avLst/>
          </a:prstGeom>
        </p:spPr>
        <p:txBody>
          <a:bodyPr vert="horz" lIns="91440" tIns="45720" rIns="91440" bIns="45720" rtlCol="0">
            <a:no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lgn="ctr">
              <a:buFont typeface="Corbel" pitchFamily="34" charset="0"/>
              <a:buNone/>
            </a:pPr>
            <a:r>
              <a:rPr lang="en-IN" sz="3500" b="1" dirty="0">
                <a:solidFill>
                  <a:schemeClr val="tx1"/>
                </a:solidFill>
                <a:latin typeface="Times New Roman" panose="02020603050405020304" pitchFamily="18" charset="0"/>
                <a:cs typeface="Times New Roman" panose="02020603050405020304" pitchFamily="18" charset="0"/>
              </a:rPr>
              <a:t>PROF. GOURAB NATH</a:t>
            </a:r>
          </a:p>
        </p:txBody>
      </p:sp>
    </p:spTree>
    <p:extLst>
      <p:ext uri="{BB962C8B-B14F-4D97-AF65-F5344CB8AC3E}">
        <p14:creationId xmlns:p14="http://schemas.microsoft.com/office/powerpoint/2010/main" val="1186810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on a bench&#10;&#10;Description automatically generated with low confidence">
            <a:extLst>
              <a:ext uri="{FF2B5EF4-FFF2-40B4-BE49-F238E27FC236}">
                <a16:creationId xmlns:a16="http://schemas.microsoft.com/office/drawing/2014/main" id="{CAD2174D-6018-45E9-85F6-E602FFEA5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841" y="1885867"/>
            <a:ext cx="2092779" cy="1794880"/>
          </a:xfrm>
          <a:prstGeom prst="rect">
            <a:avLst/>
          </a:prstGeom>
        </p:spPr>
      </p:pic>
      <p:pic>
        <p:nvPicPr>
          <p:cNvPr id="21" name="Picture 20" descr="A person wearing glasses&#10;&#10;Description automatically generated with low confidence">
            <a:extLst>
              <a:ext uri="{FF2B5EF4-FFF2-40B4-BE49-F238E27FC236}">
                <a16:creationId xmlns:a16="http://schemas.microsoft.com/office/drawing/2014/main" id="{78183B15-3E48-455A-B665-A54B558A42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3175" y="1823142"/>
            <a:ext cx="1979295" cy="1857605"/>
          </a:xfrm>
          <a:prstGeom prst="rect">
            <a:avLst/>
          </a:prstGeom>
        </p:spPr>
      </p:pic>
      <p:pic>
        <p:nvPicPr>
          <p:cNvPr id="25" name="Picture 24">
            <a:extLst>
              <a:ext uri="{FF2B5EF4-FFF2-40B4-BE49-F238E27FC236}">
                <a16:creationId xmlns:a16="http://schemas.microsoft.com/office/drawing/2014/main" id="{067B8EDB-E9AA-4BFF-8781-D62D1BA08A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3464" y="1823141"/>
            <a:ext cx="1895404" cy="1857605"/>
          </a:xfrm>
          <a:prstGeom prst="rect">
            <a:avLst/>
          </a:prstGeom>
        </p:spPr>
      </p:pic>
      <p:sp>
        <p:nvSpPr>
          <p:cNvPr id="3" name="TextBox 2">
            <a:extLst>
              <a:ext uri="{FF2B5EF4-FFF2-40B4-BE49-F238E27FC236}">
                <a16:creationId xmlns:a16="http://schemas.microsoft.com/office/drawing/2014/main" id="{FA7EDA9E-1489-4316-8ED9-EE3ACFCCE920}"/>
              </a:ext>
            </a:extLst>
          </p:cNvPr>
          <p:cNvSpPr txBox="1"/>
          <p:nvPr/>
        </p:nvSpPr>
        <p:spPr>
          <a:xfrm>
            <a:off x="1413052" y="3762719"/>
            <a:ext cx="1421799" cy="369332"/>
          </a:xfrm>
          <a:prstGeom prst="rect">
            <a:avLst/>
          </a:prstGeom>
          <a:noFill/>
        </p:spPr>
        <p:txBody>
          <a:bodyPr wrap="none" rtlCol="0">
            <a:spAutoFit/>
          </a:bodyPr>
          <a:lstStyle/>
          <a:p>
            <a:r>
              <a:rPr lang="en-IN" dirty="0"/>
              <a:t>Yogesh Babu</a:t>
            </a:r>
          </a:p>
        </p:txBody>
      </p:sp>
      <p:sp>
        <p:nvSpPr>
          <p:cNvPr id="13" name="TextBox 12">
            <a:extLst>
              <a:ext uri="{FF2B5EF4-FFF2-40B4-BE49-F238E27FC236}">
                <a16:creationId xmlns:a16="http://schemas.microsoft.com/office/drawing/2014/main" id="{EF620FE0-C9C1-48C4-AA6B-01A565C55BC0}"/>
              </a:ext>
            </a:extLst>
          </p:cNvPr>
          <p:cNvSpPr txBox="1"/>
          <p:nvPr/>
        </p:nvSpPr>
        <p:spPr>
          <a:xfrm>
            <a:off x="4904404" y="3802076"/>
            <a:ext cx="1556836" cy="369332"/>
          </a:xfrm>
          <a:prstGeom prst="rect">
            <a:avLst/>
          </a:prstGeom>
          <a:noFill/>
        </p:spPr>
        <p:txBody>
          <a:bodyPr wrap="none" rtlCol="0">
            <a:spAutoFit/>
          </a:bodyPr>
          <a:lstStyle/>
          <a:p>
            <a:r>
              <a:rPr lang="en-IN" dirty="0"/>
              <a:t>Vishwak Balaji</a:t>
            </a:r>
          </a:p>
        </p:txBody>
      </p:sp>
      <p:sp>
        <p:nvSpPr>
          <p:cNvPr id="15" name="TextBox 14">
            <a:extLst>
              <a:ext uri="{FF2B5EF4-FFF2-40B4-BE49-F238E27FC236}">
                <a16:creationId xmlns:a16="http://schemas.microsoft.com/office/drawing/2014/main" id="{C8C9F325-D4F0-4687-A6AD-8C9CA57C56A4}"/>
              </a:ext>
            </a:extLst>
          </p:cNvPr>
          <p:cNvSpPr txBox="1"/>
          <p:nvPr/>
        </p:nvSpPr>
        <p:spPr>
          <a:xfrm>
            <a:off x="8544191" y="3758781"/>
            <a:ext cx="1383199" cy="369332"/>
          </a:xfrm>
          <a:prstGeom prst="rect">
            <a:avLst/>
          </a:prstGeom>
          <a:noFill/>
        </p:spPr>
        <p:txBody>
          <a:bodyPr wrap="none" rtlCol="0">
            <a:spAutoFit/>
          </a:bodyPr>
          <a:lstStyle/>
          <a:p>
            <a:r>
              <a:rPr lang="en-IN" dirty="0"/>
              <a:t>Neha Afreen</a:t>
            </a:r>
          </a:p>
        </p:txBody>
      </p:sp>
      <p:sp>
        <p:nvSpPr>
          <p:cNvPr id="17" name="TextBox 16">
            <a:extLst>
              <a:ext uri="{FF2B5EF4-FFF2-40B4-BE49-F238E27FC236}">
                <a16:creationId xmlns:a16="http://schemas.microsoft.com/office/drawing/2014/main" id="{8DE29515-BEA9-4604-84E3-1A6750FE5B40}"/>
              </a:ext>
            </a:extLst>
          </p:cNvPr>
          <p:cNvSpPr txBox="1"/>
          <p:nvPr/>
        </p:nvSpPr>
        <p:spPr>
          <a:xfrm>
            <a:off x="3056857" y="6163470"/>
            <a:ext cx="1292341" cy="369332"/>
          </a:xfrm>
          <a:prstGeom prst="rect">
            <a:avLst/>
          </a:prstGeom>
          <a:noFill/>
        </p:spPr>
        <p:txBody>
          <a:bodyPr wrap="none" rtlCol="0">
            <a:spAutoFit/>
          </a:bodyPr>
          <a:lstStyle/>
          <a:p>
            <a:r>
              <a:rPr lang="en-IN" dirty="0"/>
              <a:t>Lalit Kumar</a:t>
            </a:r>
          </a:p>
        </p:txBody>
      </p:sp>
      <p:pic>
        <p:nvPicPr>
          <p:cNvPr id="8" name="Picture 7" descr="A person standing in front of a wall&#10;&#10;Description automatically generated with medium confidence">
            <a:extLst>
              <a:ext uri="{FF2B5EF4-FFF2-40B4-BE49-F238E27FC236}">
                <a16:creationId xmlns:a16="http://schemas.microsoft.com/office/drawing/2014/main" id="{8240D369-2090-4511-B72D-FD8AC7B3AB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9678" y="4292737"/>
            <a:ext cx="2092779" cy="1794881"/>
          </a:xfrm>
          <a:prstGeom prst="rect">
            <a:avLst/>
          </a:prstGeom>
        </p:spPr>
      </p:pic>
      <p:pic>
        <p:nvPicPr>
          <p:cNvPr id="11" name="Picture 10" descr="A person wearing glasses and a pink shirt&#10;&#10;Description automatically generated with medium confidence">
            <a:extLst>
              <a:ext uri="{FF2B5EF4-FFF2-40B4-BE49-F238E27FC236}">
                <a16:creationId xmlns:a16="http://schemas.microsoft.com/office/drawing/2014/main" id="{689BBD50-F769-4166-B016-33E2DE3225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3415" y="4292737"/>
            <a:ext cx="1979294" cy="1794881"/>
          </a:xfrm>
          <a:prstGeom prst="rect">
            <a:avLst/>
          </a:prstGeom>
        </p:spPr>
      </p:pic>
      <p:sp>
        <p:nvSpPr>
          <p:cNvPr id="22" name="TextBox 21">
            <a:extLst>
              <a:ext uri="{FF2B5EF4-FFF2-40B4-BE49-F238E27FC236}">
                <a16:creationId xmlns:a16="http://schemas.microsoft.com/office/drawing/2014/main" id="{C7EC5F03-1114-42AF-92EF-F4D11DF2B185}"/>
              </a:ext>
            </a:extLst>
          </p:cNvPr>
          <p:cNvSpPr txBox="1"/>
          <p:nvPr/>
        </p:nvSpPr>
        <p:spPr>
          <a:xfrm>
            <a:off x="6672470" y="6164682"/>
            <a:ext cx="1810239" cy="369332"/>
          </a:xfrm>
          <a:prstGeom prst="rect">
            <a:avLst/>
          </a:prstGeom>
          <a:noFill/>
        </p:spPr>
        <p:txBody>
          <a:bodyPr wrap="none" rtlCol="0">
            <a:spAutoFit/>
          </a:bodyPr>
          <a:lstStyle/>
          <a:p>
            <a:r>
              <a:rPr lang="en-IN" dirty="0"/>
              <a:t>Shameel Zeshan </a:t>
            </a:r>
          </a:p>
        </p:txBody>
      </p:sp>
      <p:sp>
        <p:nvSpPr>
          <p:cNvPr id="26" name="Title 1">
            <a:extLst>
              <a:ext uri="{FF2B5EF4-FFF2-40B4-BE49-F238E27FC236}">
                <a16:creationId xmlns:a16="http://schemas.microsoft.com/office/drawing/2014/main" id="{F3B5B8DD-31CB-4441-B080-5896E6785C43}"/>
              </a:ext>
            </a:extLst>
          </p:cNvPr>
          <p:cNvSpPr>
            <a:spLocks noGrp="1"/>
          </p:cNvSpPr>
          <p:nvPr>
            <p:ph type="title"/>
          </p:nvPr>
        </p:nvSpPr>
        <p:spPr>
          <a:xfrm>
            <a:off x="1143000" y="609600"/>
            <a:ext cx="9695576" cy="1052855"/>
          </a:xfrm>
        </p:spPr>
        <p:txBody>
          <a:bodyPr>
            <a:normAutofit/>
          </a:bodyPr>
          <a:lstStyle/>
          <a:p>
            <a:pPr algn="ctr"/>
            <a:r>
              <a:rPr lang="en-IN" b="1" dirty="0">
                <a:solidFill>
                  <a:schemeClr val="accent5">
                    <a:lumMod val="75000"/>
                  </a:schemeClr>
                </a:solidFill>
                <a:latin typeface="Times New Roman" panose="02020603050405020304" pitchFamily="18" charset="0"/>
                <a:cs typeface="Times New Roman" panose="02020603050405020304" pitchFamily="18" charset="0"/>
              </a:rPr>
              <a:t>Our Team</a:t>
            </a:r>
          </a:p>
        </p:txBody>
      </p:sp>
    </p:spTree>
    <p:extLst>
      <p:ext uri="{BB962C8B-B14F-4D97-AF65-F5344CB8AC3E}">
        <p14:creationId xmlns:p14="http://schemas.microsoft.com/office/powerpoint/2010/main" val="636230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79CBD3C9-4E66-426D-948E-7CF477810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DDB95FCF-AD96-482F-9FB8-CD95725E6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64EEEC00-AD80-4734-BEE6-04CBDEC83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C6896D1-BFB1-4C84-82DD-31073BED3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A4A0D69-969F-493D-8866-DEA25EE6B7F9}"/>
              </a:ext>
            </a:extLst>
          </p:cNvPr>
          <p:cNvSpPr>
            <a:spLocks noGrp="1"/>
          </p:cNvSpPr>
          <p:nvPr>
            <p:ph type="title"/>
          </p:nvPr>
        </p:nvSpPr>
        <p:spPr>
          <a:xfrm>
            <a:off x="1109980" y="4208424"/>
            <a:ext cx="9966960" cy="1325880"/>
          </a:xfrm>
        </p:spPr>
        <p:txBody>
          <a:bodyPr vert="horz" lIns="91440" tIns="45720" rIns="91440" bIns="45720" rtlCol="0" anchor="b">
            <a:normAutofit/>
          </a:bodyPr>
          <a:lstStyle/>
          <a:p>
            <a:pPr algn="ctr">
              <a:lnSpc>
                <a:spcPct val="85000"/>
              </a:lnSpc>
            </a:pPr>
            <a:r>
              <a:rPr lang="en-US" sz="6600" b="1" cap="all" dirty="0">
                <a:solidFill>
                  <a:srgbClr val="FFFFFF"/>
                </a:solidFill>
                <a:latin typeface="Times New Roman" panose="02020603050405020304" pitchFamily="18" charset="0"/>
                <a:cs typeface="Times New Roman" panose="02020603050405020304" pitchFamily="18" charset="0"/>
              </a:rPr>
              <a:t>Thank You</a:t>
            </a:r>
          </a:p>
        </p:txBody>
      </p:sp>
      <p:sp>
        <p:nvSpPr>
          <p:cNvPr id="33" name="Rectangle 32">
            <a:extLst>
              <a:ext uri="{FF2B5EF4-FFF2-40B4-BE49-F238E27FC236}">
                <a16:creationId xmlns:a16="http://schemas.microsoft.com/office/drawing/2014/main" id="{8A2FDFB1-2B6D-49EB-B6C0-FA923806E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1"/>
            <a:ext cx="11722100" cy="3964584"/>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22" name="Graphic 21" descr="Smiling Face with No Fill">
            <a:extLst>
              <a:ext uri="{FF2B5EF4-FFF2-40B4-BE49-F238E27FC236}">
                <a16:creationId xmlns:a16="http://schemas.microsoft.com/office/drawing/2014/main" id="{62958679-8BD8-469A-B6C7-114F06DF36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8531" y="728472"/>
            <a:ext cx="3027316" cy="3027316"/>
          </a:xfrm>
          <a:prstGeom prst="rect">
            <a:avLst/>
          </a:prstGeom>
        </p:spPr>
      </p:pic>
    </p:spTree>
    <p:extLst>
      <p:ext uri="{BB962C8B-B14F-4D97-AF65-F5344CB8AC3E}">
        <p14:creationId xmlns:p14="http://schemas.microsoft.com/office/powerpoint/2010/main" val="202724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22"/>
                                        </p:tgtEl>
                                        <p:attrNameLst>
                                          <p:attrName>style.visibility</p:attrName>
                                        </p:attrNameLst>
                                      </p:cBhvr>
                                      <p:to>
                                        <p:strVal val="visible"/>
                                      </p:to>
                                    </p:set>
                                    <p:animEffect transition="in" filter="fade">
                                      <p:cBhvr>
                                        <p:cTn id="7" dur="700"/>
                                        <p:tgtEl>
                                          <p:spTgt spid="22"/>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CBD3C9-4E66-426D-948E-7CF477810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DB95FCF-AD96-482F-9FB8-CD95725E6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64EEEC00-AD80-4734-BEE6-04CBDEC83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C6896D1-BFB1-4C84-82DD-31073BED3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2205021-7C88-4B13-9A24-B12F46F07E34}"/>
              </a:ext>
            </a:extLst>
          </p:cNvPr>
          <p:cNvSpPr>
            <a:spLocks noGrp="1"/>
          </p:cNvSpPr>
          <p:nvPr>
            <p:ph type="title"/>
          </p:nvPr>
        </p:nvSpPr>
        <p:spPr>
          <a:xfrm>
            <a:off x="1109980" y="4208424"/>
            <a:ext cx="9966960" cy="1325880"/>
          </a:xfrm>
        </p:spPr>
        <p:txBody>
          <a:bodyPr vert="horz" lIns="91440" tIns="45720" rIns="91440" bIns="45720" rtlCol="0" anchor="b">
            <a:normAutofit/>
          </a:bodyPr>
          <a:lstStyle/>
          <a:p>
            <a:pPr algn="ctr">
              <a:lnSpc>
                <a:spcPct val="85000"/>
              </a:lnSpc>
            </a:pPr>
            <a:r>
              <a:rPr lang="en-US" sz="6600" b="1" cap="all" dirty="0">
                <a:solidFill>
                  <a:srgbClr val="FFFFFF"/>
                </a:solidFill>
                <a:latin typeface="Times New Roman" panose="02020603050405020304" pitchFamily="18" charset="0"/>
                <a:cs typeface="Times New Roman" panose="02020603050405020304" pitchFamily="18" charset="0"/>
              </a:rPr>
              <a:t>Questions</a:t>
            </a:r>
          </a:p>
        </p:txBody>
      </p:sp>
      <p:sp>
        <p:nvSpPr>
          <p:cNvPr id="18" name="Rectangle 17">
            <a:extLst>
              <a:ext uri="{FF2B5EF4-FFF2-40B4-BE49-F238E27FC236}">
                <a16:creationId xmlns:a16="http://schemas.microsoft.com/office/drawing/2014/main" id="{8A2FDFB1-2B6D-49EB-B6C0-FA923806E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1"/>
            <a:ext cx="11722100" cy="3964584"/>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7" name="Graphic 6" descr="Help">
            <a:extLst>
              <a:ext uri="{FF2B5EF4-FFF2-40B4-BE49-F238E27FC236}">
                <a16:creationId xmlns:a16="http://schemas.microsoft.com/office/drawing/2014/main" id="{9E8F158F-6995-4D61-ACE3-A7B6365E23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8531" y="728472"/>
            <a:ext cx="3027316" cy="3027316"/>
          </a:xfrm>
          <a:prstGeom prst="rect">
            <a:avLst/>
          </a:prstGeom>
        </p:spPr>
      </p:pic>
    </p:spTree>
    <p:extLst>
      <p:ext uri="{BB962C8B-B14F-4D97-AF65-F5344CB8AC3E}">
        <p14:creationId xmlns:p14="http://schemas.microsoft.com/office/powerpoint/2010/main" val="2951016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C4F1C3-3ADD-491F-8C66-57912A242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0B323FE0-DFB0-4368-A3C2-FC1402A98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E4BCA77F-6A46-46C1-822E-DF8DB6F08D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081F6FA6-833E-4D1F-940A-F1B20F46B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E753D16-6643-44E7-89A4-F4642985672D}"/>
              </a:ext>
            </a:extLst>
          </p:cNvPr>
          <p:cNvSpPr>
            <a:spLocks noGrp="1"/>
          </p:cNvSpPr>
          <p:nvPr>
            <p:ph type="title"/>
          </p:nvPr>
        </p:nvSpPr>
        <p:spPr>
          <a:xfrm>
            <a:off x="723901" y="799786"/>
            <a:ext cx="6730178" cy="5258429"/>
          </a:xfrm>
          <a:noFill/>
          <a:ln w="12700" cmpd="sng">
            <a:noFill/>
          </a:ln>
        </p:spPr>
        <p:txBody>
          <a:bodyPr vert="horz" lIns="91440" tIns="45720" rIns="91440" bIns="45720" rtlCol="0" anchor="ctr">
            <a:normAutofit/>
          </a:bodyPr>
          <a:lstStyle/>
          <a:p>
            <a:pPr algn="r">
              <a:lnSpc>
                <a:spcPct val="85000"/>
              </a:lnSpc>
            </a:pPr>
            <a:r>
              <a:rPr lang="en-US" sz="5400" b="1" cap="all" dirty="0">
                <a:solidFill>
                  <a:schemeClr val="tx1"/>
                </a:solidFill>
                <a:latin typeface="Times New Roman" panose="02020603050405020304" pitchFamily="18" charset="0"/>
                <a:cs typeface="Times New Roman" panose="02020603050405020304" pitchFamily="18" charset="0"/>
              </a:rPr>
              <a:t>Presenting Our Idea in One-Minute</a:t>
            </a:r>
          </a:p>
        </p:txBody>
      </p:sp>
      <p:cxnSp>
        <p:nvCxnSpPr>
          <p:cNvPr id="15" name="Straight Connector 14">
            <a:extLst>
              <a:ext uri="{FF2B5EF4-FFF2-40B4-BE49-F238E27FC236}">
                <a16:creationId xmlns:a16="http://schemas.microsoft.com/office/drawing/2014/main" id="{B1CD8161-0AD4-4028-BFAE-15F7A069C9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92872" y="2213688"/>
            <a:ext cx="0" cy="24306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2157877"/>
      </p:ext>
    </p:extLst>
  </p:cSld>
  <p:clrMapOvr>
    <a:overrideClrMapping bg1="dk1" tx1="lt1" bg2="dk2" tx2="lt2" accent1="accent1" accent2="accent2" accent3="accent3" accent4="accent4" accent5="accent5" accent6="accent6" hlink="hlink" folHlink="folHlink"/>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578A52D-2496-4956-A9A4-EA5C38B2F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9809C8E2-EF9B-4E0B-A17E-836DE0508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8533" cy="1886373"/>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75E230C-7707-4ECD-9815-830ED6851989}"/>
              </a:ext>
            </a:extLst>
          </p:cNvPr>
          <p:cNvSpPr>
            <a:spLocks noGrp="1"/>
          </p:cNvSpPr>
          <p:nvPr>
            <p:ph type="title"/>
          </p:nvPr>
        </p:nvSpPr>
        <p:spPr>
          <a:xfrm>
            <a:off x="1143000" y="609600"/>
            <a:ext cx="9875520" cy="1356360"/>
          </a:xfrm>
        </p:spPr>
        <p:txBody>
          <a:bodyPr>
            <a:normAutofit/>
          </a:bodyPr>
          <a:lstStyle/>
          <a:p>
            <a:pPr algn="ctr"/>
            <a:r>
              <a:rPr lang="en-IN" b="1" dirty="0">
                <a:solidFill>
                  <a:srgbClr val="FFFFFF"/>
                </a:solidFill>
                <a:latin typeface="Times New Roman" panose="02020603050405020304" pitchFamily="18" charset="0"/>
                <a:cs typeface="Times New Roman" panose="02020603050405020304" pitchFamily="18" charset="0"/>
              </a:rPr>
              <a:t>Problem Statement &amp; Objective</a:t>
            </a:r>
          </a:p>
        </p:txBody>
      </p:sp>
      <p:sp useBgFill="1">
        <p:nvSpPr>
          <p:cNvPr id="23" name="Rectangle 22">
            <a:extLst>
              <a:ext uri="{FF2B5EF4-FFF2-40B4-BE49-F238E27FC236}">
                <a16:creationId xmlns:a16="http://schemas.microsoft.com/office/drawing/2014/main" id="{61EB557E-621E-4254-B750-85274C5F4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29841"/>
            <a:ext cx="12192000" cy="4328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C435AFF7-F8CA-4BA2-8342-FA3267614D08}"/>
              </a:ext>
            </a:extLst>
          </p:cNvPr>
          <p:cNvSpPr>
            <a:spLocks noGrp="1"/>
          </p:cNvSpPr>
          <p:nvPr>
            <p:ph idx="1"/>
          </p:nvPr>
        </p:nvSpPr>
        <p:spPr>
          <a:xfrm>
            <a:off x="1143000" y="2852530"/>
            <a:ext cx="9872871" cy="3243469"/>
          </a:xfrm>
        </p:spPr>
        <p:txBody>
          <a:bodyPr>
            <a:normAutofit/>
          </a:bodyPr>
          <a:lstStyle/>
          <a:p>
            <a:pPr marL="45720" indent="0">
              <a:buNone/>
            </a:pPr>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Generally, people have a usual tendency to go through the reviews of a hotel before booking for a stay, but one might look at 10-15 reviews and not more to get a general idea about the hotel. </a:t>
            </a:r>
          </a:p>
          <a:p>
            <a:pPr marL="45720" indent="0">
              <a:buNone/>
            </a:pPr>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project intends to provide a quick comparison between two hotel by taking account of the reviews received so far, which is used to understand which hotel is better than the other.</a:t>
            </a:r>
          </a:p>
          <a:p>
            <a:pPr marL="45720" indent="0">
              <a:buNone/>
            </a:pPr>
            <a:endParaRPr lang="en-IN" dirty="0">
              <a:solidFill>
                <a:schemeClr val="tx1"/>
              </a:solidFill>
            </a:endParaRPr>
          </a:p>
        </p:txBody>
      </p:sp>
    </p:spTree>
    <p:extLst>
      <p:ext uri="{BB962C8B-B14F-4D97-AF65-F5344CB8AC3E}">
        <p14:creationId xmlns:p14="http://schemas.microsoft.com/office/powerpoint/2010/main" val="318103574"/>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B54C89A-2D0B-4062-BF97-CA51B69D7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079"/>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091C99A-98BE-457D-87BD-7B9B6EDDC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34761"/>
            <a:ext cx="11724640" cy="637793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960A769C-8991-4FDE-89A0-A218E5BF67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9642" y="0"/>
            <a:ext cx="462235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CBF1A0-EFEA-41CD-B174-0D0321FAD153}"/>
              </a:ext>
            </a:extLst>
          </p:cNvPr>
          <p:cNvSpPr>
            <a:spLocks noGrp="1"/>
          </p:cNvSpPr>
          <p:nvPr>
            <p:ph type="title"/>
          </p:nvPr>
        </p:nvSpPr>
        <p:spPr>
          <a:xfrm>
            <a:off x="7839075" y="609599"/>
            <a:ext cx="3724851" cy="5403273"/>
          </a:xfrm>
        </p:spPr>
        <p:txBody>
          <a:bodyPr>
            <a:normAutofit/>
          </a:bodyPr>
          <a:lstStyle/>
          <a:p>
            <a:pPr algn="ctr"/>
            <a:r>
              <a:rPr lang="en-IN" sz="5600" b="1" dirty="0">
                <a:solidFill>
                  <a:srgbClr val="FFFFFF"/>
                </a:solidFill>
                <a:latin typeface="Times New Roman" panose="02020603050405020304" pitchFamily="18" charset="0"/>
                <a:cs typeface="Times New Roman" panose="02020603050405020304" pitchFamily="18" charset="0"/>
              </a:rPr>
              <a:t>Detailed Design Description</a:t>
            </a:r>
          </a:p>
        </p:txBody>
      </p:sp>
      <p:sp>
        <p:nvSpPr>
          <p:cNvPr id="15" name="Rectangle 14">
            <a:extLst>
              <a:ext uri="{FF2B5EF4-FFF2-40B4-BE49-F238E27FC236}">
                <a16:creationId xmlns:a16="http://schemas.microsoft.com/office/drawing/2014/main" id="{855CA58E-F8D8-4DF3-B813-C2585E0AB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3932EE7C-32F6-42A5-8FEA-FAFA00FB87DC}"/>
              </a:ext>
            </a:extLst>
          </p:cNvPr>
          <p:cNvGraphicFramePr>
            <a:graphicFrameLocks noGrp="1"/>
          </p:cNvGraphicFramePr>
          <p:nvPr>
            <p:ph idx="1"/>
            <p:extLst>
              <p:ext uri="{D42A27DB-BD31-4B8C-83A1-F6EECF244321}">
                <p14:modId xmlns:p14="http://schemas.microsoft.com/office/powerpoint/2010/main" val="2612996707"/>
              </p:ext>
            </p:extLst>
          </p:nvPr>
        </p:nvGraphicFramePr>
        <p:xfrm>
          <a:off x="862013" y="881063"/>
          <a:ext cx="6054725" cy="51323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0827076"/>
      </p:ext>
    </p:extLst>
  </p:cSld>
  <p:clrMapOvr>
    <a:masterClrMapping/>
  </p:clrMapOvr>
  <p:transition spd="slow">
    <p:push dir="d"/>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578A52D-2496-4956-A9A4-EA5C38B2F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9809C8E2-EF9B-4E0B-A17E-836DE0508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8533" cy="1886373"/>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436456E-A7B5-4E66-9A4C-3D40B23039DC}"/>
              </a:ext>
            </a:extLst>
          </p:cNvPr>
          <p:cNvSpPr>
            <a:spLocks noGrp="1"/>
          </p:cNvSpPr>
          <p:nvPr>
            <p:ph type="title"/>
          </p:nvPr>
        </p:nvSpPr>
        <p:spPr>
          <a:xfrm>
            <a:off x="1143000" y="609600"/>
            <a:ext cx="9875520" cy="1356360"/>
          </a:xfrm>
        </p:spPr>
        <p:txBody>
          <a:bodyPr>
            <a:normAutofit/>
          </a:bodyPr>
          <a:lstStyle/>
          <a:p>
            <a:r>
              <a:rPr lang="en-US" kern="1200" dirty="0">
                <a:solidFill>
                  <a:srgbClr val="FFFFFF"/>
                </a:solidFill>
                <a:latin typeface="Times New Roman" panose="02020603050405020304" pitchFamily="18" charset="0"/>
                <a:cs typeface="Times New Roman" panose="02020603050405020304" pitchFamily="18" charset="0"/>
              </a:rPr>
              <a:t>Step 1: Data Extraction</a:t>
            </a:r>
            <a:endParaRPr lang="en-IN" dirty="0">
              <a:solidFill>
                <a:srgbClr val="FFFFFF"/>
              </a:solidFill>
              <a:latin typeface="Times New Roman" panose="02020603050405020304" pitchFamily="18" charset="0"/>
              <a:cs typeface="Times New Roman" panose="02020603050405020304" pitchFamily="18" charset="0"/>
            </a:endParaRPr>
          </a:p>
        </p:txBody>
      </p:sp>
      <p:sp useBgFill="1">
        <p:nvSpPr>
          <p:cNvPr id="17" name="Rectangle 16">
            <a:extLst>
              <a:ext uri="{FF2B5EF4-FFF2-40B4-BE49-F238E27FC236}">
                <a16:creationId xmlns:a16="http://schemas.microsoft.com/office/drawing/2014/main" id="{61EB557E-621E-4254-B750-85274C5F4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29841"/>
            <a:ext cx="12192000" cy="4328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7">
            <a:extLst>
              <a:ext uri="{FF2B5EF4-FFF2-40B4-BE49-F238E27FC236}">
                <a16:creationId xmlns:a16="http://schemas.microsoft.com/office/drawing/2014/main" id="{861A35E9-8FC0-4577-A228-BF4D6F4D1745}"/>
              </a:ext>
            </a:extLst>
          </p:cNvPr>
          <p:cNvGraphicFramePr>
            <a:graphicFrameLocks noGrp="1"/>
          </p:cNvGraphicFramePr>
          <p:nvPr>
            <p:extLst>
              <p:ext uri="{D42A27DB-BD31-4B8C-83A1-F6EECF244321}">
                <p14:modId xmlns:p14="http://schemas.microsoft.com/office/powerpoint/2010/main" val="3706357942"/>
              </p:ext>
            </p:extLst>
          </p:nvPr>
        </p:nvGraphicFramePr>
        <p:xfrm>
          <a:off x="1612550" y="6010270"/>
          <a:ext cx="8261292" cy="483423"/>
        </p:xfrm>
        <a:graphic>
          <a:graphicData uri="http://schemas.openxmlformats.org/drawingml/2006/table">
            <a:tbl>
              <a:tblPr firstRow="1" bandRow="1">
                <a:tableStyleId>{5C22544A-7EE6-4342-B048-85BDC9FD1C3A}</a:tableStyleId>
              </a:tblPr>
              <a:tblGrid>
                <a:gridCol w="4130646">
                  <a:extLst>
                    <a:ext uri="{9D8B030D-6E8A-4147-A177-3AD203B41FA5}">
                      <a16:colId xmlns:a16="http://schemas.microsoft.com/office/drawing/2014/main" val="1035936200"/>
                    </a:ext>
                  </a:extLst>
                </a:gridCol>
                <a:gridCol w="4130646">
                  <a:extLst>
                    <a:ext uri="{9D8B030D-6E8A-4147-A177-3AD203B41FA5}">
                      <a16:colId xmlns:a16="http://schemas.microsoft.com/office/drawing/2014/main" val="1048660346"/>
                    </a:ext>
                  </a:extLst>
                </a:gridCol>
              </a:tblGrid>
              <a:tr h="483423">
                <a:tc>
                  <a:txBody>
                    <a:bodyPr/>
                    <a:lstStyle/>
                    <a:p>
                      <a:r>
                        <a:rPr lang="en-IN" sz="1800" dirty="0">
                          <a:latin typeface="Times New Roman" panose="02020603050405020304" pitchFamily="18" charset="0"/>
                          <a:cs typeface="Times New Roman" panose="02020603050405020304" pitchFamily="18" charset="0"/>
                        </a:rPr>
                        <a:t>No. of reviews scraped:</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6047</a:t>
                      </a:r>
                    </a:p>
                  </a:txBody>
                  <a:tcPr/>
                </a:tc>
                <a:extLst>
                  <a:ext uri="{0D108BD9-81ED-4DB2-BD59-A6C34878D82A}">
                    <a16:rowId xmlns:a16="http://schemas.microsoft.com/office/drawing/2014/main" val="1633181494"/>
                  </a:ext>
                </a:extLst>
              </a:tr>
            </a:tbl>
          </a:graphicData>
        </a:graphic>
      </p:graphicFrame>
      <p:graphicFrame>
        <p:nvGraphicFramePr>
          <p:cNvPr id="14" name="Table 6">
            <a:extLst>
              <a:ext uri="{FF2B5EF4-FFF2-40B4-BE49-F238E27FC236}">
                <a16:creationId xmlns:a16="http://schemas.microsoft.com/office/drawing/2014/main" id="{0909ABA7-D408-4218-9ACF-57CAE985E0D0}"/>
              </a:ext>
            </a:extLst>
          </p:cNvPr>
          <p:cNvGraphicFramePr>
            <a:graphicFrameLocks noGrp="1"/>
          </p:cNvGraphicFramePr>
          <p:nvPr>
            <p:ph idx="1"/>
            <p:extLst>
              <p:ext uri="{D42A27DB-BD31-4B8C-83A1-F6EECF244321}">
                <p14:modId xmlns:p14="http://schemas.microsoft.com/office/powerpoint/2010/main" val="182034071"/>
              </p:ext>
            </p:extLst>
          </p:nvPr>
        </p:nvGraphicFramePr>
        <p:xfrm>
          <a:off x="1612550" y="5102894"/>
          <a:ext cx="8261292" cy="689715"/>
        </p:xfrm>
        <a:graphic>
          <a:graphicData uri="http://schemas.openxmlformats.org/drawingml/2006/table">
            <a:tbl>
              <a:tblPr firstRow="1" bandRow="1">
                <a:tableStyleId>{5C22544A-7EE6-4342-B048-85BDC9FD1C3A}</a:tableStyleId>
              </a:tblPr>
              <a:tblGrid>
                <a:gridCol w="4130646">
                  <a:extLst>
                    <a:ext uri="{9D8B030D-6E8A-4147-A177-3AD203B41FA5}">
                      <a16:colId xmlns:a16="http://schemas.microsoft.com/office/drawing/2014/main" val="421041259"/>
                    </a:ext>
                  </a:extLst>
                </a:gridCol>
                <a:gridCol w="4130646">
                  <a:extLst>
                    <a:ext uri="{9D8B030D-6E8A-4147-A177-3AD203B41FA5}">
                      <a16:colId xmlns:a16="http://schemas.microsoft.com/office/drawing/2014/main" val="2574848118"/>
                    </a:ext>
                  </a:extLst>
                </a:gridCol>
              </a:tblGrid>
              <a:tr h="6897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Libraries and Tools Used: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Python, Microsoft Excel, Chrome Extension ‘Web Scraper’</a:t>
                      </a:r>
                    </a:p>
                  </a:txBody>
                  <a:tcPr/>
                </a:tc>
                <a:extLst>
                  <a:ext uri="{0D108BD9-81ED-4DB2-BD59-A6C34878D82A}">
                    <a16:rowId xmlns:a16="http://schemas.microsoft.com/office/drawing/2014/main" val="1708148601"/>
                  </a:ext>
                </a:extLst>
              </a:tr>
            </a:tbl>
          </a:graphicData>
        </a:graphic>
      </p:graphicFrame>
      <p:graphicFrame>
        <p:nvGraphicFramePr>
          <p:cNvPr id="16" name="Table 4">
            <a:extLst>
              <a:ext uri="{FF2B5EF4-FFF2-40B4-BE49-F238E27FC236}">
                <a16:creationId xmlns:a16="http://schemas.microsoft.com/office/drawing/2014/main" id="{1C86D672-8C99-4B4F-8D88-F2D0FAE1A2CC}"/>
              </a:ext>
            </a:extLst>
          </p:cNvPr>
          <p:cNvGraphicFramePr>
            <a:graphicFrameLocks noGrp="1"/>
          </p:cNvGraphicFramePr>
          <p:nvPr>
            <p:extLst>
              <p:ext uri="{D42A27DB-BD31-4B8C-83A1-F6EECF244321}">
                <p14:modId xmlns:p14="http://schemas.microsoft.com/office/powerpoint/2010/main" val="3824520523"/>
              </p:ext>
            </p:extLst>
          </p:nvPr>
        </p:nvGraphicFramePr>
        <p:xfrm>
          <a:off x="1612550" y="2876077"/>
          <a:ext cx="8261292" cy="658391"/>
        </p:xfrm>
        <a:graphic>
          <a:graphicData uri="http://schemas.openxmlformats.org/drawingml/2006/table">
            <a:tbl>
              <a:tblPr firstRow="1" bandRow="1">
                <a:tableStyleId>{5C22544A-7EE6-4342-B048-85BDC9FD1C3A}</a:tableStyleId>
              </a:tblPr>
              <a:tblGrid>
                <a:gridCol w="4117731">
                  <a:extLst>
                    <a:ext uri="{9D8B030D-6E8A-4147-A177-3AD203B41FA5}">
                      <a16:colId xmlns:a16="http://schemas.microsoft.com/office/drawing/2014/main" val="855279950"/>
                    </a:ext>
                  </a:extLst>
                </a:gridCol>
                <a:gridCol w="4143561">
                  <a:extLst>
                    <a:ext uri="{9D8B030D-6E8A-4147-A177-3AD203B41FA5}">
                      <a16:colId xmlns:a16="http://schemas.microsoft.com/office/drawing/2014/main" val="1231342903"/>
                    </a:ext>
                  </a:extLst>
                </a:gridCol>
              </a:tblGrid>
              <a:tr h="658391">
                <a:tc>
                  <a:txBody>
                    <a:bodyPr/>
                    <a:lstStyle/>
                    <a:p>
                      <a:r>
                        <a:rPr lang="en-IN" dirty="0">
                          <a:latin typeface="Times New Roman" panose="02020603050405020304" pitchFamily="18" charset="0"/>
                          <a:cs typeface="Times New Roman" panose="02020603050405020304" pitchFamily="18" charset="0"/>
                        </a:rPr>
                        <a:t>Sources</a:t>
                      </a:r>
                    </a:p>
                  </a:txBody>
                  <a:tcPr/>
                </a:tc>
                <a:tc>
                  <a:txBody>
                    <a:bodyPr/>
                    <a:lstStyle/>
                    <a:p>
                      <a:r>
                        <a:rPr lang="en-IN" dirty="0">
                          <a:latin typeface="Times New Roman" panose="02020603050405020304" pitchFamily="18" charset="0"/>
                          <a:cs typeface="Times New Roman" panose="02020603050405020304" pitchFamily="18" charset="0"/>
                        </a:rPr>
                        <a:t>Hotels reviews are considered from  Makemytrip.com, goibibo.com</a:t>
                      </a:r>
                    </a:p>
                  </a:txBody>
                  <a:tcPr/>
                </a:tc>
                <a:extLst>
                  <a:ext uri="{0D108BD9-81ED-4DB2-BD59-A6C34878D82A}">
                    <a16:rowId xmlns:a16="http://schemas.microsoft.com/office/drawing/2014/main" val="4102302157"/>
                  </a:ext>
                </a:extLst>
              </a:tr>
            </a:tbl>
          </a:graphicData>
        </a:graphic>
      </p:graphicFrame>
      <p:graphicFrame>
        <p:nvGraphicFramePr>
          <p:cNvPr id="18" name="Table 5">
            <a:extLst>
              <a:ext uri="{FF2B5EF4-FFF2-40B4-BE49-F238E27FC236}">
                <a16:creationId xmlns:a16="http://schemas.microsoft.com/office/drawing/2014/main" id="{405F85F9-2992-41F7-A9F9-590639381555}"/>
              </a:ext>
            </a:extLst>
          </p:cNvPr>
          <p:cNvGraphicFramePr>
            <a:graphicFrameLocks noGrp="1"/>
          </p:cNvGraphicFramePr>
          <p:nvPr>
            <p:extLst>
              <p:ext uri="{D42A27DB-BD31-4B8C-83A1-F6EECF244321}">
                <p14:modId xmlns:p14="http://schemas.microsoft.com/office/powerpoint/2010/main" val="4199641842"/>
              </p:ext>
            </p:extLst>
          </p:nvPr>
        </p:nvGraphicFramePr>
        <p:xfrm>
          <a:off x="1612550" y="4405813"/>
          <a:ext cx="8261292" cy="468713"/>
        </p:xfrm>
        <a:graphic>
          <a:graphicData uri="http://schemas.openxmlformats.org/drawingml/2006/table">
            <a:tbl>
              <a:tblPr firstRow="1" bandRow="1">
                <a:tableStyleId>{5C22544A-7EE6-4342-B048-85BDC9FD1C3A}</a:tableStyleId>
              </a:tblPr>
              <a:tblGrid>
                <a:gridCol w="4130646">
                  <a:extLst>
                    <a:ext uri="{9D8B030D-6E8A-4147-A177-3AD203B41FA5}">
                      <a16:colId xmlns:a16="http://schemas.microsoft.com/office/drawing/2014/main" val="17646893"/>
                    </a:ext>
                  </a:extLst>
                </a:gridCol>
                <a:gridCol w="4130646">
                  <a:extLst>
                    <a:ext uri="{9D8B030D-6E8A-4147-A177-3AD203B41FA5}">
                      <a16:colId xmlns:a16="http://schemas.microsoft.com/office/drawing/2014/main" val="2415092679"/>
                    </a:ext>
                  </a:extLst>
                </a:gridCol>
              </a:tblGrid>
              <a:tr h="4687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What we scraped: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Reviews, Ratings, Hotel Names</a:t>
                      </a:r>
                    </a:p>
                  </a:txBody>
                  <a:tcPr/>
                </a:tc>
                <a:extLst>
                  <a:ext uri="{0D108BD9-81ED-4DB2-BD59-A6C34878D82A}">
                    <a16:rowId xmlns:a16="http://schemas.microsoft.com/office/drawing/2014/main" val="2411599472"/>
                  </a:ext>
                </a:extLst>
              </a:tr>
            </a:tbl>
          </a:graphicData>
        </a:graphic>
      </p:graphicFrame>
      <p:graphicFrame>
        <p:nvGraphicFramePr>
          <p:cNvPr id="20" name="Table 4">
            <a:extLst>
              <a:ext uri="{FF2B5EF4-FFF2-40B4-BE49-F238E27FC236}">
                <a16:creationId xmlns:a16="http://schemas.microsoft.com/office/drawing/2014/main" id="{4C9ACD7E-C637-4D34-83BC-8FC5EB4A0C47}"/>
              </a:ext>
            </a:extLst>
          </p:cNvPr>
          <p:cNvGraphicFramePr>
            <a:graphicFrameLocks noGrp="1"/>
          </p:cNvGraphicFramePr>
          <p:nvPr>
            <p:extLst>
              <p:ext uri="{D42A27DB-BD31-4B8C-83A1-F6EECF244321}">
                <p14:modId xmlns:p14="http://schemas.microsoft.com/office/powerpoint/2010/main" val="1003156940"/>
              </p:ext>
            </p:extLst>
          </p:nvPr>
        </p:nvGraphicFramePr>
        <p:xfrm>
          <a:off x="1612550" y="3745697"/>
          <a:ext cx="8261292" cy="468713"/>
        </p:xfrm>
        <a:graphic>
          <a:graphicData uri="http://schemas.openxmlformats.org/drawingml/2006/table">
            <a:tbl>
              <a:tblPr firstRow="1" bandRow="1">
                <a:tableStyleId>{5C22544A-7EE6-4342-B048-85BDC9FD1C3A}</a:tableStyleId>
              </a:tblPr>
              <a:tblGrid>
                <a:gridCol w="4117731">
                  <a:extLst>
                    <a:ext uri="{9D8B030D-6E8A-4147-A177-3AD203B41FA5}">
                      <a16:colId xmlns:a16="http://schemas.microsoft.com/office/drawing/2014/main" val="855279950"/>
                    </a:ext>
                  </a:extLst>
                </a:gridCol>
                <a:gridCol w="4143561">
                  <a:extLst>
                    <a:ext uri="{9D8B030D-6E8A-4147-A177-3AD203B41FA5}">
                      <a16:colId xmlns:a16="http://schemas.microsoft.com/office/drawing/2014/main" val="1231342903"/>
                    </a:ext>
                  </a:extLst>
                </a:gridCol>
              </a:tblGrid>
              <a:tr h="468713">
                <a:tc>
                  <a:txBody>
                    <a:bodyPr/>
                    <a:lstStyle/>
                    <a:p>
                      <a:r>
                        <a:rPr lang="en-IN" dirty="0">
                          <a:latin typeface="Times New Roman" panose="02020603050405020304" pitchFamily="18" charset="0"/>
                          <a:cs typeface="Times New Roman" panose="02020603050405020304" pitchFamily="18" charset="0"/>
                        </a:rPr>
                        <a:t>Which City</a:t>
                      </a:r>
                    </a:p>
                  </a:txBody>
                  <a:tcPr/>
                </a:tc>
                <a:tc>
                  <a:txBody>
                    <a:bodyPr/>
                    <a:lstStyle/>
                    <a:p>
                      <a:r>
                        <a:rPr lang="en-IN" dirty="0">
                          <a:latin typeface="Times New Roman" panose="02020603050405020304" pitchFamily="18" charset="0"/>
                          <a:cs typeface="Times New Roman" panose="02020603050405020304" pitchFamily="18" charset="0"/>
                        </a:rPr>
                        <a:t>Goa</a:t>
                      </a:r>
                    </a:p>
                  </a:txBody>
                  <a:tcPr/>
                </a:tc>
                <a:extLst>
                  <a:ext uri="{0D108BD9-81ED-4DB2-BD59-A6C34878D82A}">
                    <a16:rowId xmlns:a16="http://schemas.microsoft.com/office/drawing/2014/main" val="4102302157"/>
                  </a:ext>
                </a:extLst>
              </a:tr>
            </a:tbl>
          </a:graphicData>
        </a:graphic>
      </p:graphicFrame>
    </p:spTree>
    <p:extLst>
      <p:ext uri="{BB962C8B-B14F-4D97-AF65-F5344CB8AC3E}">
        <p14:creationId xmlns:p14="http://schemas.microsoft.com/office/powerpoint/2010/main" val="38485399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down)">
                                      <p:cBhvr>
                                        <p:cTn id="25" dur="580">
                                          <p:stCondLst>
                                            <p:cond delay="0"/>
                                          </p:stCondLst>
                                        </p:cTn>
                                        <p:tgtEl>
                                          <p:spTgt spid="20"/>
                                        </p:tgtEl>
                                      </p:cBhvr>
                                    </p:animEffect>
                                    <p:anim calcmode="lin" valueType="num">
                                      <p:cBhvr>
                                        <p:cTn id="26"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31" dur="26">
                                          <p:stCondLst>
                                            <p:cond delay="650"/>
                                          </p:stCondLst>
                                        </p:cTn>
                                        <p:tgtEl>
                                          <p:spTgt spid="20"/>
                                        </p:tgtEl>
                                      </p:cBhvr>
                                      <p:to x="100000" y="60000"/>
                                    </p:animScale>
                                    <p:animScale>
                                      <p:cBhvr>
                                        <p:cTn id="32" dur="166" decel="50000">
                                          <p:stCondLst>
                                            <p:cond delay="676"/>
                                          </p:stCondLst>
                                        </p:cTn>
                                        <p:tgtEl>
                                          <p:spTgt spid="20"/>
                                        </p:tgtEl>
                                      </p:cBhvr>
                                      <p:to x="100000" y="100000"/>
                                    </p:animScale>
                                    <p:animScale>
                                      <p:cBhvr>
                                        <p:cTn id="33" dur="26">
                                          <p:stCondLst>
                                            <p:cond delay="1312"/>
                                          </p:stCondLst>
                                        </p:cTn>
                                        <p:tgtEl>
                                          <p:spTgt spid="20"/>
                                        </p:tgtEl>
                                      </p:cBhvr>
                                      <p:to x="100000" y="80000"/>
                                    </p:animScale>
                                    <p:animScale>
                                      <p:cBhvr>
                                        <p:cTn id="34" dur="166" decel="50000">
                                          <p:stCondLst>
                                            <p:cond delay="1338"/>
                                          </p:stCondLst>
                                        </p:cTn>
                                        <p:tgtEl>
                                          <p:spTgt spid="20"/>
                                        </p:tgtEl>
                                      </p:cBhvr>
                                      <p:to x="100000" y="100000"/>
                                    </p:animScale>
                                    <p:animScale>
                                      <p:cBhvr>
                                        <p:cTn id="35" dur="26">
                                          <p:stCondLst>
                                            <p:cond delay="1642"/>
                                          </p:stCondLst>
                                        </p:cTn>
                                        <p:tgtEl>
                                          <p:spTgt spid="20"/>
                                        </p:tgtEl>
                                      </p:cBhvr>
                                      <p:to x="100000" y="90000"/>
                                    </p:animScale>
                                    <p:animScale>
                                      <p:cBhvr>
                                        <p:cTn id="36" dur="166" decel="50000">
                                          <p:stCondLst>
                                            <p:cond delay="1668"/>
                                          </p:stCondLst>
                                        </p:cTn>
                                        <p:tgtEl>
                                          <p:spTgt spid="20"/>
                                        </p:tgtEl>
                                      </p:cBhvr>
                                      <p:to x="100000" y="100000"/>
                                    </p:animScale>
                                    <p:animScale>
                                      <p:cBhvr>
                                        <p:cTn id="37" dur="26">
                                          <p:stCondLst>
                                            <p:cond delay="1808"/>
                                          </p:stCondLst>
                                        </p:cTn>
                                        <p:tgtEl>
                                          <p:spTgt spid="20"/>
                                        </p:tgtEl>
                                      </p:cBhvr>
                                      <p:to x="100000" y="95000"/>
                                    </p:animScale>
                                    <p:animScale>
                                      <p:cBhvr>
                                        <p:cTn id="38" dur="166" decel="50000">
                                          <p:stCondLst>
                                            <p:cond delay="1834"/>
                                          </p:stCondLst>
                                        </p:cTn>
                                        <p:tgtEl>
                                          <p:spTgt spid="20"/>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down)">
                                      <p:cBhvr>
                                        <p:cTn id="43" dur="580">
                                          <p:stCondLst>
                                            <p:cond delay="0"/>
                                          </p:stCondLst>
                                        </p:cTn>
                                        <p:tgtEl>
                                          <p:spTgt spid="18"/>
                                        </p:tgtEl>
                                      </p:cBhvr>
                                    </p:animEffect>
                                    <p:anim calcmode="lin" valueType="num">
                                      <p:cBhvr>
                                        <p:cTn id="44"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49" dur="26">
                                          <p:stCondLst>
                                            <p:cond delay="650"/>
                                          </p:stCondLst>
                                        </p:cTn>
                                        <p:tgtEl>
                                          <p:spTgt spid="18"/>
                                        </p:tgtEl>
                                      </p:cBhvr>
                                      <p:to x="100000" y="60000"/>
                                    </p:animScale>
                                    <p:animScale>
                                      <p:cBhvr>
                                        <p:cTn id="50" dur="166" decel="50000">
                                          <p:stCondLst>
                                            <p:cond delay="676"/>
                                          </p:stCondLst>
                                        </p:cTn>
                                        <p:tgtEl>
                                          <p:spTgt spid="18"/>
                                        </p:tgtEl>
                                      </p:cBhvr>
                                      <p:to x="100000" y="100000"/>
                                    </p:animScale>
                                    <p:animScale>
                                      <p:cBhvr>
                                        <p:cTn id="51" dur="26">
                                          <p:stCondLst>
                                            <p:cond delay="1312"/>
                                          </p:stCondLst>
                                        </p:cTn>
                                        <p:tgtEl>
                                          <p:spTgt spid="18"/>
                                        </p:tgtEl>
                                      </p:cBhvr>
                                      <p:to x="100000" y="80000"/>
                                    </p:animScale>
                                    <p:animScale>
                                      <p:cBhvr>
                                        <p:cTn id="52" dur="166" decel="50000">
                                          <p:stCondLst>
                                            <p:cond delay="1338"/>
                                          </p:stCondLst>
                                        </p:cTn>
                                        <p:tgtEl>
                                          <p:spTgt spid="18"/>
                                        </p:tgtEl>
                                      </p:cBhvr>
                                      <p:to x="100000" y="100000"/>
                                    </p:animScale>
                                    <p:animScale>
                                      <p:cBhvr>
                                        <p:cTn id="53" dur="26">
                                          <p:stCondLst>
                                            <p:cond delay="1642"/>
                                          </p:stCondLst>
                                        </p:cTn>
                                        <p:tgtEl>
                                          <p:spTgt spid="18"/>
                                        </p:tgtEl>
                                      </p:cBhvr>
                                      <p:to x="100000" y="90000"/>
                                    </p:animScale>
                                    <p:animScale>
                                      <p:cBhvr>
                                        <p:cTn id="54" dur="166" decel="50000">
                                          <p:stCondLst>
                                            <p:cond delay="1668"/>
                                          </p:stCondLst>
                                        </p:cTn>
                                        <p:tgtEl>
                                          <p:spTgt spid="18"/>
                                        </p:tgtEl>
                                      </p:cBhvr>
                                      <p:to x="100000" y="100000"/>
                                    </p:animScale>
                                    <p:animScale>
                                      <p:cBhvr>
                                        <p:cTn id="55" dur="26">
                                          <p:stCondLst>
                                            <p:cond delay="1808"/>
                                          </p:stCondLst>
                                        </p:cTn>
                                        <p:tgtEl>
                                          <p:spTgt spid="18"/>
                                        </p:tgtEl>
                                      </p:cBhvr>
                                      <p:to x="100000" y="95000"/>
                                    </p:animScale>
                                    <p:animScale>
                                      <p:cBhvr>
                                        <p:cTn id="56" dur="166" decel="50000">
                                          <p:stCondLst>
                                            <p:cond delay="1834"/>
                                          </p:stCondLst>
                                        </p:cTn>
                                        <p:tgtEl>
                                          <p:spTgt spid="18"/>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wipe(down)">
                                      <p:cBhvr>
                                        <p:cTn id="61" dur="580">
                                          <p:stCondLst>
                                            <p:cond delay="0"/>
                                          </p:stCondLst>
                                        </p:cTn>
                                        <p:tgtEl>
                                          <p:spTgt spid="14"/>
                                        </p:tgtEl>
                                      </p:cBhvr>
                                    </p:animEffect>
                                    <p:anim calcmode="lin" valueType="num">
                                      <p:cBhvr>
                                        <p:cTn id="62"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67" dur="26">
                                          <p:stCondLst>
                                            <p:cond delay="650"/>
                                          </p:stCondLst>
                                        </p:cTn>
                                        <p:tgtEl>
                                          <p:spTgt spid="14"/>
                                        </p:tgtEl>
                                      </p:cBhvr>
                                      <p:to x="100000" y="60000"/>
                                    </p:animScale>
                                    <p:animScale>
                                      <p:cBhvr>
                                        <p:cTn id="68" dur="166" decel="50000">
                                          <p:stCondLst>
                                            <p:cond delay="676"/>
                                          </p:stCondLst>
                                        </p:cTn>
                                        <p:tgtEl>
                                          <p:spTgt spid="14"/>
                                        </p:tgtEl>
                                      </p:cBhvr>
                                      <p:to x="100000" y="100000"/>
                                    </p:animScale>
                                    <p:animScale>
                                      <p:cBhvr>
                                        <p:cTn id="69" dur="26">
                                          <p:stCondLst>
                                            <p:cond delay="1312"/>
                                          </p:stCondLst>
                                        </p:cTn>
                                        <p:tgtEl>
                                          <p:spTgt spid="14"/>
                                        </p:tgtEl>
                                      </p:cBhvr>
                                      <p:to x="100000" y="80000"/>
                                    </p:animScale>
                                    <p:animScale>
                                      <p:cBhvr>
                                        <p:cTn id="70" dur="166" decel="50000">
                                          <p:stCondLst>
                                            <p:cond delay="1338"/>
                                          </p:stCondLst>
                                        </p:cTn>
                                        <p:tgtEl>
                                          <p:spTgt spid="14"/>
                                        </p:tgtEl>
                                      </p:cBhvr>
                                      <p:to x="100000" y="100000"/>
                                    </p:animScale>
                                    <p:animScale>
                                      <p:cBhvr>
                                        <p:cTn id="71" dur="26">
                                          <p:stCondLst>
                                            <p:cond delay="1642"/>
                                          </p:stCondLst>
                                        </p:cTn>
                                        <p:tgtEl>
                                          <p:spTgt spid="14"/>
                                        </p:tgtEl>
                                      </p:cBhvr>
                                      <p:to x="100000" y="90000"/>
                                    </p:animScale>
                                    <p:animScale>
                                      <p:cBhvr>
                                        <p:cTn id="72" dur="166" decel="50000">
                                          <p:stCondLst>
                                            <p:cond delay="1668"/>
                                          </p:stCondLst>
                                        </p:cTn>
                                        <p:tgtEl>
                                          <p:spTgt spid="14"/>
                                        </p:tgtEl>
                                      </p:cBhvr>
                                      <p:to x="100000" y="100000"/>
                                    </p:animScale>
                                    <p:animScale>
                                      <p:cBhvr>
                                        <p:cTn id="73" dur="26">
                                          <p:stCondLst>
                                            <p:cond delay="1808"/>
                                          </p:stCondLst>
                                        </p:cTn>
                                        <p:tgtEl>
                                          <p:spTgt spid="14"/>
                                        </p:tgtEl>
                                      </p:cBhvr>
                                      <p:to x="100000" y="95000"/>
                                    </p:animScale>
                                    <p:animScale>
                                      <p:cBhvr>
                                        <p:cTn id="74" dur="166" decel="50000">
                                          <p:stCondLst>
                                            <p:cond delay="1834"/>
                                          </p:stCondLst>
                                        </p:cTn>
                                        <p:tgtEl>
                                          <p:spTgt spid="14"/>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nodeType="click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wipe(down)">
                                      <p:cBhvr>
                                        <p:cTn id="79" dur="580">
                                          <p:stCondLst>
                                            <p:cond delay="0"/>
                                          </p:stCondLst>
                                        </p:cTn>
                                        <p:tgtEl>
                                          <p:spTgt spid="12"/>
                                        </p:tgtEl>
                                      </p:cBhvr>
                                    </p:animEffect>
                                    <p:anim calcmode="lin" valueType="num">
                                      <p:cBhvr>
                                        <p:cTn id="80"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85" dur="26">
                                          <p:stCondLst>
                                            <p:cond delay="650"/>
                                          </p:stCondLst>
                                        </p:cTn>
                                        <p:tgtEl>
                                          <p:spTgt spid="12"/>
                                        </p:tgtEl>
                                      </p:cBhvr>
                                      <p:to x="100000" y="60000"/>
                                    </p:animScale>
                                    <p:animScale>
                                      <p:cBhvr>
                                        <p:cTn id="86" dur="166" decel="50000">
                                          <p:stCondLst>
                                            <p:cond delay="676"/>
                                          </p:stCondLst>
                                        </p:cTn>
                                        <p:tgtEl>
                                          <p:spTgt spid="12"/>
                                        </p:tgtEl>
                                      </p:cBhvr>
                                      <p:to x="100000" y="100000"/>
                                    </p:animScale>
                                    <p:animScale>
                                      <p:cBhvr>
                                        <p:cTn id="87" dur="26">
                                          <p:stCondLst>
                                            <p:cond delay="1312"/>
                                          </p:stCondLst>
                                        </p:cTn>
                                        <p:tgtEl>
                                          <p:spTgt spid="12"/>
                                        </p:tgtEl>
                                      </p:cBhvr>
                                      <p:to x="100000" y="80000"/>
                                    </p:animScale>
                                    <p:animScale>
                                      <p:cBhvr>
                                        <p:cTn id="88" dur="166" decel="50000">
                                          <p:stCondLst>
                                            <p:cond delay="1338"/>
                                          </p:stCondLst>
                                        </p:cTn>
                                        <p:tgtEl>
                                          <p:spTgt spid="12"/>
                                        </p:tgtEl>
                                      </p:cBhvr>
                                      <p:to x="100000" y="100000"/>
                                    </p:animScale>
                                    <p:animScale>
                                      <p:cBhvr>
                                        <p:cTn id="89" dur="26">
                                          <p:stCondLst>
                                            <p:cond delay="1642"/>
                                          </p:stCondLst>
                                        </p:cTn>
                                        <p:tgtEl>
                                          <p:spTgt spid="12"/>
                                        </p:tgtEl>
                                      </p:cBhvr>
                                      <p:to x="100000" y="90000"/>
                                    </p:animScale>
                                    <p:animScale>
                                      <p:cBhvr>
                                        <p:cTn id="90" dur="166" decel="50000">
                                          <p:stCondLst>
                                            <p:cond delay="1668"/>
                                          </p:stCondLst>
                                        </p:cTn>
                                        <p:tgtEl>
                                          <p:spTgt spid="12"/>
                                        </p:tgtEl>
                                      </p:cBhvr>
                                      <p:to x="100000" y="100000"/>
                                    </p:animScale>
                                    <p:animScale>
                                      <p:cBhvr>
                                        <p:cTn id="91" dur="26">
                                          <p:stCondLst>
                                            <p:cond delay="1808"/>
                                          </p:stCondLst>
                                        </p:cTn>
                                        <p:tgtEl>
                                          <p:spTgt spid="12"/>
                                        </p:tgtEl>
                                      </p:cBhvr>
                                      <p:to x="100000" y="95000"/>
                                    </p:animScale>
                                    <p:animScale>
                                      <p:cBhvr>
                                        <p:cTn id="92"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79CBD3C9-4E66-426D-948E-7CF477810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DB95FCF-AD96-482F-9FB8-CD95725E6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38" name="Straight Connector 37">
            <a:extLst>
              <a:ext uri="{FF2B5EF4-FFF2-40B4-BE49-F238E27FC236}">
                <a16:creationId xmlns:a16="http://schemas.microsoft.com/office/drawing/2014/main" id="{64EEEC00-AD80-4734-BEE6-04CBDEC83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2ED84DD6-8A68-4994-8094-8DDBE89BF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210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42" name="Rectangle 41">
            <a:extLst>
              <a:ext uri="{FF2B5EF4-FFF2-40B4-BE49-F238E27FC236}">
                <a16:creationId xmlns:a16="http://schemas.microsoft.com/office/drawing/2014/main" id="{176049D7-366E-4AC9-B689-460CC28F8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246887"/>
            <a:ext cx="4397755" cy="6377939"/>
          </a:xfrm>
          <a:prstGeom prst="rect">
            <a:avLst/>
          </a:prstGeom>
          <a:solidFill>
            <a:srgbClr val="A6B727"/>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44" name="Straight Connector 43">
            <a:extLst>
              <a:ext uri="{FF2B5EF4-FFF2-40B4-BE49-F238E27FC236}">
                <a16:creationId xmlns:a16="http://schemas.microsoft.com/office/drawing/2014/main" id="{BC9E91F8-C4AE-4EB0-8B76-FF3F3FC718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70284" y="4405863"/>
            <a:ext cx="2763075"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4AD45A04-4150-4943-BB06-EEEDDD73B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947EE4F-79BD-4E4F-9312-6F17FDC41074}"/>
              </a:ext>
            </a:extLst>
          </p:cNvPr>
          <p:cNvSpPr>
            <a:spLocks noGrp="1"/>
          </p:cNvSpPr>
          <p:nvPr>
            <p:ph type="title"/>
          </p:nvPr>
        </p:nvSpPr>
        <p:spPr>
          <a:xfrm>
            <a:off x="7820025" y="857675"/>
            <a:ext cx="3488479" cy="3622844"/>
          </a:xfrm>
        </p:spPr>
        <p:txBody>
          <a:bodyPr vert="horz" lIns="91440" tIns="45720" rIns="91440" bIns="45720" rtlCol="0" anchor="b">
            <a:normAutofit/>
          </a:bodyPr>
          <a:lstStyle/>
          <a:p>
            <a:pPr algn="ctr">
              <a:lnSpc>
                <a:spcPct val="85000"/>
              </a:lnSpc>
            </a:pPr>
            <a:r>
              <a:rPr lang="en-US" sz="3800" b="1" cap="all" dirty="0">
                <a:solidFill>
                  <a:srgbClr val="FFFFFF"/>
                </a:solidFill>
                <a:latin typeface="Times New Roman" panose="02020603050405020304" pitchFamily="18" charset="0"/>
                <a:cs typeface="Times New Roman" panose="02020603050405020304" pitchFamily="18" charset="0"/>
              </a:rPr>
              <a:t>Snapshot of Data Extraction</a:t>
            </a:r>
          </a:p>
        </p:txBody>
      </p:sp>
      <p:pic>
        <p:nvPicPr>
          <p:cNvPr id="7" name="Picture 6" descr="Text&#10;&#10;Description automatically generated">
            <a:extLst>
              <a:ext uri="{FF2B5EF4-FFF2-40B4-BE49-F238E27FC236}">
                <a16:creationId xmlns:a16="http://schemas.microsoft.com/office/drawing/2014/main" id="{3AABF49C-DAC9-44DF-97C7-066ABB9DAEF1}"/>
              </a:ext>
            </a:extLst>
          </p:cNvPr>
          <p:cNvPicPr>
            <a:picLocks noChangeAspect="1"/>
          </p:cNvPicPr>
          <p:nvPr/>
        </p:nvPicPr>
        <p:blipFill rotWithShape="1">
          <a:blip r:embed="rId2">
            <a:extLst>
              <a:ext uri="{28A0092B-C50C-407E-A947-70E740481C1C}">
                <a14:useLocalDpi xmlns:a14="http://schemas.microsoft.com/office/drawing/2010/main" val="0"/>
              </a:ext>
            </a:extLst>
          </a:blip>
          <a:srcRect r="625" b="-1"/>
          <a:stretch/>
        </p:blipFill>
        <p:spPr>
          <a:xfrm>
            <a:off x="872064" y="857675"/>
            <a:ext cx="6045576" cy="5140669"/>
          </a:xfrm>
          <a:prstGeom prst="rect">
            <a:avLst/>
          </a:prstGeom>
        </p:spPr>
      </p:pic>
    </p:spTree>
    <p:extLst>
      <p:ext uri="{BB962C8B-B14F-4D97-AF65-F5344CB8AC3E}">
        <p14:creationId xmlns:p14="http://schemas.microsoft.com/office/powerpoint/2010/main" val="1044000011"/>
      </p:ext>
    </p:extLst>
  </p:cSld>
  <p:clrMapOvr>
    <a:masterClrMapping/>
  </p:clrMapOvr>
  <p:transition spd="slow">
    <p:push dir="d"/>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578A52D-2496-4956-A9A4-EA5C38B2F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9809C8E2-EF9B-4E0B-A17E-836DE0508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8533" cy="1886373"/>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42C8634-AF31-4EE1-A2D3-89B531371008}"/>
              </a:ext>
            </a:extLst>
          </p:cNvPr>
          <p:cNvSpPr>
            <a:spLocks noGrp="1"/>
          </p:cNvSpPr>
          <p:nvPr>
            <p:ph type="title"/>
          </p:nvPr>
        </p:nvSpPr>
        <p:spPr>
          <a:xfrm>
            <a:off x="1143000" y="609600"/>
            <a:ext cx="9875520" cy="1356360"/>
          </a:xfrm>
        </p:spPr>
        <p:txBody>
          <a:bodyPr>
            <a:normAutofit/>
          </a:bodyPr>
          <a:lstStyle/>
          <a:p>
            <a:r>
              <a:rPr lang="en-IN" dirty="0">
                <a:solidFill>
                  <a:srgbClr val="FFFFFF"/>
                </a:solidFill>
                <a:latin typeface="Times New Roman" panose="02020603050405020304" pitchFamily="18" charset="0"/>
                <a:cs typeface="Times New Roman" panose="02020603050405020304" pitchFamily="18" charset="0"/>
              </a:rPr>
              <a:t>Step 2: NLP Pre Processing</a:t>
            </a:r>
          </a:p>
        </p:txBody>
      </p:sp>
      <p:sp useBgFill="1">
        <p:nvSpPr>
          <p:cNvPr id="12" name="Rectangle 11">
            <a:extLst>
              <a:ext uri="{FF2B5EF4-FFF2-40B4-BE49-F238E27FC236}">
                <a16:creationId xmlns:a16="http://schemas.microsoft.com/office/drawing/2014/main" id="{61EB557E-621E-4254-B750-85274C5F4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29841"/>
            <a:ext cx="12192000" cy="4328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25FD6C-2996-45E7-B2D6-E87742B2E5D5}"/>
              </a:ext>
            </a:extLst>
          </p:cNvPr>
          <p:cNvSpPr>
            <a:spLocks noGrp="1"/>
          </p:cNvSpPr>
          <p:nvPr>
            <p:ph idx="1"/>
          </p:nvPr>
        </p:nvSpPr>
        <p:spPr>
          <a:xfrm>
            <a:off x="1143000" y="2852530"/>
            <a:ext cx="9872871" cy="3243469"/>
          </a:xfrm>
        </p:spPr>
        <p:txBody>
          <a:bodyPr>
            <a:normAutofit/>
          </a:bodyPr>
          <a:lstStyle/>
          <a:p>
            <a:r>
              <a:rPr lang="en-IN" sz="1700" dirty="0">
                <a:solidFill>
                  <a:schemeClr val="tx1"/>
                </a:solidFill>
                <a:latin typeface="Times New Roman" panose="02020603050405020304" pitchFamily="18" charset="0"/>
                <a:cs typeface="Times New Roman" panose="02020603050405020304" pitchFamily="18" charset="0"/>
              </a:rPr>
              <a:t>Procedure 1: Remove Punctuation</a:t>
            </a:r>
            <a:endParaRPr lang="en-US" sz="1700" dirty="0">
              <a:solidFill>
                <a:schemeClr val="tx1"/>
              </a:solidFill>
              <a:latin typeface="Times New Roman" panose="02020603050405020304" pitchFamily="18" charset="0"/>
              <a:cs typeface="Times New Roman" panose="02020603050405020304" pitchFamily="18" charset="0"/>
            </a:endParaRPr>
          </a:p>
          <a:p>
            <a:r>
              <a:rPr lang="en-IN" sz="1700" dirty="0">
                <a:solidFill>
                  <a:schemeClr val="tx1"/>
                </a:solidFill>
                <a:latin typeface="Times New Roman" panose="02020603050405020304" pitchFamily="18" charset="0"/>
                <a:cs typeface="Times New Roman" panose="02020603050405020304" pitchFamily="18" charset="0"/>
              </a:rPr>
              <a:t>Procedure 2: Converting Text into Lower Case</a:t>
            </a:r>
            <a:endParaRPr lang="en-US" sz="1700" dirty="0">
              <a:solidFill>
                <a:schemeClr val="tx1"/>
              </a:solidFill>
              <a:latin typeface="Times New Roman" panose="02020603050405020304" pitchFamily="18" charset="0"/>
              <a:cs typeface="Times New Roman" panose="02020603050405020304" pitchFamily="18" charset="0"/>
            </a:endParaRPr>
          </a:p>
          <a:p>
            <a:r>
              <a:rPr lang="en-IN" sz="1700" dirty="0">
                <a:solidFill>
                  <a:schemeClr val="tx1"/>
                </a:solidFill>
                <a:latin typeface="Times New Roman" panose="02020603050405020304" pitchFamily="18" charset="0"/>
                <a:cs typeface="Times New Roman" panose="02020603050405020304" pitchFamily="18" charset="0"/>
              </a:rPr>
              <a:t>Procedure 3: Remove Extra Space</a:t>
            </a:r>
            <a:endParaRPr lang="en-US" sz="1700" dirty="0">
              <a:solidFill>
                <a:schemeClr val="tx1"/>
              </a:solidFill>
              <a:latin typeface="Times New Roman" panose="02020603050405020304" pitchFamily="18" charset="0"/>
              <a:cs typeface="Times New Roman" panose="02020603050405020304" pitchFamily="18" charset="0"/>
            </a:endParaRPr>
          </a:p>
          <a:p>
            <a:r>
              <a:rPr lang="en-IN" sz="1700" dirty="0">
                <a:solidFill>
                  <a:schemeClr val="tx1"/>
                </a:solidFill>
                <a:latin typeface="Times New Roman" panose="02020603050405020304" pitchFamily="18" charset="0"/>
                <a:cs typeface="Times New Roman" panose="02020603050405020304" pitchFamily="18" charset="0"/>
              </a:rPr>
              <a:t>Procedure 4: Remove Emoji</a:t>
            </a:r>
            <a:endParaRPr lang="en-US" sz="1700" dirty="0">
              <a:solidFill>
                <a:schemeClr val="tx1"/>
              </a:solidFill>
              <a:latin typeface="Times New Roman" panose="02020603050405020304" pitchFamily="18" charset="0"/>
              <a:cs typeface="Times New Roman" panose="02020603050405020304" pitchFamily="18" charset="0"/>
            </a:endParaRPr>
          </a:p>
          <a:p>
            <a:r>
              <a:rPr lang="en-IN" sz="1700" dirty="0">
                <a:solidFill>
                  <a:schemeClr val="tx1"/>
                </a:solidFill>
                <a:latin typeface="Times New Roman" panose="02020603050405020304" pitchFamily="18" charset="0"/>
                <a:cs typeface="Times New Roman" panose="02020603050405020304" pitchFamily="18" charset="0"/>
              </a:rPr>
              <a:t>Procedure 5: Tokenization </a:t>
            </a:r>
            <a:endParaRPr lang="en-US" sz="1700" dirty="0">
              <a:solidFill>
                <a:schemeClr val="tx1"/>
              </a:solidFill>
              <a:latin typeface="Times New Roman" panose="02020603050405020304" pitchFamily="18" charset="0"/>
              <a:cs typeface="Times New Roman" panose="02020603050405020304" pitchFamily="18" charset="0"/>
            </a:endParaRPr>
          </a:p>
          <a:p>
            <a:r>
              <a:rPr lang="en-IN" sz="1700" dirty="0">
                <a:solidFill>
                  <a:schemeClr val="tx1"/>
                </a:solidFill>
                <a:latin typeface="Times New Roman" panose="02020603050405020304" pitchFamily="18" charset="0"/>
                <a:cs typeface="Times New Roman" panose="02020603050405020304" pitchFamily="18" charset="0"/>
              </a:rPr>
              <a:t>Procedure 6: Remove Less Than Two Words</a:t>
            </a:r>
            <a:endParaRPr lang="en-US" sz="1700" dirty="0">
              <a:solidFill>
                <a:schemeClr val="tx1"/>
              </a:solidFill>
              <a:latin typeface="Times New Roman" panose="02020603050405020304" pitchFamily="18" charset="0"/>
              <a:cs typeface="Times New Roman" panose="02020603050405020304" pitchFamily="18" charset="0"/>
            </a:endParaRPr>
          </a:p>
          <a:p>
            <a:r>
              <a:rPr lang="en-IN" sz="1700" dirty="0">
                <a:solidFill>
                  <a:schemeClr val="tx1"/>
                </a:solidFill>
                <a:latin typeface="Times New Roman" panose="02020603050405020304" pitchFamily="18" charset="0"/>
                <a:cs typeface="Times New Roman" panose="02020603050405020304" pitchFamily="18" charset="0"/>
              </a:rPr>
              <a:t>Procedure 7: Common Noun Tag</a:t>
            </a:r>
            <a:endParaRPr lang="en-US" sz="1700" dirty="0">
              <a:solidFill>
                <a:schemeClr val="tx1"/>
              </a:solidFill>
              <a:latin typeface="Times New Roman" panose="02020603050405020304" pitchFamily="18" charset="0"/>
              <a:cs typeface="Times New Roman" panose="02020603050405020304" pitchFamily="18" charset="0"/>
            </a:endParaRPr>
          </a:p>
          <a:p>
            <a:r>
              <a:rPr lang="en-IN" sz="1700" dirty="0">
                <a:solidFill>
                  <a:schemeClr val="tx1"/>
                </a:solidFill>
                <a:latin typeface="Times New Roman" panose="02020603050405020304" pitchFamily="18" charset="0"/>
                <a:cs typeface="Times New Roman" panose="02020603050405020304" pitchFamily="18" charset="0"/>
              </a:rPr>
              <a:t>Procedure 8: Converting Text into Singular Text  </a:t>
            </a:r>
            <a:endParaRPr lang="en-US" sz="1700" dirty="0">
              <a:solidFill>
                <a:schemeClr val="tx1"/>
              </a:solidFill>
              <a:latin typeface="Times New Roman" panose="02020603050405020304" pitchFamily="18" charset="0"/>
              <a:cs typeface="Times New Roman" panose="02020603050405020304" pitchFamily="18" charset="0"/>
            </a:endParaRPr>
          </a:p>
          <a:p>
            <a:endParaRPr lang="en-IN" sz="1700" dirty="0">
              <a:solidFill>
                <a:schemeClr val="tx1"/>
              </a:solidFill>
            </a:endParaRPr>
          </a:p>
        </p:txBody>
      </p:sp>
    </p:spTree>
    <p:extLst>
      <p:ext uri="{BB962C8B-B14F-4D97-AF65-F5344CB8AC3E}">
        <p14:creationId xmlns:p14="http://schemas.microsoft.com/office/powerpoint/2010/main" val="3233609674"/>
      </p:ext>
    </p:extLst>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34C47C-611E-4F83-8276-09F017523C94}"/>
              </a:ext>
            </a:extLst>
          </p:cNvPr>
          <p:cNvSpPr>
            <a:spLocks noGrp="1"/>
          </p:cNvSpPr>
          <p:nvPr>
            <p:ph idx="1"/>
          </p:nvPr>
        </p:nvSpPr>
        <p:spPr>
          <a:xfrm>
            <a:off x="1159564" y="1146125"/>
            <a:ext cx="9872871" cy="4357054"/>
          </a:xfrm>
        </p:spPr>
        <p:txBody>
          <a:bodyPr>
            <a:normAutofit/>
          </a:bodyPr>
          <a:lstStyle/>
          <a:p>
            <a:r>
              <a:rPr lang="en-IN" sz="2800" b="1" dirty="0">
                <a:solidFill>
                  <a:schemeClr val="tx1"/>
                </a:solidFill>
                <a:latin typeface="Times New Roman" panose="02020603050405020304" pitchFamily="18" charset="0"/>
                <a:cs typeface="Times New Roman" panose="02020603050405020304" pitchFamily="18" charset="0"/>
              </a:rPr>
              <a:t>Procedure 1: Remove Punctuation </a:t>
            </a:r>
            <a:r>
              <a:rPr lang="en-IN" sz="2800" dirty="0">
                <a:solidFill>
                  <a:schemeClr val="tx1"/>
                </a:solidFill>
                <a:latin typeface="Times New Roman" panose="02020603050405020304" pitchFamily="18" charset="0"/>
                <a:cs typeface="Times New Roman" panose="02020603050405020304" pitchFamily="18" charset="0"/>
              </a:rPr>
              <a:t>(</a:t>
            </a:r>
            <a:r>
              <a:rPr lang="en-IN" sz="2000" dirty="0">
                <a:solidFill>
                  <a:schemeClr val="tx1"/>
                </a:solidFill>
                <a:latin typeface="Times New Roman" panose="02020603050405020304" pitchFamily="18" charset="0"/>
                <a:cs typeface="Times New Roman" panose="02020603050405020304" pitchFamily="18" charset="0"/>
              </a:rPr>
              <a:t>!"#$%&amp;\'()*+,-/:;&lt;=&gt;?@[\\]^_`{|}~</a:t>
            </a:r>
            <a:r>
              <a:rPr lang="en-IN" sz="2800" dirty="0">
                <a:solidFill>
                  <a:schemeClr val="tx1"/>
                </a:solidFill>
                <a:latin typeface="Times New Roman" panose="02020603050405020304" pitchFamily="18" charset="0"/>
                <a:cs typeface="Times New Roman" panose="02020603050405020304" pitchFamily="18" charset="0"/>
              </a:rPr>
              <a:t>)</a:t>
            </a:r>
          </a:p>
          <a:p>
            <a:pPr marL="45720" indent="0">
              <a:buNone/>
            </a:pPr>
            <a:r>
              <a:rPr lang="en-US" sz="2000" dirty="0">
                <a:solidFill>
                  <a:schemeClr val="tx1"/>
                </a:solidFill>
                <a:latin typeface="Times New Roman" panose="02020603050405020304" pitchFamily="18" charset="0"/>
                <a:cs typeface="Times New Roman" panose="02020603050405020304" pitchFamily="18" charset="0"/>
              </a:rPr>
              <a:t>‘Money’. </a:t>
            </a:r>
            <a:r>
              <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Money</a:t>
            </a:r>
            <a:endParaRPr lang="en-US" sz="2000" dirty="0">
              <a:solidFill>
                <a:schemeClr val="tx1"/>
              </a:solidFill>
              <a:latin typeface="Times New Roman" panose="02020603050405020304" pitchFamily="18" charset="0"/>
              <a:cs typeface="Times New Roman" panose="02020603050405020304" pitchFamily="18" charset="0"/>
            </a:endParaRPr>
          </a:p>
          <a:p>
            <a:r>
              <a:rPr lang="en-IN" sz="2800" b="1" dirty="0">
                <a:solidFill>
                  <a:schemeClr val="tx1"/>
                </a:solidFill>
                <a:latin typeface="Times New Roman" panose="02020603050405020304" pitchFamily="18" charset="0"/>
                <a:cs typeface="Times New Roman" panose="02020603050405020304" pitchFamily="18" charset="0"/>
              </a:rPr>
              <a:t>Procedure 2: Converting Text into Lower Case</a:t>
            </a:r>
            <a:endParaRPr lang="en-US" sz="2800" b="1" dirty="0">
              <a:solidFill>
                <a:schemeClr val="tx1"/>
              </a:solidFill>
              <a:latin typeface="Times New Roman" panose="02020603050405020304" pitchFamily="18" charset="0"/>
              <a:cs typeface="Times New Roman" panose="02020603050405020304" pitchFamily="18" charset="0"/>
            </a:endParaRPr>
          </a:p>
          <a:p>
            <a:pPr marL="45720" indent="0">
              <a:buNone/>
            </a:pPr>
            <a:r>
              <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Money  money</a:t>
            </a:r>
            <a:endParaRPr lang="en-IN" sz="2000" dirty="0">
              <a:latin typeface="Times New Roman" panose="02020603050405020304" pitchFamily="18" charset="0"/>
              <a:cs typeface="Times New Roman" panose="02020603050405020304" pitchFamily="18" charset="0"/>
            </a:endParaRPr>
          </a:p>
          <a:p>
            <a:r>
              <a:rPr lang="en-IN" sz="2800" b="1" dirty="0">
                <a:solidFill>
                  <a:schemeClr val="tx1"/>
                </a:solidFill>
                <a:latin typeface="Times New Roman" panose="02020603050405020304" pitchFamily="18" charset="0"/>
                <a:cs typeface="Times New Roman" panose="02020603050405020304" pitchFamily="18" charset="0"/>
              </a:rPr>
              <a:t>Procedure 3: Remove Extra Space</a:t>
            </a:r>
            <a:endParaRPr lang="en-US" sz="2800" b="1" dirty="0">
              <a:solidFill>
                <a:schemeClr val="tx1"/>
              </a:solidFill>
              <a:latin typeface="Times New Roman" panose="02020603050405020304" pitchFamily="18" charset="0"/>
              <a:cs typeface="Times New Roman" panose="02020603050405020304" pitchFamily="18" charset="0"/>
            </a:endParaRPr>
          </a:p>
          <a:p>
            <a:pPr marL="45720" indent="0">
              <a:buNone/>
            </a:pPr>
            <a:r>
              <a:rPr lang="en-IN" sz="2000" dirty="0">
                <a:solidFill>
                  <a:schemeClr val="tx1"/>
                </a:solidFill>
                <a:latin typeface="Times New Roman" panose="02020603050405020304" pitchFamily="18" charset="0"/>
                <a:cs typeface="Times New Roman" panose="02020603050405020304" pitchFamily="18" charset="0"/>
              </a:rPr>
              <a:t>‘  Worth for Money  ‘ </a:t>
            </a:r>
            <a:r>
              <a:rPr lang="en-IN"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‘Worth for Money’</a:t>
            </a:r>
            <a:endParaRPr lang="en-IN" sz="2000" dirty="0">
              <a:solidFill>
                <a:schemeClr val="tx1"/>
              </a:solidFill>
              <a:latin typeface="Times New Roman" panose="02020603050405020304" pitchFamily="18" charset="0"/>
              <a:cs typeface="Times New Roman" panose="02020603050405020304" pitchFamily="18" charset="0"/>
            </a:endParaRPr>
          </a:p>
          <a:p>
            <a:r>
              <a:rPr lang="en-IN" sz="2800" b="1" dirty="0">
                <a:solidFill>
                  <a:schemeClr val="tx1"/>
                </a:solidFill>
                <a:latin typeface="Times New Roman" panose="02020603050405020304" pitchFamily="18" charset="0"/>
                <a:cs typeface="Times New Roman" panose="02020603050405020304" pitchFamily="18" charset="0"/>
              </a:rPr>
              <a:t>Procedure 4: Remove Emoji</a:t>
            </a:r>
            <a:endParaRPr lang="en-US" sz="2800" b="1" dirty="0">
              <a:solidFill>
                <a:schemeClr val="tx1"/>
              </a:solidFill>
              <a:latin typeface="Times New Roman" panose="02020603050405020304" pitchFamily="18" charset="0"/>
              <a:cs typeface="Times New Roman" panose="02020603050405020304" pitchFamily="18" charset="0"/>
            </a:endParaRPr>
          </a:p>
          <a:p>
            <a:pPr marL="45720" indent="0">
              <a:buNone/>
            </a:pPr>
            <a:r>
              <a:rPr lang="en-US" sz="2000" dirty="0">
                <a:solidFill>
                  <a:schemeClr val="tx1"/>
                </a:solidFill>
                <a:latin typeface="Times New Roman" panose="02020603050405020304" pitchFamily="18" charset="0"/>
                <a:cs typeface="Times New Roman" panose="02020603050405020304" pitchFamily="18" charset="0"/>
              </a:rPr>
              <a:t>The resort is very good 😍</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a:solidFill>
                  <a:schemeClr val="tx1"/>
                </a:solidFill>
                <a:latin typeface="Times New Roman" panose="02020603050405020304" pitchFamily="18" charset="0"/>
                <a:cs typeface="Times New Roman" panose="02020603050405020304" pitchFamily="18" charset="0"/>
              </a:rPr>
              <a:t>The resort is very good </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8246754"/>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anim calcmode="lin" valueType="num">
                                      <p:cBhvr>
                                        <p:cTn id="3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1000"/>
                                        <p:tgtEl>
                                          <p:spTgt spid="3">
                                            <p:txEl>
                                              <p:pRg st="7" end="7"/>
                                            </p:txEl>
                                          </p:spTgt>
                                        </p:tgtEl>
                                      </p:cBhvr>
                                    </p:animEffect>
                                    <p:anim calcmode="lin" valueType="num">
                                      <p:cBhvr>
                                        <p:cTn id="3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2318</TotalTime>
  <Words>1088</Words>
  <Application>Microsoft Office PowerPoint</Application>
  <PresentationFormat>Widescreen</PresentationFormat>
  <Paragraphs>107</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Calibri</vt:lpstr>
      <vt:lpstr>Corbel</vt:lpstr>
      <vt:lpstr>Times New Roman</vt:lpstr>
      <vt:lpstr>Basis</vt:lpstr>
      <vt:lpstr>The hotel review analysis</vt:lpstr>
      <vt:lpstr>Presentation Highlights</vt:lpstr>
      <vt:lpstr>Presenting Our Idea in One-Minute</vt:lpstr>
      <vt:lpstr>Problem Statement &amp; Objective</vt:lpstr>
      <vt:lpstr>Detailed Design Description</vt:lpstr>
      <vt:lpstr>Step 1: Data Extraction</vt:lpstr>
      <vt:lpstr>Snapshot of Data Extraction</vt:lpstr>
      <vt:lpstr>Step 2: NLP Pre Processing</vt:lpstr>
      <vt:lpstr>PowerPoint Presentation</vt:lpstr>
      <vt:lpstr>PowerPoint Presentation</vt:lpstr>
      <vt:lpstr>Step 3: Binary Conversion</vt:lpstr>
      <vt:lpstr>Snapshot of Binary Conversion</vt:lpstr>
      <vt:lpstr>Step 4: Association Rule</vt:lpstr>
      <vt:lpstr>Snapshot of Association Rule</vt:lpstr>
      <vt:lpstr>Step 5: Finding Max Support</vt:lpstr>
      <vt:lpstr>Step 6: Compactness Pruning</vt:lpstr>
      <vt:lpstr>Snapshot of the Process</vt:lpstr>
      <vt:lpstr>Example for Compactness Pruning</vt:lpstr>
      <vt:lpstr>Step 7: Redundancy Pruning</vt:lpstr>
      <vt:lpstr>Step 8: Polarity</vt:lpstr>
      <vt:lpstr>Experiment and Results</vt:lpstr>
      <vt:lpstr>Results</vt:lpstr>
      <vt:lpstr>Quick Deployment Demo - Using streamlit &amp; Heroku</vt:lpstr>
      <vt:lpstr>Shortfall Identification</vt:lpstr>
      <vt:lpstr>Mentor</vt:lpstr>
      <vt:lpstr>Our Team</vt:lpstr>
      <vt:lpstr>Thank You</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hotel review analysis</dc:title>
  <dc:creator>Vishwak Balaji</dc:creator>
  <cp:lastModifiedBy>shameel zeshan khader sheriff</cp:lastModifiedBy>
  <cp:revision>8</cp:revision>
  <dcterms:created xsi:type="dcterms:W3CDTF">2021-11-11T03:25:12Z</dcterms:created>
  <dcterms:modified xsi:type="dcterms:W3CDTF">2022-09-08T16:34:22Z</dcterms:modified>
</cp:coreProperties>
</file>