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310" r:id="rId5"/>
    <p:sldId id="261" r:id="rId6"/>
    <p:sldId id="311" r:id="rId7"/>
    <p:sldId id="312" r:id="rId8"/>
    <p:sldId id="289" r:id="rId9"/>
    <p:sldId id="267" r:id="rId10"/>
    <p:sldId id="299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6"/>
    <p:restoredTop sz="95755"/>
  </p:normalViewPr>
  <p:slideViewPr>
    <p:cSldViewPr snapToGrid="0" snapToObjects="1">
      <p:cViewPr varScale="1">
        <p:scale>
          <a:sx n="134" d="100"/>
          <a:sy n="134" d="100"/>
        </p:scale>
        <p:origin x="200" y="68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Problem1</a:t>
            </a:r>
            <a:br>
              <a:rPr kumimoji="1" lang="en-US" altLang="zh-CN" dirty="0"/>
            </a:b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4642E6-BB52-F34B-B07C-0AB56F74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985F4C-CE58-B44A-A7EE-0018D77A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49" y="828955"/>
            <a:ext cx="2917375" cy="5454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D196-898B-094B-BBBE-8A5E0BE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frontier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133B48-4F88-B247-9A7A-CD5373F5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876" y="714086"/>
            <a:ext cx="2171700" cy="927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3FCC7E-C764-4342-BA68-206FC469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870639"/>
            <a:ext cx="8404402" cy="4817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25B02D-9901-AD49-BC78-94A52A73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76" y="0"/>
            <a:ext cx="169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62475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5E9465-6F91-354F-BE31-92BB51D81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403"/>
            <a:ext cx="91948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5AABB8-D9C7-0748-A60A-5CEB0492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229642"/>
            <a:ext cx="5295900" cy="2692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DE4657-B1C9-CD46-A2E5-3E02D6A8B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12323"/>
            <a:ext cx="12192000" cy="30027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C4E4B-206E-FF43-B20A-8BE12EDD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E984D1-E384-194E-96B3-33EB5CFB1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0" y="264795"/>
            <a:ext cx="10058400" cy="2905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47F118-A40B-5C4F-91AA-801DD52D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662057"/>
            <a:ext cx="4914900" cy="289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24DD97-5228-D945-8CC9-B36A8E9ED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6436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61620" y="-62801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3F99D-9AC5-5048-B4DB-F8AFE6FF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EA9D69-C58E-7848-8C2C-7CCE172C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84416"/>
            <a:ext cx="12192000" cy="32065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5811-DA55-A94A-B0F0-B497D19B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2BA1-6D8F-7C4C-8748-C677A001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E0C8A-D20F-C141-9A80-24C53A34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90525"/>
            <a:ext cx="9982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Result:</a:t>
            </a:r>
            <a:r>
              <a:rPr lang="zh-CN" altLang="en-US" dirty="0">
                <a:solidFill>
                  <a:srgbClr val="00B0F0"/>
                </a:solidFill>
              </a:rPr>
              <a:t>   </a:t>
            </a:r>
            <a:r>
              <a:rPr lang="en-US" altLang="zh-CN" dirty="0">
                <a:solidFill>
                  <a:srgbClr val="00B0F0"/>
                </a:solidFill>
              </a:rPr>
              <a:t>						Results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from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last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week: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A3A32-8B82-6F4E-926E-C2BAD4FAE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40" y="1435608"/>
            <a:ext cx="4599000" cy="3900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C08FE8-75CA-724A-9915-C8836C4A7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796" y="1435608"/>
            <a:ext cx="4965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Conclusion</a:t>
            </a:r>
            <a:endParaRPr kumimoji="1"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ACF668-000D-1D49-A52A-A1C0AEB6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843999-AFDE-C044-A7CA-876BBBDC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036"/>
            <a:ext cx="12192000" cy="10418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Problem3</a:t>
            </a:r>
            <a:br>
              <a:rPr kumimoji="1" lang="en-US" altLang="zh-CN" dirty="0"/>
            </a:b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39272-9F99-BD4E-B2C4-016CF391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66" y="1568544"/>
            <a:ext cx="5476454" cy="37209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7286FB-93DD-2F47-B4E0-D0B32527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52" y="5289455"/>
            <a:ext cx="5003800" cy="38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11</TotalTime>
  <Words>24</Words>
  <Application>Microsoft Macintosh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木材纹理</vt:lpstr>
      <vt:lpstr>Problem1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Problem3 </vt:lpstr>
      <vt:lpstr>Stock return</vt:lpstr>
      <vt:lpstr>Efficient frontier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Problem1 </dc:title>
  <dc:creator>Zesheng Li</dc:creator>
  <cp:lastModifiedBy>Zesheng Li</cp:lastModifiedBy>
  <cp:revision>9</cp:revision>
  <dcterms:created xsi:type="dcterms:W3CDTF">2022-03-05T06:13:07Z</dcterms:created>
  <dcterms:modified xsi:type="dcterms:W3CDTF">2022-03-26T06:00:56Z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