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</p:sldMasterIdLst>
  <p:notesMasterIdLst>
    <p:notesMasterId r:id="rId15"/>
  </p:notesMasterIdLst>
  <p:sldIdLst>
    <p:sldId id="256" r:id="rId2"/>
    <p:sldId id="258" r:id="rId3"/>
    <p:sldId id="262" r:id="rId4"/>
    <p:sldId id="283" r:id="rId5"/>
    <p:sldId id="261" r:id="rId6"/>
    <p:sldId id="259" r:id="rId7"/>
    <p:sldId id="267" r:id="rId8"/>
    <p:sldId id="284" r:id="rId9"/>
    <p:sldId id="277" r:id="rId10"/>
    <p:sldId id="285" r:id="rId11"/>
    <p:sldId id="286" r:id="rId12"/>
    <p:sldId id="263" r:id="rId13"/>
    <p:sldId id="260" r:id="rId14"/>
  </p:sldIdLst>
  <p:sldSz cx="9144000" cy="5143500" type="screen16x9"/>
  <p:notesSz cx="6858000" cy="9144000"/>
  <p:embeddedFontLst>
    <p:embeddedFont>
      <p:font typeface="Fira Sans"/>
      <p:regular r:id="rId16"/>
      <p:bold r:id="rId17"/>
      <p:italic r:id="rId18"/>
      <p:boldItalic r:id="rId19"/>
    </p:embeddedFont>
    <p:embeddedFont>
      <p:font typeface="PMingLiU" panose="02020500000000000000" pitchFamily="18" charset="-120"/>
      <p:regular r:id="rId20"/>
    </p:embeddedFont>
    <p:embeddedFont>
      <p:font typeface="Freestyle Script" panose="030804020302050B0404" pitchFamily="66" charset="0"/>
      <p:regular r:id="rId21"/>
    </p:embeddedFont>
    <p:embeddedFont>
      <p:font typeface="Old English Text MT" panose="03040902040508030806" pitchFamily="66" charset="0"/>
      <p:regular r:id="rId22"/>
    </p:embeddedFont>
    <p:embeddedFont>
      <p:font typeface="Edwardian Script ITC" panose="030303020407070D0804" pitchFamily="66" charset="0"/>
      <p:regular r:id="rId23"/>
    </p:embeddedFont>
    <p:embeddedFont>
      <p:font typeface="Fira Sans Light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D3FAA3-CA52-4020-B0B2-68B0BF2C06D8}">
  <a:tblStyle styleId="{83D3FAA3-CA52-4020-B0B2-68B0BF2C06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>
        <p:scale>
          <a:sx n="75" d="100"/>
          <a:sy n="75" d="100"/>
        </p:scale>
        <p:origin x="63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4069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80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66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4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22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881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84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37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2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46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71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98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6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7847297" y="9889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882125" y="3728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296800" y="0"/>
            <a:ext cx="6550500" cy="43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6843776" y="27644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5050"/>
            </a:gs>
            <a:gs pos="55000">
              <a:srgbClr val="FFA41C"/>
            </a:gs>
            <a:gs pos="82000">
              <a:srgbClr val="FFD300"/>
            </a:gs>
            <a:gs pos="100000">
              <a:srgbClr val="FFFF99"/>
            </a:gs>
          </a:gsLst>
          <a:lin ang="54007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871C48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A4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40000">
                <a:srgbClr val="FFFFFF"/>
              </a:gs>
              <a:gs pos="100000">
                <a:srgbClr val="FFF2CC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FFD300">
              <a:alpha val="2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1676800" y="1507150"/>
            <a:ext cx="579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1676800" y="2611454"/>
            <a:ext cx="5790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1800"/>
              <a:buNone/>
              <a:defRPr sz="1800">
                <a:solidFill>
                  <a:srgbClr val="FFF2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Shape 33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34" name="Shape 34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743150" y="15522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 algn="ctr" rtl="0">
              <a:spcBef>
                <a:spcPts val="600"/>
              </a:spcBef>
              <a:spcAft>
                <a:spcPts val="0"/>
              </a:spcAft>
              <a:buSzPts val="2600"/>
              <a:buChar char="▫"/>
              <a:defRPr sz="2600" i="1"/>
            </a:lvl1pPr>
            <a:lvl2pPr marL="914400" lvl="1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2pPr>
            <a:lvl3pPr marL="1371600" lvl="2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3pPr>
            <a:lvl4pPr marL="1828800" lvl="3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4pPr>
            <a:lvl5pPr marL="2286000" lvl="4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5pPr>
            <a:lvl6pPr marL="2743200" lvl="5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6pPr>
            <a:lvl7pPr marL="3200400" lvl="6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7pPr>
            <a:lvl8pPr marL="3657600" lvl="7" indent="-393700" algn="ctr" rtl="0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8pPr>
            <a:lvl9pPr marL="4114800" lvl="8" indent="-393700" algn="ctr">
              <a:spcBef>
                <a:spcPts val="0"/>
              </a:spcBef>
              <a:spcAft>
                <a:spcPts val="0"/>
              </a:spcAft>
              <a:buSzPts val="2600"/>
              <a:buChar char="▪"/>
              <a:defRPr sz="2600" i="1"/>
            </a:lvl9pPr>
          </a:lstStyle>
          <a:p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D300"/>
                </a:solidFill>
                <a:latin typeface="Fira Sans"/>
                <a:ea typeface="Fira Sans"/>
                <a:cs typeface="Fira Sans"/>
                <a:sym typeface="Fira Sans"/>
              </a:rPr>
              <a:t>“</a:t>
            </a:r>
            <a:endParaRPr sz="6000" b="1">
              <a:solidFill>
                <a:srgbClr val="FFD3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Shape 82"/>
          <p:cNvSpPr/>
          <p:nvPr/>
        </p:nvSpPr>
        <p:spPr>
          <a:xfrm>
            <a:off x="623552" y="493854"/>
            <a:ext cx="1926904" cy="760033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 flipH="1">
            <a:off x="7999697" y="912743"/>
            <a:ext cx="1173078" cy="457797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034525" y="296676"/>
            <a:ext cx="1970215" cy="706191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-52976" y="182426"/>
            <a:ext cx="1065597" cy="415819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726067" y="2914049"/>
            <a:ext cx="1632983" cy="585315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8150684" y="327442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7224776" y="2535851"/>
            <a:ext cx="1306909" cy="509966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-92652" y="2914056"/>
            <a:ext cx="1054299" cy="415849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▪"/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49050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2"/>
          </p:nvPr>
        </p:nvSpPr>
        <p:spPr>
          <a:xfrm>
            <a:off x="4680828" y="1276350"/>
            <a:ext cx="36141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" type="blank">
  <p:cSld name="BLANK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1000">
                <a:srgbClr val="FFFFFF"/>
              </a:gs>
              <a:gs pos="100000">
                <a:srgbClr val="9FF6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">
  <p:cSld name="BLANK_1_1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Shape 166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167" name="Shape 167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Shape 209"/>
          <p:cNvSpPr/>
          <p:nvPr/>
        </p:nvSpPr>
        <p:spPr>
          <a:xfrm>
            <a:off x="0" y="3953694"/>
            <a:ext cx="9144000" cy="1178720"/>
          </a:xfrm>
          <a:custGeom>
            <a:avLst/>
            <a:gdLst/>
            <a:ahLst/>
            <a:cxnLst/>
            <a:rect l="0" t="0" r="0" b="0"/>
            <a:pathLst>
              <a:path w="285750" h="36835" extrusionOk="0">
                <a:moveTo>
                  <a:pt x="280169" y="0"/>
                </a:moveTo>
                <a:lnTo>
                  <a:pt x="272802" y="4465"/>
                </a:lnTo>
                <a:lnTo>
                  <a:pt x="272802" y="23441"/>
                </a:lnTo>
                <a:lnTo>
                  <a:pt x="264988" y="23441"/>
                </a:lnTo>
                <a:lnTo>
                  <a:pt x="264988" y="12948"/>
                </a:lnTo>
                <a:lnTo>
                  <a:pt x="260524" y="12948"/>
                </a:lnTo>
                <a:lnTo>
                  <a:pt x="260524" y="6028"/>
                </a:lnTo>
                <a:lnTo>
                  <a:pt x="253157" y="6028"/>
                </a:lnTo>
                <a:lnTo>
                  <a:pt x="253157" y="19869"/>
                </a:lnTo>
                <a:lnTo>
                  <a:pt x="232395" y="15404"/>
                </a:lnTo>
                <a:lnTo>
                  <a:pt x="232395" y="7144"/>
                </a:lnTo>
                <a:lnTo>
                  <a:pt x="225698" y="7144"/>
                </a:lnTo>
                <a:lnTo>
                  <a:pt x="225698" y="19422"/>
                </a:lnTo>
                <a:lnTo>
                  <a:pt x="216098" y="19422"/>
                </a:lnTo>
                <a:lnTo>
                  <a:pt x="216098" y="9153"/>
                </a:lnTo>
                <a:lnTo>
                  <a:pt x="214313" y="9153"/>
                </a:lnTo>
                <a:lnTo>
                  <a:pt x="214313" y="8483"/>
                </a:lnTo>
                <a:lnTo>
                  <a:pt x="210071" y="8483"/>
                </a:lnTo>
                <a:lnTo>
                  <a:pt x="210071" y="9153"/>
                </a:lnTo>
                <a:lnTo>
                  <a:pt x="208731" y="9153"/>
                </a:lnTo>
                <a:lnTo>
                  <a:pt x="208731" y="18083"/>
                </a:lnTo>
                <a:lnTo>
                  <a:pt x="200695" y="18083"/>
                </a:lnTo>
                <a:lnTo>
                  <a:pt x="200695" y="6028"/>
                </a:lnTo>
                <a:lnTo>
                  <a:pt x="198462" y="6028"/>
                </a:lnTo>
                <a:lnTo>
                  <a:pt x="198351" y="5693"/>
                </a:lnTo>
                <a:lnTo>
                  <a:pt x="198239" y="5414"/>
                </a:lnTo>
                <a:lnTo>
                  <a:pt x="198072" y="5135"/>
                </a:lnTo>
                <a:lnTo>
                  <a:pt x="197848" y="4911"/>
                </a:lnTo>
                <a:lnTo>
                  <a:pt x="197625" y="4744"/>
                </a:lnTo>
                <a:lnTo>
                  <a:pt x="197346" y="4577"/>
                </a:lnTo>
                <a:lnTo>
                  <a:pt x="197011" y="4521"/>
                </a:lnTo>
                <a:lnTo>
                  <a:pt x="196676" y="4465"/>
                </a:lnTo>
                <a:lnTo>
                  <a:pt x="196342" y="4521"/>
                </a:lnTo>
                <a:lnTo>
                  <a:pt x="196007" y="4577"/>
                </a:lnTo>
                <a:lnTo>
                  <a:pt x="195728" y="4744"/>
                </a:lnTo>
                <a:lnTo>
                  <a:pt x="195504" y="4911"/>
                </a:lnTo>
                <a:lnTo>
                  <a:pt x="195281" y="5135"/>
                </a:lnTo>
                <a:lnTo>
                  <a:pt x="195114" y="5414"/>
                </a:lnTo>
                <a:lnTo>
                  <a:pt x="195002" y="5693"/>
                </a:lnTo>
                <a:lnTo>
                  <a:pt x="194890" y="6028"/>
                </a:lnTo>
                <a:lnTo>
                  <a:pt x="192881" y="6028"/>
                </a:lnTo>
                <a:lnTo>
                  <a:pt x="192881" y="14734"/>
                </a:lnTo>
                <a:lnTo>
                  <a:pt x="182166" y="14734"/>
                </a:lnTo>
                <a:lnTo>
                  <a:pt x="182166" y="19869"/>
                </a:lnTo>
                <a:lnTo>
                  <a:pt x="172789" y="19869"/>
                </a:lnTo>
                <a:lnTo>
                  <a:pt x="172789" y="14734"/>
                </a:lnTo>
                <a:lnTo>
                  <a:pt x="167432" y="12502"/>
                </a:lnTo>
                <a:lnTo>
                  <a:pt x="167432" y="16967"/>
                </a:lnTo>
                <a:lnTo>
                  <a:pt x="160511" y="16967"/>
                </a:lnTo>
                <a:lnTo>
                  <a:pt x="160511" y="8037"/>
                </a:lnTo>
                <a:lnTo>
                  <a:pt x="154260" y="8037"/>
                </a:lnTo>
                <a:lnTo>
                  <a:pt x="154260" y="6697"/>
                </a:lnTo>
                <a:lnTo>
                  <a:pt x="152251" y="6697"/>
                </a:lnTo>
                <a:lnTo>
                  <a:pt x="152251" y="8037"/>
                </a:lnTo>
                <a:lnTo>
                  <a:pt x="150912" y="8037"/>
                </a:lnTo>
                <a:lnTo>
                  <a:pt x="150912" y="21655"/>
                </a:lnTo>
                <a:lnTo>
                  <a:pt x="138410" y="21655"/>
                </a:lnTo>
                <a:lnTo>
                  <a:pt x="138410" y="8037"/>
                </a:lnTo>
                <a:lnTo>
                  <a:pt x="130597" y="8037"/>
                </a:lnTo>
                <a:lnTo>
                  <a:pt x="130597" y="18976"/>
                </a:lnTo>
                <a:lnTo>
                  <a:pt x="127695" y="18976"/>
                </a:lnTo>
                <a:lnTo>
                  <a:pt x="127695" y="11162"/>
                </a:lnTo>
                <a:lnTo>
                  <a:pt x="121890" y="11162"/>
                </a:lnTo>
                <a:lnTo>
                  <a:pt x="121890" y="18976"/>
                </a:lnTo>
                <a:lnTo>
                  <a:pt x="120774" y="18976"/>
                </a:lnTo>
                <a:lnTo>
                  <a:pt x="120774" y="20538"/>
                </a:lnTo>
                <a:lnTo>
                  <a:pt x="109165" y="20538"/>
                </a:lnTo>
                <a:lnTo>
                  <a:pt x="109165" y="12948"/>
                </a:lnTo>
                <a:lnTo>
                  <a:pt x="99343" y="12948"/>
                </a:lnTo>
                <a:lnTo>
                  <a:pt x="99343" y="11162"/>
                </a:lnTo>
                <a:lnTo>
                  <a:pt x="93762" y="11162"/>
                </a:lnTo>
                <a:lnTo>
                  <a:pt x="93762" y="22994"/>
                </a:lnTo>
                <a:lnTo>
                  <a:pt x="86841" y="22994"/>
                </a:lnTo>
                <a:lnTo>
                  <a:pt x="86841" y="14734"/>
                </a:lnTo>
                <a:lnTo>
                  <a:pt x="84386" y="14734"/>
                </a:lnTo>
                <a:lnTo>
                  <a:pt x="84386" y="12948"/>
                </a:lnTo>
                <a:lnTo>
                  <a:pt x="80144" y="12948"/>
                </a:lnTo>
                <a:lnTo>
                  <a:pt x="80144" y="14734"/>
                </a:lnTo>
                <a:lnTo>
                  <a:pt x="77465" y="14734"/>
                </a:lnTo>
                <a:lnTo>
                  <a:pt x="77465" y="21655"/>
                </a:lnTo>
                <a:lnTo>
                  <a:pt x="56927" y="21655"/>
                </a:lnTo>
                <a:lnTo>
                  <a:pt x="56927" y="16297"/>
                </a:lnTo>
                <a:lnTo>
                  <a:pt x="51346" y="16297"/>
                </a:lnTo>
                <a:lnTo>
                  <a:pt x="51346" y="8037"/>
                </a:lnTo>
                <a:lnTo>
                  <a:pt x="45318" y="10269"/>
                </a:lnTo>
                <a:lnTo>
                  <a:pt x="45318" y="27682"/>
                </a:lnTo>
                <a:lnTo>
                  <a:pt x="33710" y="27682"/>
                </a:lnTo>
                <a:lnTo>
                  <a:pt x="33710" y="11162"/>
                </a:lnTo>
                <a:lnTo>
                  <a:pt x="25673" y="11162"/>
                </a:lnTo>
                <a:lnTo>
                  <a:pt x="25673" y="21878"/>
                </a:lnTo>
                <a:lnTo>
                  <a:pt x="8037" y="21878"/>
                </a:lnTo>
                <a:lnTo>
                  <a:pt x="8037" y="16967"/>
                </a:lnTo>
                <a:lnTo>
                  <a:pt x="0" y="16967"/>
                </a:lnTo>
                <a:lnTo>
                  <a:pt x="0" y="36835"/>
                </a:lnTo>
                <a:lnTo>
                  <a:pt x="285750" y="36835"/>
                </a:lnTo>
                <a:lnTo>
                  <a:pt x="285750" y="16743"/>
                </a:lnTo>
                <a:lnTo>
                  <a:pt x="280169" y="16743"/>
                </a:lnTo>
                <a:lnTo>
                  <a:pt x="280169" y="0"/>
                </a:lnTo>
                <a:close/>
              </a:path>
            </a:pathLst>
          </a:custGeom>
          <a:solidFill>
            <a:srgbClr val="1C4587">
              <a:alpha val="2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35712" y="4025118"/>
            <a:ext cx="9072576" cy="1107296"/>
          </a:xfrm>
          <a:custGeom>
            <a:avLst/>
            <a:gdLst/>
            <a:ahLst/>
            <a:cxnLst/>
            <a:rect l="0" t="0" r="0" b="0"/>
            <a:pathLst>
              <a:path w="283518" h="34603" extrusionOk="0">
                <a:moveTo>
                  <a:pt x="110059" y="1"/>
                </a:moveTo>
                <a:lnTo>
                  <a:pt x="110059" y="2010"/>
                </a:lnTo>
                <a:lnTo>
                  <a:pt x="108273" y="2010"/>
                </a:lnTo>
                <a:lnTo>
                  <a:pt x="108273" y="5135"/>
                </a:lnTo>
                <a:lnTo>
                  <a:pt x="105817" y="5135"/>
                </a:lnTo>
                <a:lnTo>
                  <a:pt x="105817" y="29245"/>
                </a:lnTo>
                <a:lnTo>
                  <a:pt x="100236" y="29245"/>
                </a:lnTo>
                <a:lnTo>
                  <a:pt x="100236" y="16297"/>
                </a:lnTo>
                <a:lnTo>
                  <a:pt x="90413" y="16297"/>
                </a:lnTo>
                <a:lnTo>
                  <a:pt x="90413" y="26622"/>
                </a:lnTo>
                <a:lnTo>
                  <a:pt x="83046" y="29859"/>
                </a:lnTo>
                <a:lnTo>
                  <a:pt x="83046" y="22771"/>
                </a:lnTo>
                <a:lnTo>
                  <a:pt x="80144" y="22771"/>
                </a:lnTo>
                <a:lnTo>
                  <a:pt x="80144" y="29245"/>
                </a:lnTo>
                <a:lnTo>
                  <a:pt x="73224" y="29245"/>
                </a:lnTo>
                <a:lnTo>
                  <a:pt x="73224" y="24557"/>
                </a:lnTo>
                <a:lnTo>
                  <a:pt x="69429" y="24557"/>
                </a:lnTo>
                <a:lnTo>
                  <a:pt x="69429" y="11386"/>
                </a:lnTo>
                <a:lnTo>
                  <a:pt x="59159" y="13228"/>
                </a:lnTo>
                <a:lnTo>
                  <a:pt x="59159" y="24557"/>
                </a:lnTo>
                <a:lnTo>
                  <a:pt x="53355" y="24557"/>
                </a:lnTo>
                <a:lnTo>
                  <a:pt x="53355" y="29245"/>
                </a:lnTo>
                <a:lnTo>
                  <a:pt x="45765" y="29245"/>
                </a:lnTo>
                <a:lnTo>
                  <a:pt x="45765" y="13842"/>
                </a:lnTo>
                <a:lnTo>
                  <a:pt x="41747" y="13842"/>
                </a:lnTo>
                <a:lnTo>
                  <a:pt x="41747" y="5135"/>
                </a:lnTo>
                <a:lnTo>
                  <a:pt x="28352" y="5135"/>
                </a:lnTo>
                <a:lnTo>
                  <a:pt x="28352" y="25450"/>
                </a:lnTo>
                <a:lnTo>
                  <a:pt x="20762" y="25450"/>
                </a:lnTo>
                <a:lnTo>
                  <a:pt x="20762" y="16297"/>
                </a:lnTo>
                <a:lnTo>
                  <a:pt x="19311" y="16297"/>
                </a:lnTo>
                <a:lnTo>
                  <a:pt x="19143" y="15348"/>
                </a:lnTo>
                <a:lnTo>
                  <a:pt x="19032" y="14902"/>
                </a:lnTo>
                <a:lnTo>
                  <a:pt x="18864" y="14511"/>
                </a:lnTo>
                <a:lnTo>
                  <a:pt x="18585" y="14121"/>
                </a:lnTo>
                <a:lnTo>
                  <a:pt x="18306" y="13786"/>
                </a:lnTo>
                <a:lnTo>
                  <a:pt x="17915" y="13507"/>
                </a:lnTo>
                <a:lnTo>
                  <a:pt x="17525" y="13339"/>
                </a:lnTo>
                <a:lnTo>
                  <a:pt x="17078" y="13228"/>
                </a:lnTo>
                <a:lnTo>
                  <a:pt x="16632" y="13172"/>
                </a:lnTo>
                <a:lnTo>
                  <a:pt x="16185" y="13228"/>
                </a:lnTo>
                <a:lnTo>
                  <a:pt x="15739" y="13339"/>
                </a:lnTo>
                <a:lnTo>
                  <a:pt x="15348" y="13507"/>
                </a:lnTo>
                <a:lnTo>
                  <a:pt x="14957" y="13786"/>
                </a:lnTo>
                <a:lnTo>
                  <a:pt x="14678" y="14121"/>
                </a:lnTo>
                <a:lnTo>
                  <a:pt x="14399" y="14511"/>
                </a:lnTo>
                <a:lnTo>
                  <a:pt x="14232" y="14902"/>
                </a:lnTo>
                <a:lnTo>
                  <a:pt x="14120" y="15348"/>
                </a:lnTo>
                <a:lnTo>
                  <a:pt x="13953" y="16297"/>
                </a:lnTo>
                <a:lnTo>
                  <a:pt x="12502" y="16297"/>
                </a:lnTo>
                <a:lnTo>
                  <a:pt x="12502" y="21153"/>
                </a:lnTo>
                <a:lnTo>
                  <a:pt x="4242" y="23385"/>
                </a:lnTo>
                <a:lnTo>
                  <a:pt x="4242" y="29245"/>
                </a:lnTo>
                <a:lnTo>
                  <a:pt x="0" y="29245"/>
                </a:lnTo>
                <a:lnTo>
                  <a:pt x="0" y="34603"/>
                </a:lnTo>
                <a:lnTo>
                  <a:pt x="283518" y="34603"/>
                </a:lnTo>
                <a:lnTo>
                  <a:pt x="283518" y="25450"/>
                </a:lnTo>
                <a:lnTo>
                  <a:pt x="275258" y="25450"/>
                </a:lnTo>
                <a:lnTo>
                  <a:pt x="275258" y="11163"/>
                </a:lnTo>
                <a:lnTo>
                  <a:pt x="268114" y="11163"/>
                </a:lnTo>
                <a:lnTo>
                  <a:pt x="268114" y="19423"/>
                </a:lnTo>
                <a:lnTo>
                  <a:pt x="255389" y="19423"/>
                </a:lnTo>
                <a:lnTo>
                  <a:pt x="255389" y="29245"/>
                </a:lnTo>
                <a:lnTo>
                  <a:pt x="247576" y="29245"/>
                </a:lnTo>
                <a:lnTo>
                  <a:pt x="247576" y="5135"/>
                </a:lnTo>
                <a:lnTo>
                  <a:pt x="244450" y="5135"/>
                </a:lnTo>
                <a:lnTo>
                  <a:pt x="244450" y="4075"/>
                </a:lnTo>
                <a:lnTo>
                  <a:pt x="244339" y="3405"/>
                </a:lnTo>
                <a:lnTo>
                  <a:pt x="244171" y="2791"/>
                </a:lnTo>
                <a:lnTo>
                  <a:pt x="243892" y="2289"/>
                </a:lnTo>
                <a:lnTo>
                  <a:pt x="243502" y="1787"/>
                </a:lnTo>
                <a:lnTo>
                  <a:pt x="242999" y="1452"/>
                </a:lnTo>
                <a:lnTo>
                  <a:pt x="242441" y="1117"/>
                </a:lnTo>
                <a:lnTo>
                  <a:pt x="241883" y="949"/>
                </a:lnTo>
                <a:lnTo>
                  <a:pt x="241213" y="894"/>
                </a:lnTo>
                <a:lnTo>
                  <a:pt x="240544" y="949"/>
                </a:lnTo>
                <a:lnTo>
                  <a:pt x="239986" y="1117"/>
                </a:lnTo>
                <a:lnTo>
                  <a:pt x="239427" y="1452"/>
                </a:lnTo>
                <a:lnTo>
                  <a:pt x="238925" y="1787"/>
                </a:lnTo>
                <a:lnTo>
                  <a:pt x="238534" y="2289"/>
                </a:lnTo>
                <a:lnTo>
                  <a:pt x="238255" y="2791"/>
                </a:lnTo>
                <a:lnTo>
                  <a:pt x="238088" y="3405"/>
                </a:lnTo>
                <a:lnTo>
                  <a:pt x="237976" y="4075"/>
                </a:lnTo>
                <a:lnTo>
                  <a:pt x="237976" y="5135"/>
                </a:lnTo>
                <a:lnTo>
                  <a:pt x="235074" y="5135"/>
                </a:lnTo>
                <a:lnTo>
                  <a:pt x="235074" y="21878"/>
                </a:lnTo>
                <a:lnTo>
                  <a:pt x="226368" y="30864"/>
                </a:lnTo>
                <a:lnTo>
                  <a:pt x="226368" y="894"/>
                </a:lnTo>
                <a:lnTo>
                  <a:pt x="221010" y="5637"/>
                </a:lnTo>
                <a:lnTo>
                  <a:pt x="221010" y="21432"/>
                </a:lnTo>
                <a:lnTo>
                  <a:pt x="216322" y="21432"/>
                </a:lnTo>
                <a:lnTo>
                  <a:pt x="216322" y="13842"/>
                </a:lnTo>
                <a:lnTo>
                  <a:pt x="204490" y="13842"/>
                </a:lnTo>
                <a:lnTo>
                  <a:pt x="204490" y="29245"/>
                </a:lnTo>
                <a:lnTo>
                  <a:pt x="195114" y="29245"/>
                </a:lnTo>
                <a:lnTo>
                  <a:pt x="195114" y="11163"/>
                </a:lnTo>
                <a:lnTo>
                  <a:pt x="185961" y="11163"/>
                </a:lnTo>
                <a:lnTo>
                  <a:pt x="185961" y="29245"/>
                </a:lnTo>
                <a:lnTo>
                  <a:pt x="177255" y="29245"/>
                </a:lnTo>
                <a:lnTo>
                  <a:pt x="177255" y="16297"/>
                </a:lnTo>
                <a:lnTo>
                  <a:pt x="174799" y="16297"/>
                </a:lnTo>
                <a:lnTo>
                  <a:pt x="174799" y="29692"/>
                </a:lnTo>
                <a:lnTo>
                  <a:pt x="166316" y="26678"/>
                </a:lnTo>
                <a:lnTo>
                  <a:pt x="166316" y="19423"/>
                </a:lnTo>
                <a:lnTo>
                  <a:pt x="163190" y="19423"/>
                </a:lnTo>
                <a:lnTo>
                  <a:pt x="163190" y="11832"/>
                </a:lnTo>
                <a:lnTo>
                  <a:pt x="155600" y="11832"/>
                </a:lnTo>
                <a:lnTo>
                  <a:pt x="155600" y="19423"/>
                </a:lnTo>
                <a:lnTo>
                  <a:pt x="144884" y="19423"/>
                </a:lnTo>
                <a:lnTo>
                  <a:pt x="144884" y="15293"/>
                </a:lnTo>
                <a:lnTo>
                  <a:pt x="134615" y="11609"/>
                </a:lnTo>
                <a:lnTo>
                  <a:pt x="134615" y="23664"/>
                </a:lnTo>
                <a:lnTo>
                  <a:pt x="123900" y="23664"/>
                </a:lnTo>
                <a:lnTo>
                  <a:pt x="123900" y="13842"/>
                </a:lnTo>
                <a:lnTo>
                  <a:pt x="117426" y="13842"/>
                </a:lnTo>
                <a:lnTo>
                  <a:pt x="117426" y="5135"/>
                </a:lnTo>
                <a:lnTo>
                  <a:pt x="114523" y="5135"/>
                </a:lnTo>
                <a:lnTo>
                  <a:pt x="114523" y="2010"/>
                </a:lnTo>
                <a:lnTo>
                  <a:pt x="112738" y="2010"/>
                </a:lnTo>
                <a:lnTo>
                  <a:pt x="112738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0" y="3886185"/>
            <a:ext cx="9144000" cy="1257312"/>
          </a:xfrm>
          <a:custGeom>
            <a:avLst/>
            <a:gdLst/>
            <a:ahLst/>
            <a:cxnLst/>
            <a:rect l="0" t="0" r="0" b="0"/>
            <a:pathLst>
              <a:path w="285750" h="39291" extrusionOk="0">
                <a:moveTo>
                  <a:pt x="241381" y="11832"/>
                </a:moveTo>
                <a:lnTo>
                  <a:pt x="241381" y="15348"/>
                </a:lnTo>
                <a:lnTo>
                  <a:pt x="239762" y="15348"/>
                </a:lnTo>
                <a:lnTo>
                  <a:pt x="239762" y="11832"/>
                </a:lnTo>
                <a:close/>
                <a:moveTo>
                  <a:pt x="244450" y="11832"/>
                </a:moveTo>
                <a:lnTo>
                  <a:pt x="244450" y="15348"/>
                </a:lnTo>
                <a:lnTo>
                  <a:pt x="242832" y="15348"/>
                </a:lnTo>
                <a:lnTo>
                  <a:pt x="242832" y="11832"/>
                </a:lnTo>
                <a:close/>
                <a:moveTo>
                  <a:pt x="226591" y="8484"/>
                </a:moveTo>
                <a:lnTo>
                  <a:pt x="226591" y="17190"/>
                </a:lnTo>
                <a:lnTo>
                  <a:pt x="225698" y="17190"/>
                </a:lnTo>
                <a:lnTo>
                  <a:pt x="225698" y="9600"/>
                </a:lnTo>
                <a:lnTo>
                  <a:pt x="226591" y="8484"/>
                </a:lnTo>
                <a:close/>
                <a:moveTo>
                  <a:pt x="241381" y="17134"/>
                </a:moveTo>
                <a:lnTo>
                  <a:pt x="241381" y="20650"/>
                </a:lnTo>
                <a:lnTo>
                  <a:pt x="239762" y="20650"/>
                </a:lnTo>
                <a:lnTo>
                  <a:pt x="239762" y="17134"/>
                </a:lnTo>
                <a:close/>
                <a:moveTo>
                  <a:pt x="244450" y="17134"/>
                </a:moveTo>
                <a:lnTo>
                  <a:pt x="244450" y="20650"/>
                </a:lnTo>
                <a:lnTo>
                  <a:pt x="242832" y="20650"/>
                </a:lnTo>
                <a:lnTo>
                  <a:pt x="242832" y="17134"/>
                </a:lnTo>
                <a:close/>
                <a:moveTo>
                  <a:pt x="194221" y="17860"/>
                </a:moveTo>
                <a:lnTo>
                  <a:pt x="194221" y="21320"/>
                </a:lnTo>
                <a:lnTo>
                  <a:pt x="192212" y="21320"/>
                </a:lnTo>
                <a:lnTo>
                  <a:pt x="192212" y="17860"/>
                </a:lnTo>
                <a:close/>
                <a:moveTo>
                  <a:pt x="216098" y="20762"/>
                </a:moveTo>
                <a:lnTo>
                  <a:pt x="216098" y="21822"/>
                </a:lnTo>
                <a:lnTo>
                  <a:pt x="207169" y="21822"/>
                </a:lnTo>
                <a:lnTo>
                  <a:pt x="207169" y="20762"/>
                </a:lnTo>
                <a:close/>
                <a:moveTo>
                  <a:pt x="64517" y="19869"/>
                </a:moveTo>
                <a:lnTo>
                  <a:pt x="64517" y="21878"/>
                </a:lnTo>
                <a:lnTo>
                  <a:pt x="62508" y="21878"/>
                </a:lnTo>
                <a:lnTo>
                  <a:pt x="62508" y="19869"/>
                </a:lnTo>
                <a:close/>
                <a:moveTo>
                  <a:pt x="68312" y="19869"/>
                </a:moveTo>
                <a:lnTo>
                  <a:pt x="68312" y="21878"/>
                </a:lnTo>
                <a:lnTo>
                  <a:pt x="66303" y="21878"/>
                </a:lnTo>
                <a:lnTo>
                  <a:pt x="66303" y="19869"/>
                </a:lnTo>
                <a:close/>
                <a:moveTo>
                  <a:pt x="45318" y="21208"/>
                </a:moveTo>
                <a:lnTo>
                  <a:pt x="45318" y="22213"/>
                </a:lnTo>
                <a:lnTo>
                  <a:pt x="40853" y="22213"/>
                </a:lnTo>
                <a:lnTo>
                  <a:pt x="40853" y="21208"/>
                </a:lnTo>
                <a:close/>
                <a:moveTo>
                  <a:pt x="138522" y="19423"/>
                </a:moveTo>
                <a:lnTo>
                  <a:pt x="138857" y="19478"/>
                </a:lnTo>
                <a:lnTo>
                  <a:pt x="139192" y="19534"/>
                </a:lnTo>
                <a:lnTo>
                  <a:pt x="139471" y="19702"/>
                </a:lnTo>
                <a:lnTo>
                  <a:pt x="139694" y="19925"/>
                </a:lnTo>
                <a:lnTo>
                  <a:pt x="139917" y="20148"/>
                </a:lnTo>
                <a:lnTo>
                  <a:pt x="140084" y="20427"/>
                </a:lnTo>
                <a:lnTo>
                  <a:pt x="140140" y="20762"/>
                </a:lnTo>
                <a:lnTo>
                  <a:pt x="140196" y="21097"/>
                </a:lnTo>
                <a:lnTo>
                  <a:pt x="140140" y="21432"/>
                </a:lnTo>
                <a:lnTo>
                  <a:pt x="140084" y="21767"/>
                </a:lnTo>
                <a:lnTo>
                  <a:pt x="139917" y="22046"/>
                </a:lnTo>
                <a:lnTo>
                  <a:pt x="139694" y="22269"/>
                </a:lnTo>
                <a:lnTo>
                  <a:pt x="139471" y="22492"/>
                </a:lnTo>
                <a:lnTo>
                  <a:pt x="139192" y="22660"/>
                </a:lnTo>
                <a:lnTo>
                  <a:pt x="138857" y="22715"/>
                </a:lnTo>
                <a:lnTo>
                  <a:pt x="138522" y="22771"/>
                </a:lnTo>
                <a:lnTo>
                  <a:pt x="138187" y="22715"/>
                </a:lnTo>
                <a:lnTo>
                  <a:pt x="137852" y="22660"/>
                </a:lnTo>
                <a:lnTo>
                  <a:pt x="137573" y="22492"/>
                </a:lnTo>
                <a:lnTo>
                  <a:pt x="137350" y="22269"/>
                </a:lnTo>
                <a:lnTo>
                  <a:pt x="137127" y="22046"/>
                </a:lnTo>
                <a:lnTo>
                  <a:pt x="136959" y="21767"/>
                </a:lnTo>
                <a:lnTo>
                  <a:pt x="136903" y="21432"/>
                </a:lnTo>
                <a:lnTo>
                  <a:pt x="136847" y="21097"/>
                </a:lnTo>
                <a:lnTo>
                  <a:pt x="136903" y="20762"/>
                </a:lnTo>
                <a:lnTo>
                  <a:pt x="136959" y="20427"/>
                </a:lnTo>
                <a:lnTo>
                  <a:pt x="137127" y="20148"/>
                </a:lnTo>
                <a:lnTo>
                  <a:pt x="137350" y="19925"/>
                </a:lnTo>
                <a:lnTo>
                  <a:pt x="137573" y="19702"/>
                </a:lnTo>
                <a:lnTo>
                  <a:pt x="137852" y="19534"/>
                </a:lnTo>
                <a:lnTo>
                  <a:pt x="138187" y="19478"/>
                </a:lnTo>
                <a:lnTo>
                  <a:pt x="138522" y="19423"/>
                </a:lnTo>
                <a:close/>
                <a:moveTo>
                  <a:pt x="64517" y="22883"/>
                </a:moveTo>
                <a:lnTo>
                  <a:pt x="64517" y="24892"/>
                </a:lnTo>
                <a:lnTo>
                  <a:pt x="62508" y="24892"/>
                </a:lnTo>
                <a:lnTo>
                  <a:pt x="62508" y="22883"/>
                </a:lnTo>
                <a:close/>
                <a:moveTo>
                  <a:pt x="68312" y="22883"/>
                </a:moveTo>
                <a:lnTo>
                  <a:pt x="68312" y="24892"/>
                </a:lnTo>
                <a:lnTo>
                  <a:pt x="66303" y="24892"/>
                </a:lnTo>
                <a:lnTo>
                  <a:pt x="66303" y="22883"/>
                </a:lnTo>
                <a:close/>
                <a:moveTo>
                  <a:pt x="216098" y="24334"/>
                </a:moveTo>
                <a:lnTo>
                  <a:pt x="216098" y="25450"/>
                </a:lnTo>
                <a:lnTo>
                  <a:pt x="207169" y="25450"/>
                </a:lnTo>
                <a:lnTo>
                  <a:pt x="207169" y="24334"/>
                </a:lnTo>
                <a:close/>
                <a:moveTo>
                  <a:pt x="45318" y="24501"/>
                </a:moveTo>
                <a:lnTo>
                  <a:pt x="45318" y="25506"/>
                </a:lnTo>
                <a:lnTo>
                  <a:pt x="40853" y="25506"/>
                </a:lnTo>
                <a:lnTo>
                  <a:pt x="40853" y="24501"/>
                </a:lnTo>
                <a:close/>
                <a:moveTo>
                  <a:pt x="241381" y="22380"/>
                </a:moveTo>
                <a:lnTo>
                  <a:pt x="241381" y="25897"/>
                </a:lnTo>
                <a:lnTo>
                  <a:pt x="239762" y="25897"/>
                </a:lnTo>
                <a:lnTo>
                  <a:pt x="239762" y="22380"/>
                </a:lnTo>
                <a:close/>
                <a:moveTo>
                  <a:pt x="244450" y="22380"/>
                </a:moveTo>
                <a:lnTo>
                  <a:pt x="244450" y="25897"/>
                </a:lnTo>
                <a:lnTo>
                  <a:pt x="242832" y="25897"/>
                </a:lnTo>
                <a:lnTo>
                  <a:pt x="242832" y="22380"/>
                </a:lnTo>
                <a:close/>
                <a:moveTo>
                  <a:pt x="194221" y="23106"/>
                </a:moveTo>
                <a:lnTo>
                  <a:pt x="194221" y="26566"/>
                </a:lnTo>
                <a:lnTo>
                  <a:pt x="192212" y="26566"/>
                </a:lnTo>
                <a:lnTo>
                  <a:pt x="192212" y="23106"/>
                </a:lnTo>
                <a:close/>
                <a:moveTo>
                  <a:pt x="64517" y="25897"/>
                </a:moveTo>
                <a:lnTo>
                  <a:pt x="64517" y="27906"/>
                </a:lnTo>
                <a:lnTo>
                  <a:pt x="62508" y="27906"/>
                </a:lnTo>
                <a:lnTo>
                  <a:pt x="62508" y="25897"/>
                </a:lnTo>
                <a:close/>
                <a:moveTo>
                  <a:pt x="68312" y="25897"/>
                </a:moveTo>
                <a:lnTo>
                  <a:pt x="68312" y="27906"/>
                </a:lnTo>
                <a:lnTo>
                  <a:pt x="66303" y="27906"/>
                </a:lnTo>
                <a:lnTo>
                  <a:pt x="66303" y="25897"/>
                </a:lnTo>
                <a:close/>
                <a:moveTo>
                  <a:pt x="45318" y="27850"/>
                </a:moveTo>
                <a:lnTo>
                  <a:pt x="45318" y="28854"/>
                </a:lnTo>
                <a:lnTo>
                  <a:pt x="40853" y="28854"/>
                </a:lnTo>
                <a:lnTo>
                  <a:pt x="40853" y="27850"/>
                </a:lnTo>
                <a:close/>
                <a:moveTo>
                  <a:pt x="216098" y="27906"/>
                </a:moveTo>
                <a:lnTo>
                  <a:pt x="216098" y="29022"/>
                </a:lnTo>
                <a:lnTo>
                  <a:pt x="207169" y="29022"/>
                </a:lnTo>
                <a:lnTo>
                  <a:pt x="207169" y="27906"/>
                </a:lnTo>
                <a:close/>
                <a:moveTo>
                  <a:pt x="82767" y="28352"/>
                </a:moveTo>
                <a:lnTo>
                  <a:pt x="82934" y="28408"/>
                </a:lnTo>
                <a:lnTo>
                  <a:pt x="83214" y="28631"/>
                </a:lnTo>
                <a:lnTo>
                  <a:pt x="83437" y="28910"/>
                </a:lnTo>
                <a:lnTo>
                  <a:pt x="83493" y="29078"/>
                </a:lnTo>
                <a:lnTo>
                  <a:pt x="83493" y="29245"/>
                </a:lnTo>
                <a:lnTo>
                  <a:pt x="83493" y="29413"/>
                </a:lnTo>
                <a:lnTo>
                  <a:pt x="83437" y="29580"/>
                </a:lnTo>
                <a:lnTo>
                  <a:pt x="83214" y="29859"/>
                </a:lnTo>
                <a:lnTo>
                  <a:pt x="82934" y="30082"/>
                </a:lnTo>
                <a:lnTo>
                  <a:pt x="82767" y="30138"/>
                </a:lnTo>
                <a:lnTo>
                  <a:pt x="82432" y="30138"/>
                </a:lnTo>
                <a:lnTo>
                  <a:pt x="82265" y="30082"/>
                </a:lnTo>
                <a:lnTo>
                  <a:pt x="81986" y="29859"/>
                </a:lnTo>
                <a:lnTo>
                  <a:pt x="81762" y="29580"/>
                </a:lnTo>
                <a:lnTo>
                  <a:pt x="81707" y="29413"/>
                </a:lnTo>
                <a:lnTo>
                  <a:pt x="81707" y="29245"/>
                </a:lnTo>
                <a:lnTo>
                  <a:pt x="81707" y="29078"/>
                </a:lnTo>
                <a:lnTo>
                  <a:pt x="81762" y="28910"/>
                </a:lnTo>
                <a:lnTo>
                  <a:pt x="81986" y="28631"/>
                </a:lnTo>
                <a:lnTo>
                  <a:pt x="82265" y="28408"/>
                </a:lnTo>
                <a:lnTo>
                  <a:pt x="82432" y="28352"/>
                </a:lnTo>
                <a:close/>
                <a:moveTo>
                  <a:pt x="45318" y="31143"/>
                </a:moveTo>
                <a:lnTo>
                  <a:pt x="45318" y="32147"/>
                </a:lnTo>
                <a:lnTo>
                  <a:pt x="40853" y="32147"/>
                </a:lnTo>
                <a:lnTo>
                  <a:pt x="40853" y="31143"/>
                </a:lnTo>
                <a:close/>
                <a:moveTo>
                  <a:pt x="8037" y="28352"/>
                </a:moveTo>
                <a:lnTo>
                  <a:pt x="8037" y="32594"/>
                </a:lnTo>
                <a:lnTo>
                  <a:pt x="6028" y="32594"/>
                </a:lnTo>
                <a:lnTo>
                  <a:pt x="6028" y="28352"/>
                </a:lnTo>
                <a:close/>
                <a:moveTo>
                  <a:pt x="216098" y="31533"/>
                </a:moveTo>
                <a:lnTo>
                  <a:pt x="216098" y="32594"/>
                </a:lnTo>
                <a:lnTo>
                  <a:pt x="207169" y="32594"/>
                </a:lnTo>
                <a:lnTo>
                  <a:pt x="207169" y="31533"/>
                </a:lnTo>
                <a:close/>
                <a:moveTo>
                  <a:pt x="82767" y="31924"/>
                </a:moveTo>
                <a:lnTo>
                  <a:pt x="82934" y="31980"/>
                </a:lnTo>
                <a:lnTo>
                  <a:pt x="83214" y="32203"/>
                </a:lnTo>
                <a:lnTo>
                  <a:pt x="83437" y="32482"/>
                </a:lnTo>
                <a:lnTo>
                  <a:pt x="83493" y="32650"/>
                </a:lnTo>
                <a:lnTo>
                  <a:pt x="83493" y="32817"/>
                </a:lnTo>
                <a:lnTo>
                  <a:pt x="83493" y="32984"/>
                </a:lnTo>
                <a:lnTo>
                  <a:pt x="83437" y="33152"/>
                </a:lnTo>
                <a:lnTo>
                  <a:pt x="83214" y="33431"/>
                </a:lnTo>
                <a:lnTo>
                  <a:pt x="82934" y="33654"/>
                </a:lnTo>
                <a:lnTo>
                  <a:pt x="82767" y="33710"/>
                </a:lnTo>
                <a:lnTo>
                  <a:pt x="82432" y="33710"/>
                </a:lnTo>
                <a:lnTo>
                  <a:pt x="82265" y="33654"/>
                </a:lnTo>
                <a:lnTo>
                  <a:pt x="81986" y="33431"/>
                </a:lnTo>
                <a:lnTo>
                  <a:pt x="81762" y="33152"/>
                </a:lnTo>
                <a:lnTo>
                  <a:pt x="81707" y="32984"/>
                </a:lnTo>
                <a:lnTo>
                  <a:pt x="81707" y="32817"/>
                </a:lnTo>
                <a:lnTo>
                  <a:pt x="81707" y="32650"/>
                </a:lnTo>
                <a:lnTo>
                  <a:pt x="81762" y="32482"/>
                </a:lnTo>
                <a:lnTo>
                  <a:pt x="81986" y="32203"/>
                </a:lnTo>
                <a:lnTo>
                  <a:pt x="82265" y="31980"/>
                </a:lnTo>
                <a:lnTo>
                  <a:pt x="82432" y="31924"/>
                </a:lnTo>
                <a:close/>
                <a:moveTo>
                  <a:pt x="109835" y="11609"/>
                </a:moveTo>
                <a:lnTo>
                  <a:pt x="109835" y="34603"/>
                </a:lnTo>
                <a:lnTo>
                  <a:pt x="109165" y="34603"/>
                </a:lnTo>
                <a:lnTo>
                  <a:pt x="109165" y="11609"/>
                </a:lnTo>
                <a:close/>
                <a:moveTo>
                  <a:pt x="112068" y="11609"/>
                </a:moveTo>
                <a:lnTo>
                  <a:pt x="112068" y="34603"/>
                </a:lnTo>
                <a:lnTo>
                  <a:pt x="111398" y="34603"/>
                </a:lnTo>
                <a:lnTo>
                  <a:pt x="111398" y="11609"/>
                </a:lnTo>
                <a:close/>
                <a:moveTo>
                  <a:pt x="114300" y="11609"/>
                </a:moveTo>
                <a:lnTo>
                  <a:pt x="114300" y="34603"/>
                </a:lnTo>
                <a:lnTo>
                  <a:pt x="113630" y="34603"/>
                </a:lnTo>
                <a:lnTo>
                  <a:pt x="113630" y="11609"/>
                </a:lnTo>
                <a:close/>
                <a:moveTo>
                  <a:pt x="116532" y="11609"/>
                </a:moveTo>
                <a:lnTo>
                  <a:pt x="116532" y="34603"/>
                </a:lnTo>
                <a:lnTo>
                  <a:pt x="115863" y="34603"/>
                </a:lnTo>
                <a:lnTo>
                  <a:pt x="115863" y="11609"/>
                </a:lnTo>
                <a:close/>
                <a:moveTo>
                  <a:pt x="45318" y="34491"/>
                </a:moveTo>
                <a:lnTo>
                  <a:pt x="45318" y="35496"/>
                </a:lnTo>
                <a:lnTo>
                  <a:pt x="40853" y="35496"/>
                </a:lnTo>
                <a:lnTo>
                  <a:pt x="40853" y="34491"/>
                </a:lnTo>
                <a:close/>
                <a:moveTo>
                  <a:pt x="112291" y="1"/>
                </a:moveTo>
                <a:lnTo>
                  <a:pt x="112291" y="3572"/>
                </a:lnTo>
                <a:lnTo>
                  <a:pt x="110058" y="3572"/>
                </a:lnTo>
                <a:lnTo>
                  <a:pt x="110058" y="5582"/>
                </a:lnTo>
                <a:lnTo>
                  <a:pt x="108272" y="5582"/>
                </a:lnTo>
                <a:lnTo>
                  <a:pt x="108272" y="8707"/>
                </a:lnTo>
                <a:lnTo>
                  <a:pt x="105817" y="8707"/>
                </a:lnTo>
                <a:lnTo>
                  <a:pt x="105817" y="32817"/>
                </a:lnTo>
                <a:lnTo>
                  <a:pt x="102468" y="32817"/>
                </a:lnTo>
                <a:lnTo>
                  <a:pt x="102468" y="19869"/>
                </a:lnTo>
                <a:lnTo>
                  <a:pt x="90413" y="19869"/>
                </a:lnTo>
                <a:lnTo>
                  <a:pt x="90413" y="30585"/>
                </a:lnTo>
                <a:lnTo>
                  <a:pt x="85279" y="32817"/>
                </a:lnTo>
                <a:lnTo>
                  <a:pt x="85279" y="26343"/>
                </a:lnTo>
                <a:lnTo>
                  <a:pt x="80144" y="26343"/>
                </a:lnTo>
                <a:lnTo>
                  <a:pt x="80144" y="32817"/>
                </a:lnTo>
                <a:lnTo>
                  <a:pt x="75456" y="32817"/>
                </a:lnTo>
                <a:lnTo>
                  <a:pt x="75456" y="28129"/>
                </a:lnTo>
                <a:lnTo>
                  <a:pt x="71661" y="28129"/>
                </a:lnTo>
                <a:lnTo>
                  <a:pt x="71661" y="14734"/>
                </a:lnTo>
                <a:lnTo>
                  <a:pt x="59159" y="16967"/>
                </a:lnTo>
                <a:lnTo>
                  <a:pt x="59159" y="28129"/>
                </a:lnTo>
                <a:lnTo>
                  <a:pt x="53355" y="28129"/>
                </a:lnTo>
                <a:lnTo>
                  <a:pt x="53355" y="32817"/>
                </a:lnTo>
                <a:lnTo>
                  <a:pt x="47997" y="32817"/>
                </a:lnTo>
                <a:lnTo>
                  <a:pt x="47997" y="17413"/>
                </a:lnTo>
                <a:lnTo>
                  <a:pt x="43979" y="17413"/>
                </a:lnTo>
                <a:lnTo>
                  <a:pt x="43979" y="8707"/>
                </a:lnTo>
                <a:lnTo>
                  <a:pt x="34603" y="8707"/>
                </a:lnTo>
                <a:lnTo>
                  <a:pt x="34603" y="5582"/>
                </a:lnTo>
                <a:lnTo>
                  <a:pt x="30584" y="5582"/>
                </a:lnTo>
                <a:lnTo>
                  <a:pt x="30584" y="8707"/>
                </a:lnTo>
                <a:lnTo>
                  <a:pt x="28352" y="8707"/>
                </a:lnTo>
                <a:lnTo>
                  <a:pt x="28352" y="29022"/>
                </a:lnTo>
                <a:lnTo>
                  <a:pt x="22994" y="29022"/>
                </a:lnTo>
                <a:lnTo>
                  <a:pt x="22994" y="19869"/>
                </a:lnTo>
                <a:lnTo>
                  <a:pt x="21375" y="19869"/>
                </a:lnTo>
                <a:lnTo>
                  <a:pt x="21208" y="19199"/>
                </a:lnTo>
                <a:lnTo>
                  <a:pt x="20985" y="18641"/>
                </a:lnTo>
                <a:lnTo>
                  <a:pt x="20594" y="18083"/>
                </a:lnTo>
                <a:lnTo>
                  <a:pt x="20148" y="17637"/>
                </a:lnTo>
                <a:lnTo>
                  <a:pt x="19645" y="17246"/>
                </a:lnTo>
                <a:lnTo>
                  <a:pt x="19031" y="16967"/>
                </a:lnTo>
                <a:lnTo>
                  <a:pt x="18417" y="16799"/>
                </a:lnTo>
                <a:lnTo>
                  <a:pt x="17748" y="16744"/>
                </a:lnTo>
                <a:lnTo>
                  <a:pt x="17078" y="16799"/>
                </a:lnTo>
                <a:lnTo>
                  <a:pt x="16464" y="16967"/>
                </a:lnTo>
                <a:lnTo>
                  <a:pt x="15850" y="17246"/>
                </a:lnTo>
                <a:lnTo>
                  <a:pt x="15348" y="17637"/>
                </a:lnTo>
                <a:lnTo>
                  <a:pt x="14901" y="18083"/>
                </a:lnTo>
                <a:lnTo>
                  <a:pt x="14511" y="18641"/>
                </a:lnTo>
                <a:lnTo>
                  <a:pt x="14288" y="19199"/>
                </a:lnTo>
                <a:lnTo>
                  <a:pt x="14120" y="19869"/>
                </a:lnTo>
                <a:lnTo>
                  <a:pt x="12502" y="19869"/>
                </a:lnTo>
                <a:lnTo>
                  <a:pt x="12502" y="25004"/>
                </a:lnTo>
                <a:lnTo>
                  <a:pt x="4242" y="27236"/>
                </a:lnTo>
                <a:lnTo>
                  <a:pt x="4242" y="32817"/>
                </a:lnTo>
                <a:lnTo>
                  <a:pt x="0" y="32817"/>
                </a:lnTo>
                <a:lnTo>
                  <a:pt x="0" y="39291"/>
                </a:lnTo>
                <a:lnTo>
                  <a:pt x="285750" y="39291"/>
                </a:lnTo>
                <a:lnTo>
                  <a:pt x="285750" y="29022"/>
                </a:lnTo>
                <a:lnTo>
                  <a:pt x="277490" y="29022"/>
                </a:lnTo>
                <a:lnTo>
                  <a:pt x="277490" y="14734"/>
                </a:lnTo>
                <a:lnTo>
                  <a:pt x="268114" y="14734"/>
                </a:lnTo>
                <a:lnTo>
                  <a:pt x="268114" y="22994"/>
                </a:lnTo>
                <a:lnTo>
                  <a:pt x="259407" y="22994"/>
                </a:lnTo>
                <a:lnTo>
                  <a:pt x="259407" y="19869"/>
                </a:lnTo>
                <a:lnTo>
                  <a:pt x="258514" y="19869"/>
                </a:lnTo>
                <a:lnTo>
                  <a:pt x="258514" y="16744"/>
                </a:lnTo>
                <a:lnTo>
                  <a:pt x="257845" y="16744"/>
                </a:lnTo>
                <a:lnTo>
                  <a:pt x="257845" y="19869"/>
                </a:lnTo>
                <a:lnTo>
                  <a:pt x="257175" y="19869"/>
                </a:lnTo>
                <a:lnTo>
                  <a:pt x="257175" y="22994"/>
                </a:lnTo>
                <a:lnTo>
                  <a:pt x="255389" y="22994"/>
                </a:lnTo>
                <a:lnTo>
                  <a:pt x="255389" y="32817"/>
                </a:lnTo>
                <a:lnTo>
                  <a:pt x="249808" y="32817"/>
                </a:lnTo>
                <a:lnTo>
                  <a:pt x="249808" y="8707"/>
                </a:lnTo>
                <a:lnTo>
                  <a:pt x="246683" y="8707"/>
                </a:lnTo>
                <a:lnTo>
                  <a:pt x="246627" y="8260"/>
                </a:lnTo>
                <a:lnTo>
                  <a:pt x="246571" y="7870"/>
                </a:lnTo>
                <a:lnTo>
                  <a:pt x="246459" y="7423"/>
                </a:lnTo>
                <a:lnTo>
                  <a:pt x="246292" y="7033"/>
                </a:lnTo>
                <a:lnTo>
                  <a:pt x="246125" y="6698"/>
                </a:lnTo>
                <a:lnTo>
                  <a:pt x="245901" y="6307"/>
                </a:lnTo>
                <a:lnTo>
                  <a:pt x="245622" y="6028"/>
                </a:lnTo>
                <a:lnTo>
                  <a:pt x="245343" y="5693"/>
                </a:lnTo>
                <a:lnTo>
                  <a:pt x="245064" y="5414"/>
                </a:lnTo>
                <a:lnTo>
                  <a:pt x="244729" y="5191"/>
                </a:lnTo>
                <a:lnTo>
                  <a:pt x="244394" y="4968"/>
                </a:lnTo>
                <a:lnTo>
                  <a:pt x="244004" y="4800"/>
                </a:lnTo>
                <a:lnTo>
                  <a:pt x="243613" y="4633"/>
                </a:lnTo>
                <a:lnTo>
                  <a:pt x="243167" y="4577"/>
                </a:lnTo>
                <a:lnTo>
                  <a:pt x="242776" y="4465"/>
                </a:lnTo>
                <a:lnTo>
                  <a:pt x="241883" y="4465"/>
                </a:lnTo>
                <a:lnTo>
                  <a:pt x="241492" y="4577"/>
                </a:lnTo>
                <a:lnTo>
                  <a:pt x="241046" y="4633"/>
                </a:lnTo>
                <a:lnTo>
                  <a:pt x="240655" y="4800"/>
                </a:lnTo>
                <a:lnTo>
                  <a:pt x="240264" y="4968"/>
                </a:lnTo>
                <a:lnTo>
                  <a:pt x="239930" y="5191"/>
                </a:lnTo>
                <a:lnTo>
                  <a:pt x="239595" y="5414"/>
                </a:lnTo>
                <a:lnTo>
                  <a:pt x="239316" y="5693"/>
                </a:lnTo>
                <a:lnTo>
                  <a:pt x="239037" y="6028"/>
                </a:lnTo>
                <a:lnTo>
                  <a:pt x="238758" y="6307"/>
                </a:lnTo>
                <a:lnTo>
                  <a:pt x="238534" y="6698"/>
                </a:lnTo>
                <a:lnTo>
                  <a:pt x="238367" y="7033"/>
                </a:lnTo>
                <a:lnTo>
                  <a:pt x="238199" y="7423"/>
                </a:lnTo>
                <a:lnTo>
                  <a:pt x="238088" y="7870"/>
                </a:lnTo>
                <a:lnTo>
                  <a:pt x="238032" y="8260"/>
                </a:lnTo>
                <a:lnTo>
                  <a:pt x="237976" y="8707"/>
                </a:lnTo>
                <a:lnTo>
                  <a:pt x="235074" y="8707"/>
                </a:lnTo>
                <a:lnTo>
                  <a:pt x="235074" y="26120"/>
                </a:lnTo>
                <a:lnTo>
                  <a:pt x="228600" y="32817"/>
                </a:lnTo>
                <a:lnTo>
                  <a:pt x="228600" y="3126"/>
                </a:lnTo>
                <a:lnTo>
                  <a:pt x="221010" y="9823"/>
                </a:lnTo>
                <a:lnTo>
                  <a:pt x="221010" y="25004"/>
                </a:lnTo>
                <a:lnTo>
                  <a:pt x="218554" y="25004"/>
                </a:lnTo>
                <a:lnTo>
                  <a:pt x="218554" y="17413"/>
                </a:lnTo>
                <a:lnTo>
                  <a:pt x="204490" y="17413"/>
                </a:lnTo>
                <a:lnTo>
                  <a:pt x="204490" y="32817"/>
                </a:lnTo>
                <a:lnTo>
                  <a:pt x="197346" y="32817"/>
                </a:lnTo>
                <a:lnTo>
                  <a:pt x="197346" y="14734"/>
                </a:lnTo>
                <a:lnTo>
                  <a:pt x="195114" y="14734"/>
                </a:lnTo>
                <a:lnTo>
                  <a:pt x="195114" y="12279"/>
                </a:lnTo>
                <a:lnTo>
                  <a:pt x="191542" y="12279"/>
                </a:lnTo>
                <a:lnTo>
                  <a:pt x="191542" y="14734"/>
                </a:lnTo>
                <a:lnTo>
                  <a:pt x="185961" y="14734"/>
                </a:lnTo>
                <a:lnTo>
                  <a:pt x="185961" y="32817"/>
                </a:lnTo>
                <a:lnTo>
                  <a:pt x="179487" y="32817"/>
                </a:lnTo>
                <a:lnTo>
                  <a:pt x="179487" y="19869"/>
                </a:lnTo>
                <a:lnTo>
                  <a:pt x="177478" y="19869"/>
                </a:lnTo>
                <a:lnTo>
                  <a:pt x="177478" y="16744"/>
                </a:lnTo>
                <a:lnTo>
                  <a:pt x="176808" y="16744"/>
                </a:lnTo>
                <a:lnTo>
                  <a:pt x="176808" y="19869"/>
                </a:lnTo>
                <a:lnTo>
                  <a:pt x="174799" y="19869"/>
                </a:lnTo>
                <a:lnTo>
                  <a:pt x="174799" y="32817"/>
                </a:lnTo>
                <a:lnTo>
                  <a:pt x="168548" y="30585"/>
                </a:lnTo>
                <a:lnTo>
                  <a:pt x="168548" y="22994"/>
                </a:lnTo>
                <a:lnTo>
                  <a:pt x="165422" y="22994"/>
                </a:lnTo>
                <a:lnTo>
                  <a:pt x="165422" y="15404"/>
                </a:lnTo>
                <a:lnTo>
                  <a:pt x="155600" y="15404"/>
                </a:lnTo>
                <a:lnTo>
                  <a:pt x="155600" y="22994"/>
                </a:lnTo>
                <a:lnTo>
                  <a:pt x="147117" y="22994"/>
                </a:lnTo>
                <a:lnTo>
                  <a:pt x="147117" y="19199"/>
                </a:lnTo>
                <a:lnTo>
                  <a:pt x="134615" y="14734"/>
                </a:lnTo>
                <a:lnTo>
                  <a:pt x="134615" y="27236"/>
                </a:lnTo>
                <a:lnTo>
                  <a:pt x="126132" y="27236"/>
                </a:lnTo>
                <a:lnTo>
                  <a:pt x="126132" y="17413"/>
                </a:lnTo>
                <a:lnTo>
                  <a:pt x="119658" y="17413"/>
                </a:lnTo>
                <a:lnTo>
                  <a:pt x="119658" y="8707"/>
                </a:lnTo>
                <a:lnTo>
                  <a:pt x="116756" y="8707"/>
                </a:lnTo>
                <a:lnTo>
                  <a:pt x="116756" y="5582"/>
                </a:lnTo>
                <a:lnTo>
                  <a:pt x="114970" y="5582"/>
                </a:lnTo>
                <a:lnTo>
                  <a:pt x="114970" y="3572"/>
                </a:lnTo>
                <a:lnTo>
                  <a:pt x="112961" y="3572"/>
                </a:lnTo>
                <a:lnTo>
                  <a:pt x="112961" y="1"/>
                </a:lnTo>
                <a:close/>
              </a:path>
            </a:pathLst>
          </a:custGeom>
          <a:solidFill>
            <a:srgbClr val="002E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Shape 21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y - No city">
  <p:cSld name="BLANK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52549"/>
                  <a:alpha val="52690"/>
                </a:srgbClr>
              </a:gs>
              <a:gs pos="100000">
                <a:srgbClr val="FFFFFF">
                  <a:alpha val="74901"/>
                  <a:alpha val="526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ight - No city">
  <p:cSld name="BLANK_1_1_2">
    <p:bg>
      <p:bgPr>
        <a:gradFill>
          <a:gsLst>
            <a:gs pos="0">
              <a:srgbClr val="002E8C"/>
            </a:gs>
            <a:gs pos="75000">
              <a:srgbClr val="8235D7"/>
            </a:gs>
            <a:gs pos="100000">
              <a:srgbClr val="A354EC"/>
            </a:gs>
          </a:gsLst>
          <a:lin ang="5400700" scaled="0"/>
        </a:gra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108975" y="136375"/>
            <a:ext cx="8700575" cy="2077800"/>
            <a:chOff x="108975" y="136375"/>
            <a:chExt cx="8700575" cy="2077800"/>
          </a:xfrm>
        </p:grpSpPr>
        <p:sp>
          <p:nvSpPr>
            <p:cNvPr id="240" name="Shape 240"/>
            <p:cNvSpPr/>
            <p:nvPr/>
          </p:nvSpPr>
          <p:spPr>
            <a:xfrm>
              <a:off x="257822" y="6648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7696847" y="205972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565622" y="316734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6204722" y="75664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854297" y="519297"/>
              <a:ext cx="96600" cy="91800"/>
            </a:xfrm>
            <a:prstGeom prst="star5">
              <a:avLst>
                <a:gd name="adj" fmla="val 23768"/>
                <a:gd name="hf" fmla="val 105146"/>
                <a:gd name="vf" fmla="val 11055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439850" y="4411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930200" y="543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354425" y="8484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1726575" y="2977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854300" y="7808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504575" y="340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8019650" y="10748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623713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4269025" y="3936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3226225" y="105930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8621025" y="18085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36350" y="1631250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4421050" y="517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534850" y="2041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8231050" y="1660375"/>
              <a:ext cx="43500" cy="43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269025" y="517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5564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1260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5832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335825" y="136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7469425" y="2125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7926625" y="1203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8460025" y="1584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7088425" y="1431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783625" y="4411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7774225" y="20413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763825" y="2193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11425" y="15079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516425" y="1050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1602025" y="288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11425" y="669775"/>
              <a:ext cx="20400" cy="2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369175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3731375" y="586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6327150" y="2059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7504575" y="12385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108975" y="17602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8717750" y="481675"/>
              <a:ext cx="91800" cy="91800"/>
            </a:xfrm>
            <a:prstGeom prst="star4">
              <a:avLst>
                <a:gd name="adj" fmla="val 125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532100" y="441174"/>
            <a:ext cx="1452007" cy="572718"/>
          </a:xfrm>
          <a:custGeom>
            <a:avLst/>
            <a:gdLst/>
            <a:ahLst/>
            <a:cxnLst/>
            <a:rect l="0" t="0" r="0" b="0"/>
            <a:pathLst>
              <a:path w="56035" h="22102" extrusionOk="0">
                <a:moveTo>
                  <a:pt x="25897" y="0"/>
                </a:moveTo>
                <a:lnTo>
                  <a:pt x="24502" y="56"/>
                </a:lnTo>
                <a:lnTo>
                  <a:pt x="23162" y="224"/>
                </a:lnTo>
                <a:lnTo>
                  <a:pt x="21879" y="503"/>
                </a:lnTo>
                <a:lnTo>
                  <a:pt x="20595" y="893"/>
                </a:lnTo>
                <a:lnTo>
                  <a:pt x="19367" y="1396"/>
                </a:lnTo>
                <a:lnTo>
                  <a:pt x="18195" y="1954"/>
                </a:lnTo>
                <a:lnTo>
                  <a:pt x="17135" y="2679"/>
                </a:lnTo>
                <a:lnTo>
                  <a:pt x="16074" y="3405"/>
                </a:lnTo>
                <a:lnTo>
                  <a:pt x="15070" y="4242"/>
                </a:lnTo>
                <a:lnTo>
                  <a:pt x="14177" y="5191"/>
                </a:lnTo>
                <a:lnTo>
                  <a:pt x="13340" y="6140"/>
                </a:lnTo>
                <a:lnTo>
                  <a:pt x="12614" y="7200"/>
                </a:lnTo>
                <a:lnTo>
                  <a:pt x="11944" y="8316"/>
                </a:lnTo>
                <a:lnTo>
                  <a:pt x="11386" y="9488"/>
                </a:lnTo>
                <a:lnTo>
                  <a:pt x="10884" y="10716"/>
                </a:lnTo>
                <a:lnTo>
                  <a:pt x="10493" y="12000"/>
                </a:lnTo>
                <a:lnTo>
                  <a:pt x="9935" y="11832"/>
                </a:lnTo>
                <a:lnTo>
                  <a:pt x="9321" y="11721"/>
                </a:lnTo>
                <a:lnTo>
                  <a:pt x="8707" y="11609"/>
                </a:lnTo>
                <a:lnTo>
                  <a:pt x="8038" y="11609"/>
                </a:lnTo>
                <a:lnTo>
                  <a:pt x="7200" y="11665"/>
                </a:lnTo>
                <a:lnTo>
                  <a:pt x="6419" y="11776"/>
                </a:lnTo>
                <a:lnTo>
                  <a:pt x="5638" y="11944"/>
                </a:lnTo>
                <a:lnTo>
                  <a:pt x="4912" y="12223"/>
                </a:lnTo>
                <a:lnTo>
                  <a:pt x="4187" y="12558"/>
                </a:lnTo>
                <a:lnTo>
                  <a:pt x="3517" y="13004"/>
                </a:lnTo>
                <a:lnTo>
                  <a:pt x="2903" y="13451"/>
                </a:lnTo>
                <a:lnTo>
                  <a:pt x="2345" y="13953"/>
                </a:lnTo>
                <a:lnTo>
                  <a:pt x="1843" y="14511"/>
                </a:lnTo>
                <a:lnTo>
                  <a:pt x="1396" y="15125"/>
                </a:lnTo>
                <a:lnTo>
                  <a:pt x="950" y="15795"/>
                </a:lnTo>
                <a:lnTo>
                  <a:pt x="615" y="16520"/>
                </a:lnTo>
                <a:lnTo>
                  <a:pt x="336" y="17246"/>
                </a:lnTo>
                <a:lnTo>
                  <a:pt x="168" y="18027"/>
                </a:lnTo>
                <a:lnTo>
                  <a:pt x="57" y="18809"/>
                </a:lnTo>
                <a:lnTo>
                  <a:pt x="1" y="19646"/>
                </a:lnTo>
                <a:lnTo>
                  <a:pt x="1" y="20260"/>
                </a:lnTo>
                <a:lnTo>
                  <a:pt x="112" y="20929"/>
                </a:lnTo>
                <a:lnTo>
                  <a:pt x="224" y="21487"/>
                </a:lnTo>
                <a:lnTo>
                  <a:pt x="391" y="22101"/>
                </a:lnTo>
                <a:lnTo>
                  <a:pt x="56035" y="22101"/>
                </a:lnTo>
                <a:lnTo>
                  <a:pt x="56035" y="21878"/>
                </a:lnTo>
                <a:lnTo>
                  <a:pt x="56035" y="21432"/>
                </a:lnTo>
                <a:lnTo>
                  <a:pt x="55923" y="21041"/>
                </a:lnTo>
                <a:lnTo>
                  <a:pt x="55867" y="20594"/>
                </a:lnTo>
                <a:lnTo>
                  <a:pt x="55700" y="20204"/>
                </a:lnTo>
                <a:lnTo>
                  <a:pt x="55532" y="19869"/>
                </a:lnTo>
                <a:lnTo>
                  <a:pt x="55309" y="19534"/>
                </a:lnTo>
                <a:lnTo>
                  <a:pt x="55086" y="19199"/>
                </a:lnTo>
                <a:lnTo>
                  <a:pt x="54807" y="18864"/>
                </a:lnTo>
                <a:lnTo>
                  <a:pt x="54472" y="18585"/>
                </a:lnTo>
                <a:lnTo>
                  <a:pt x="54137" y="18362"/>
                </a:lnTo>
                <a:lnTo>
                  <a:pt x="53802" y="18139"/>
                </a:lnTo>
                <a:lnTo>
                  <a:pt x="53467" y="17971"/>
                </a:lnTo>
                <a:lnTo>
                  <a:pt x="53077" y="17804"/>
                </a:lnTo>
                <a:lnTo>
                  <a:pt x="52630" y="17748"/>
                </a:lnTo>
                <a:lnTo>
                  <a:pt x="52239" y="17636"/>
                </a:lnTo>
                <a:lnTo>
                  <a:pt x="51793" y="17636"/>
                </a:lnTo>
                <a:lnTo>
                  <a:pt x="51123" y="17692"/>
                </a:lnTo>
                <a:lnTo>
                  <a:pt x="50509" y="17804"/>
                </a:lnTo>
                <a:lnTo>
                  <a:pt x="49951" y="18027"/>
                </a:lnTo>
                <a:lnTo>
                  <a:pt x="49449" y="18362"/>
                </a:lnTo>
                <a:lnTo>
                  <a:pt x="49170" y="17804"/>
                </a:lnTo>
                <a:lnTo>
                  <a:pt x="48835" y="17302"/>
                </a:lnTo>
                <a:lnTo>
                  <a:pt x="48500" y="16799"/>
                </a:lnTo>
                <a:lnTo>
                  <a:pt x="48110" y="16353"/>
                </a:lnTo>
                <a:lnTo>
                  <a:pt x="47719" y="15906"/>
                </a:lnTo>
                <a:lnTo>
                  <a:pt x="47272" y="15516"/>
                </a:lnTo>
                <a:lnTo>
                  <a:pt x="46826" y="15125"/>
                </a:lnTo>
                <a:lnTo>
                  <a:pt x="46324" y="14790"/>
                </a:lnTo>
                <a:lnTo>
                  <a:pt x="45821" y="14455"/>
                </a:lnTo>
                <a:lnTo>
                  <a:pt x="45263" y="14176"/>
                </a:lnTo>
                <a:lnTo>
                  <a:pt x="44705" y="13953"/>
                </a:lnTo>
                <a:lnTo>
                  <a:pt x="44091" y="13786"/>
                </a:lnTo>
                <a:lnTo>
                  <a:pt x="43533" y="13618"/>
                </a:lnTo>
                <a:lnTo>
                  <a:pt x="42919" y="13507"/>
                </a:lnTo>
                <a:lnTo>
                  <a:pt x="42249" y="13395"/>
                </a:lnTo>
                <a:lnTo>
                  <a:pt x="41580" y="13395"/>
                </a:lnTo>
                <a:lnTo>
                  <a:pt x="41301" y="12000"/>
                </a:lnTo>
                <a:lnTo>
                  <a:pt x="40854" y="10660"/>
                </a:lnTo>
                <a:lnTo>
                  <a:pt x="40352" y="9321"/>
                </a:lnTo>
                <a:lnTo>
                  <a:pt x="39738" y="8093"/>
                </a:lnTo>
                <a:lnTo>
                  <a:pt x="39012" y="6921"/>
                </a:lnTo>
                <a:lnTo>
                  <a:pt x="38175" y="5805"/>
                </a:lnTo>
                <a:lnTo>
                  <a:pt x="37282" y="4800"/>
                </a:lnTo>
                <a:lnTo>
                  <a:pt x="36278" y="3851"/>
                </a:lnTo>
                <a:lnTo>
                  <a:pt x="35161" y="3014"/>
                </a:lnTo>
                <a:lnTo>
                  <a:pt x="34045" y="2233"/>
                </a:lnTo>
                <a:lnTo>
                  <a:pt x="32817" y="1563"/>
                </a:lnTo>
                <a:lnTo>
                  <a:pt x="31534" y="1005"/>
                </a:lnTo>
                <a:lnTo>
                  <a:pt x="30194" y="614"/>
                </a:lnTo>
                <a:lnTo>
                  <a:pt x="28799" y="279"/>
                </a:lnTo>
                <a:lnTo>
                  <a:pt x="27348" y="56"/>
                </a:lnTo>
                <a:lnTo>
                  <a:pt x="26622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 flipH="1">
            <a:off x="8211627" y="884250"/>
            <a:ext cx="1008573" cy="393594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7261900" y="364975"/>
            <a:ext cx="1693944" cy="607166"/>
          </a:xfrm>
          <a:custGeom>
            <a:avLst/>
            <a:gdLst/>
            <a:ahLst/>
            <a:cxnLst/>
            <a:rect l="0" t="0" r="0" b="0"/>
            <a:pathLst>
              <a:path w="74117" h="26566" extrusionOk="0">
                <a:moveTo>
                  <a:pt x="43979" y="0"/>
                </a:moveTo>
                <a:lnTo>
                  <a:pt x="42472" y="56"/>
                </a:lnTo>
                <a:lnTo>
                  <a:pt x="41021" y="279"/>
                </a:lnTo>
                <a:lnTo>
                  <a:pt x="39570" y="558"/>
                </a:lnTo>
                <a:lnTo>
                  <a:pt x="38175" y="1005"/>
                </a:lnTo>
                <a:lnTo>
                  <a:pt x="36835" y="1507"/>
                </a:lnTo>
                <a:lnTo>
                  <a:pt x="35551" y="2177"/>
                </a:lnTo>
                <a:lnTo>
                  <a:pt x="34324" y="2902"/>
                </a:lnTo>
                <a:lnTo>
                  <a:pt x="33207" y="3739"/>
                </a:lnTo>
                <a:lnTo>
                  <a:pt x="32147" y="4632"/>
                </a:lnTo>
                <a:lnTo>
                  <a:pt x="31142" y="5637"/>
                </a:lnTo>
                <a:lnTo>
                  <a:pt x="30194" y="6753"/>
                </a:lnTo>
                <a:lnTo>
                  <a:pt x="29412" y="7869"/>
                </a:lnTo>
                <a:lnTo>
                  <a:pt x="28687" y="9097"/>
                </a:lnTo>
                <a:lnTo>
                  <a:pt x="28017" y="10381"/>
                </a:lnTo>
                <a:lnTo>
                  <a:pt x="27515" y="11720"/>
                </a:lnTo>
                <a:lnTo>
                  <a:pt x="27124" y="13115"/>
                </a:lnTo>
                <a:lnTo>
                  <a:pt x="26287" y="12557"/>
                </a:lnTo>
                <a:lnTo>
                  <a:pt x="25450" y="11999"/>
                </a:lnTo>
                <a:lnTo>
                  <a:pt x="24557" y="11553"/>
                </a:lnTo>
                <a:lnTo>
                  <a:pt x="23608" y="11218"/>
                </a:lnTo>
                <a:lnTo>
                  <a:pt x="22659" y="10883"/>
                </a:lnTo>
                <a:lnTo>
                  <a:pt x="21655" y="10660"/>
                </a:lnTo>
                <a:lnTo>
                  <a:pt x="20594" y="10548"/>
                </a:lnTo>
                <a:lnTo>
                  <a:pt x="19534" y="10492"/>
                </a:lnTo>
                <a:lnTo>
                  <a:pt x="18418" y="10548"/>
                </a:lnTo>
                <a:lnTo>
                  <a:pt x="17301" y="10716"/>
                </a:lnTo>
                <a:lnTo>
                  <a:pt x="16241" y="10939"/>
                </a:lnTo>
                <a:lnTo>
                  <a:pt x="15236" y="11274"/>
                </a:lnTo>
                <a:lnTo>
                  <a:pt x="14232" y="11720"/>
                </a:lnTo>
                <a:lnTo>
                  <a:pt x="13339" y="12222"/>
                </a:lnTo>
                <a:lnTo>
                  <a:pt x="12446" y="12781"/>
                </a:lnTo>
                <a:lnTo>
                  <a:pt x="11609" y="13450"/>
                </a:lnTo>
                <a:lnTo>
                  <a:pt x="10827" y="14176"/>
                </a:lnTo>
                <a:lnTo>
                  <a:pt x="10158" y="14957"/>
                </a:lnTo>
                <a:lnTo>
                  <a:pt x="9488" y="15794"/>
                </a:lnTo>
                <a:lnTo>
                  <a:pt x="8930" y="16687"/>
                </a:lnTo>
                <a:lnTo>
                  <a:pt x="8428" y="17636"/>
                </a:lnTo>
                <a:lnTo>
                  <a:pt x="8037" y="18641"/>
                </a:lnTo>
                <a:lnTo>
                  <a:pt x="7758" y="19645"/>
                </a:lnTo>
                <a:lnTo>
                  <a:pt x="7535" y="20706"/>
                </a:lnTo>
                <a:lnTo>
                  <a:pt x="6809" y="20594"/>
                </a:lnTo>
                <a:lnTo>
                  <a:pt x="6028" y="20538"/>
                </a:lnTo>
                <a:lnTo>
                  <a:pt x="5414" y="20594"/>
                </a:lnTo>
                <a:lnTo>
                  <a:pt x="4800" y="20650"/>
                </a:lnTo>
                <a:lnTo>
                  <a:pt x="4242" y="20817"/>
                </a:lnTo>
                <a:lnTo>
                  <a:pt x="3684" y="20985"/>
                </a:lnTo>
                <a:lnTo>
                  <a:pt x="3181" y="21264"/>
                </a:lnTo>
                <a:lnTo>
                  <a:pt x="2679" y="21543"/>
                </a:lnTo>
                <a:lnTo>
                  <a:pt x="2177" y="21933"/>
                </a:lnTo>
                <a:lnTo>
                  <a:pt x="1786" y="22324"/>
                </a:lnTo>
                <a:lnTo>
                  <a:pt x="1395" y="22715"/>
                </a:lnTo>
                <a:lnTo>
                  <a:pt x="1005" y="23217"/>
                </a:lnTo>
                <a:lnTo>
                  <a:pt x="726" y="23719"/>
                </a:lnTo>
                <a:lnTo>
                  <a:pt x="447" y="24222"/>
                </a:lnTo>
                <a:lnTo>
                  <a:pt x="279" y="24780"/>
                </a:lnTo>
                <a:lnTo>
                  <a:pt x="112" y="25338"/>
                </a:lnTo>
                <a:lnTo>
                  <a:pt x="56" y="25952"/>
                </a:lnTo>
                <a:lnTo>
                  <a:pt x="0" y="26566"/>
                </a:lnTo>
                <a:lnTo>
                  <a:pt x="73782" y="26566"/>
                </a:lnTo>
                <a:lnTo>
                  <a:pt x="73949" y="25896"/>
                </a:lnTo>
                <a:lnTo>
                  <a:pt x="74005" y="25226"/>
                </a:lnTo>
                <a:lnTo>
                  <a:pt x="74117" y="24557"/>
                </a:lnTo>
                <a:lnTo>
                  <a:pt x="74117" y="23887"/>
                </a:lnTo>
                <a:lnTo>
                  <a:pt x="74061" y="22771"/>
                </a:lnTo>
                <a:lnTo>
                  <a:pt x="73893" y="21654"/>
                </a:lnTo>
                <a:lnTo>
                  <a:pt x="73614" y="20650"/>
                </a:lnTo>
                <a:lnTo>
                  <a:pt x="73279" y="19645"/>
                </a:lnTo>
                <a:lnTo>
                  <a:pt x="72777" y="18696"/>
                </a:lnTo>
                <a:lnTo>
                  <a:pt x="72275" y="17748"/>
                </a:lnTo>
                <a:lnTo>
                  <a:pt x="71605" y="16911"/>
                </a:lnTo>
                <a:lnTo>
                  <a:pt x="70935" y="16129"/>
                </a:lnTo>
                <a:lnTo>
                  <a:pt x="70154" y="15459"/>
                </a:lnTo>
                <a:lnTo>
                  <a:pt x="69317" y="14790"/>
                </a:lnTo>
                <a:lnTo>
                  <a:pt x="68368" y="14287"/>
                </a:lnTo>
                <a:lnTo>
                  <a:pt x="67419" y="13785"/>
                </a:lnTo>
                <a:lnTo>
                  <a:pt x="66415" y="13450"/>
                </a:lnTo>
                <a:lnTo>
                  <a:pt x="65410" y="13171"/>
                </a:lnTo>
                <a:lnTo>
                  <a:pt x="64294" y="13004"/>
                </a:lnTo>
                <a:lnTo>
                  <a:pt x="63178" y="12948"/>
                </a:lnTo>
                <a:lnTo>
                  <a:pt x="62006" y="13004"/>
                </a:lnTo>
                <a:lnTo>
                  <a:pt x="60889" y="13171"/>
                </a:lnTo>
                <a:lnTo>
                  <a:pt x="60443" y="11776"/>
                </a:lnTo>
                <a:lnTo>
                  <a:pt x="59941" y="10437"/>
                </a:lnTo>
                <a:lnTo>
                  <a:pt x="59327" y="9153"/>
                </a:lnTo>
                <a:lnTo>
                  <a:pt x="58601" y="7925"/>
                </a:lnTo>
                <a:lnTo>
                  <a:pt x="57764" y="6753"/>
                </a:lnTo>
                <a:lnTo>
                  <a:pt x="56871" y="5693"/>
                </a:lnTo>
                <a:lnTo>
                  <a:pt x="55866" y="4688"/>
                </a:lnTo>
                <a:lnTo>
                  <a:pt x="54806" y="3739"/>
                </a:lnTo>
                <a:lnTo>
                  <a:pt x="53634" y="2902"/>
                </a:lnTo>
                <a:lnTo>
                  <a:pt x="52406" y="2177"/>
                </a:lnTo>
                <a:lnTo>
                  <a:pt x="51123" y="1507"/>
                </a:lnTo>
                <a:lnTo>
                  <a:pt x="49783" y="1005"/>
                </a:lnTo>
                <a:lnTo>
                  <a:pt x="48388" y="558"/>
                </a:lnTo>
                <a:lnTo>
                  <a:pt x="46993" y="279"/>
                </a:lnTo>
                <a:lnTo>
                  <a:pt x="45486" y="56"/>
                </a:lnTo>
                <a:lnTo>
                  <a:pt x="43979" y="0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-77675" y="205976"/>
            <a:ext cx="802982" cy="313325"/>
          </a:xfrm>
          <a:custGeom>
            <a:avLst/>
            <a:gdLst/>
            <a:ahLst/>
            <a:cxnLst/>
            <a:rect l="0" t="0" r="0" b="0"/>
            <a:pathLst>
              <a:path w="32036" h="12503" extrusionOk="0">
                <a:moveTo>
                  <a:pt x="16297" y="1"/>
                </a:moveTo>
                <a:lnTo>
                  <a:pt x="15460" y="56"/>
                </a:lnTo>
                <a:lnTo>
                  <a:pt x="14679" y="168"/>
                </a:lnTo>
                <a:lnTo>
                  <a:pt x="13897" y="336"/>
                </a:lnTo>
                <a:lnTo>
                  <a:pt x="13172" y="615"/>
                </a:lnTo>
                <a:lnTo>
                  <a:pt x="12446" y="894"/>
                </a:lnTo>
                <a:lnTo>
                  <a:pt x="11777" y="1284"/>
                </a:lnTo>
                <a:lnTo>
                  <a:pt x="11163" y="1731"/>
                </a:lnTo>
                <a:lnTo>
                  <a:pt x="10549" y="2233"/>
                </a:lnTo>
                <a:lnTo>
                  <a:pt x="9991" y="2735"/>
                </a:lnTo>
                <a:lnTo>
                  <a:pt x="9488" y="3349"/>
                </a:lnTo>
                <a:lnTo>
                  <a:pt x="9042" y="3963"/>
                </a:lnTo>
                <a:lnTo>
                  <a:pt x="8651" y="4633"/>
                </a:lnTo>
                <a:lnTo>
                  <a:pt x="8372" y="5358"/>
                </a:lnTo>
                <a:lnTo>
                  <a:pt x="8093" y="6084"/>
                </a:lnTo>
                <a:lnTo>
                  <a:pt x="7870" y="6865"/>
                </a:lnTo>
                <a:lnTo>
                  <a:pt x="7758" y="7647"/>
                </a:lnTo>
                <a:lnTo>
                  <a:pt x="7144" y="7368"/>
                </a:lnTo>
                <a:lnTo>
                  <a:pt x="6530" y="7089"/>
                </a:lnTo>
                <a:lnTo>
                  <a:pt x="5861" y="6977"/>
                </a:lnTo>
                <a:lnTo>
                  <a:pt x="5135" y="6921"/>
                </a:lnTo>
                <a:lnTo>
                  <a:pt x="4577" y="6921"/>
                </a:lnTo>
                <a:lnTo>
                  <a:pt x="4075" y="7033"/>
                </a:lnTo>
                <a:lnTo>
                  <a:pt x="3572" y="7144"/>
                </a:lnTo>
                <a:lnTo>
                  <a:pt x="3126" y="7312"/>
                </a:lnTo>
                <a:lnTo>
                  <a:pt x="2679" y="7535"/>
                </a:lnTo>
                <a:lnTo>
                  <a:pt x="2233" y="7814"/>
                </a:lnTo>
                <a:lnTo>
                  <a:pt x="1842" y="8093"/>
                </a:lnTo>
                <a:lnTo>
                  <a:pt x="1507" y="8428"/>
                </a:lnTo>
                <a:lnTo>
                  <a:pt x="1173" y="8763"/>
                </a:lnTo>
                <a:lnTo>
                  <a:pt x="894" y="9154"/>
                </a:lnTo>
                <a:lnTo>
                  <a:pt x="615" y="9600"/>
                </a:lnTo>
                <a:lnTo>
                  <a:pt x="391" y="10047"/>
                </a:lnTo>
                <a:lnTo>
                  <a:pt x="224" y="10493"/>
                </a:lnTo>
                <a:lnTo>
                  <a:pt x="112" y="10995"/>
                </a:lnTo>
                <a:lnTo>
                  <a:pt x="1" y="11498"/>
                </a:lnTo>
                <a:lnTo>
                  <a:pt x="1" y="12056"/>
                </a:lnTo>
                <a:lnTo>
                  <a:pt x="1" y="12502"/>
                </a:lnTo>
                <a:lnTo>
                  <a:pt x="31868" y="12502"/>
                </a:lnTo>
                <a:lnTo>
                  <a:pt x="32036" y="11832"/>
                </a:lnTo>
                <a:lnTo>
                  <a:pt x="32036" y="11107"/>
                </a:lnTo>
                <a:lnTo>
                  <a:pt x="32036" y="10493"/>
                </a:lnTo>
                <a:lnTo>
                  <a:pt x="31924" y="9879"/>
                </a:lnTo>
                <a:lnTo>
                  <a:pt x="31757" y="9321"/>
                </a:lnTo>
                <a:lnTo>
                  <a:pt x="31589" y="8763"/>
                </a:lnTo>
                <a:lnTo>
                  <a:pt x="31310" y="8205"/>
                </a:lnTo>
                <a:lnTo>
                  <a:pt x="31031" y="7702"/>
                </a:lnTo>
                <a:lnTo>
                  <a:pt x="30696" y="7256"/>
                </a:lnTo>
                <a:lnTo>
                  <a:pt x="30306" y="6810"/>
                </a:lnTo>
                <a:lnTo>
                  <a:pt x="29859" y="6419"/>
                </a:lnTo>
                <a:lnTo>
                  <a:pt x="29357" y="6084"/>
                </a:lnTo>
                <a:lnTo>
                  <a:pt x="28910" y="5805"/>
                </a:lnTo>
                <a:lnTo>
                  <a:pt x="28352" y="5526"/>
                </a:lnTo>
                <a:lnTo>
                  <a:pt x="27794" y="5303"/>
                </a:lnTo>
                <a:lnTo>
                  <a:pt x="27236" y="5191"/>
                </a:lnTo>
                <a:lnTo>
                  <a:pt x="26622" y="5079"/>
                </a:lnTo>
                <a:lnTo>
                  <a:pt x="25562" y="5079"/>
                </a:lnTo>
                <a:lnTo>
                  <a:pt x="25115" y="5135"/>
                </a:lnTo>
                <a:lnTo>
                  <a:pt x="24222" y="5303"/>
                </a:lnTo>
                <a:lnTo>
                  <a:pt x="23943" y="4745"/>
                </a:lnTo>
                <a:lnTo>
                  <a:pt x="23664" y="4186"/>
                </a:lnTo>
                <a:lnTo>
                  <a:pt x="23329" y="3684"/>
                </a:lnTo>
                <a:lnTo>
                  <a:pt x="22939" y="3182"/>
                </a:lnTo>
                <a:lnTo>
                  <a:pt x="22548" y="2680"/>
                </a:lnTo>
                <a:lnTo>
                  <a:pt x="22102" y="2289"/>
                </a:lnTo>
                <a:lnTo>
                  <a:pt x="21599" y="1842"/>
                </a:lnTo>
                <a:lnTo>
                  <a:pt x="21097" y="1508"/>
                </a:lnTo>
                <a:lnTo>
                  <a:pt x="20595" y="1173"/>
                </a:lnTo>
                <a:lnTo>
                  <a:pt x="20037" y="838"/>
                </a:lnTo>
                <a:lnTo>
                  <a:pt x="19478" y="615"/>
                </a:lnTo>
                <a:lnTo>
                  <a:pt x="18865" y="391"/>
                </a:lnTo>
                <a:lnTo>
                  <a:pt x="18251" y="224"/>
                </a:lnTo>
                <a:lnTo>
                  <a:pt x="17637" y="112"/>
                </a:lnTo>
                <a:lnTo>
                  <a:pt x="16967" y="1"/>
                </a:lnTo>
                <a:close/>
              </a:path>
            </a:pathLst>
          </a:custGeom>
          <a:solidFill>
            <a:srgbClr val="DDA2EC">
              <a:alpha val="2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4780EA"/>
            </a:gs>
            <a:gs pos="58000">
              <a:srgbClr val="3AB1F5"/>
            </a:gs>
            <a:gs pos="90000">
              <a:srgbClr val="2CE1FF"/>
            </a:gs>
            <a:gs pos="100000">
              <a:srgbClr val="2CE1FF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9000" y="393600"/>
            <a:ext cx="74460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9000" y="1243374"/>
            <a:ext cx="7446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▫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B1E1F5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ira Sans Light"/>
              <a:buChar char="▪"/>
              <a:defRPr sz="2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8" r:id="rId7"/>
    <p:sldLayoutId id="2147483660" r:id="rId8"/>
    <p:sldLayoutId id="214748366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ctrTitle"/>
          </p:nvPr>
        </p:nvSpPr>
        <p:spPr>
          <a:xfrm>
            <a:off x="2006431" y="874446"/>
            <a:ext cx="4867693" cy="24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Old English Text MT" panose="03040902040508030806" pitchFamily="66" charset="0"/>
                <a:ea typeface="PMingLiU" panose="02020500000000000000" pitchFamily="18" charset="-120"/>
              </a:rPr>
              <a:t>MDC</a:t>
            </a:r>
            <a:r>
              <a:rPr lang="en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br>
              <a:rPr lang="en" dirty="0" smtClean="0">
                <a:latin typeface="PMingLiU" panose="02020500000000000000" pitchFamily="18" charset="-120"/>
                <a:ea typeface="PMingLiU" panose="02020500000000000000" pitchFamily="18" charset="-120"/>
              </a:rPr>
            </a:br>
            <a:r>
              <a:rPr lang="en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Student Portal</a:t>
            </a:r>
            <a:endParaRPr dirty="0">
              <a:latin typeface="PMingLiU" panose="02020500000000000000" pitchFamily="18" charset="-120"/>
              <a:ea typeface="PMingLiU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782949" y="233155"/>
            <a:ext cx="5790300" cy="8045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     Scope </a:t>
            </a:r>
            <a:r>
              <a:rPr lang="en-US" b="0" dirty="0" smtClean="0">
                <a:latin typeface="Freestyle Script" panose="030804020302050B0404" pitchFamily="66" charset="0"/>
              </a:rPr>
              <a:t>and </a:t>
            </a:r>
            <a:r>
              <a:rPr lang="en-US" sz="2800" b="0" dirty="0" smtClean="0"/>
              <a:t>Limitations</a:t>
            </a:r>
            <a:endParaRPr sz="2800" b="0" dirty="0"/>
          </a:p>
        </p:txBody>
      </p:sp>
      <p:grpSp>
        <p:nvGrpSpPr>
          <p:cNvPr id="8" name="Shape 716"/>
          <p:cNvGrpSpPr/>
          <p:nvPr/>
        </p:nvGrpSpPr>
        <p:grpSpPr>
          <a:xfrm>
            <a:off x="1780104" y="345980"/>
            <a:ext cx="467796" cy="555720"/>
            <a:chOff x="3955900" y="2984500"/>
            <a:chExt cx="414000" cy="422525"/>
          </a:xfrm>
        </p:grpSpPr>
        <p:sp>
          <p:nvSpPr>
            <p:cNvPr id="9" name="Shape 71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Shape 71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Shape 71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76300" y="992764"/>
            <a:ext cx="6858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  <a:latin typeface="Fira Sans"/>
              </a:rPr>
              <a:t>It can only be used for Mater Dei College department.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Fira Sans"/>
              </a:rPr>
              <a:t>The system does not cover the paying of fees.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Fira Sans"/>
              </a:rPr>
              <a:t>The system does not provide a live chat function.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Fira Sans"/>
              </a:rPr>
              <a:t>The portal does not support enrollment</a:t>
            </a:r>
            <a:r>
              <a:rPr lang="en-US" sz="1800" dirty="0" smtClean="0">
                <a:solidFill>
                  <a:schemeClr val="bg1"/>
                </a:solidFill>
                <a:latin typeface="Fira Sans"/>
              </a:rPr>
              <a:t>.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Fira Sans"/>
              </a:rPr>
              <a:t>The portal does generate grade by semester </a:t>
            </a:r>
            <a:r>
              <a:rPr lang="en-US" sz="1800" dirty="0" smtClean="0">
                <a:solidFill>
                  <a:schemeClr val="bg1"/>
                </a:solidFill>
                <a:latin typeface="Fira Sans"/>
              </a:rPr>
              <a:t>only.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Fira Sans"/>
              </a:rPr>
              <a:t>A student must have only one account.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Fira Sans"/>
              </a:rPr>
              <a:t>A student can only view and download their present subject enrolled</a:t>
            </a:r>
            <a:r>
              <a:rPr lang="en-US" sz="1800" dirty="0" smtClean="0">
                <a:solidFill>
                  <a:schemeClr val="bg1"/>
                </a:solidFill>
                <a:latin typeface="Fira Sans"/>
              </a:rPr>
              <a:t>.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Fira Sans"/>
              </a:rPr>
              <a:t>A student can only view events, updates and </a:t>
            </a:r>
            <a:r>
              <a:rPr lang="en-US" sz="1800" dirty="0" err="1">
                <a:solidFill>
                  <a:schemeClr val="bg1"/>
                </a:solidFill>
                <a:latin typeface="Fira Sans"/>
              </a:rPr>
              <a:t>announcements,school</a:t>
            </a:r>
            <a:r>
              <a:rPr lang="en-US" sz="1800" dirty="0">
                <a:solidFill>
                  <a:schemeClr val="bg1"/>
                </a:solidFill>
                <a:latin typeface="Fira Sans"/>
              </a:rPr>
              <a:t> and system </a:t>
            </a:r>
            <a:r>
              <a:rPr lang="en-US" sz="1800" dirty="0" err="1">
                <a:solidFill>
                  <a:schemeClr val="bg1"/>
                </a:solidFill>
                <a:latin typeface="Fira Sans"/>
              </a:rPr>
              <a:t>faq’s</a:t>
            </a:r>
            <a:r>
              <a:rPr lang="en-US" sz="1800" dirty="0">
                <a:solidFill>
                  <a:schemeClr val="bg1"/>
                </a:solidFill>
                <a:latin typeface="Fira Sans"/>
              </a:rPr>
              <a:t>.</a:t>
            </a:r>
          </a:p>
          <a:p>
            <a:pPr marL="285750" lvl="1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782949" y="233155"/>
            <a:ext cx="5790300" cy="8045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     Scope </a:t>
            </a:r>
            <a:r>
              <a:rPr lang="en-US" b="0" dirty="0" smtClean="0">
                <a:latin typeface="Freestyle Script" panose="030804020302050B0404" pitchFamily="66" charset="0"/>
              </a:rPr>
              <a:t>and </a:t>
            </a:r>
            <a:r>
              <a:rPr lang="en-US" sz="2800" b="0" dirty="0" smtClean="0"/>
              <a:t>Limitations</a:t>
            </a:r>
            <a:endParaRPr sz="2800" b="0" dirty="0"/>
          </a:p>
        </p:txBody>
      </p:sp>
      <p:grpSp>
        <p:nvGrpSpPr>
          <p:cNvPr id="8" name="Shape 716"/>
          <p:cNvGrpSpPr/>
          <p:nvPr/>
        </p:nvGrpSpPr>
        <p:grpSpPr>
          <a:xfrm>
            <a:off x="1780104" y="345980"/>
            <a:ext cx="467796" cy="555720"/>
            <a:chOff x="3955900" y="2984500"/>
            <a:chExt cx="414000" cy="422525"/>
          </a:xfrm>
        </p:grpSpPr>
        <p:sp>
          <p:nvSpPr>
            <p:cNvPr id="9" name="Shape 71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Shape 71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Shape 71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76300" y="992764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endParaRPr lang="en-US" sz="1800" dirty="0" smtClean="0">
              <a:solidFill>
                <a:schemeClr val="bg1"/>
              </a:solidFill>
              <a:latin typeface="Fira Sans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Administrator have a total access to the system, generating a verifications that would be used by the student for creating their account in the portal. To post an updates and announcements, to create an event for the school year calendar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The system gives further information about the school and the system </a:t>
            </a:r>
            <a:r>
              <a:rPr lang="en-US" sz="1800" dirty="0" smtClean="0">
                <a:solidFill>
                  <a:schemeClr val="bg1"/>
                </a:solidFill>
              </a:rPr>
              <a:t>itself.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bg1"/>
                </a:solidFill>
              </a:rPr>
              <a:t>A student can only view about the </a:t>
            </a:r>
            <a:r>
              <a:rPr lang="en-US" sz="1800" dirty="0" err="1" smtClean="0">
                <a:solidFill>
                  <a:schemeClr val="bg1"/>
                </a:solidFill>
              </a:rPr>
              <a:t>updates,announcements</a:t>
            </a:r>
            <a:r>
              <a:rPr lang="en-US" sz="1800" dirty="0" smtClean="0">
                <a:solidFill>
                  <a:schemeClr val="bg1"/>
                </a:solidFill>
              </a:rPr>
              <a:t> and events.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4350" y="393601"/>
            <a:ext cx="3614100" cy="673199"/>
          </a:xfrm>
        </p:spPr>
        <p:txBody>
          <a:bodyPr/>
          <a:lstStyle/>
          <a:p>
            <a:pPr marL="114300" indent="0">
              <a:buNone/>
            </a:pPr>
            <a:r>
              <a:rPr lang="en-US" sz="3200" dirty="0" smtClean="0"/>
              <a:t>Future  </a:t>
            </a:r>
            <a:r>
              <a:rPr lang="en-US" sz="3200" dirty="0" smtClean="0">
                <a:latin typeface="Freestyle Script" panose="030804020302050B0404" pitchFamily="66" charset="0"/>
              </a:rPr>
              <a:t>Enhancement</a:t>
            </a:r>
            <a:endParaRPr lang="en-US" sz="3200" dirty="0">
              <a:latin typeface="Freestyle Script" panose="030804020302050B0404" pitchFamily="66" charset="0"/>
            </a:endParaRPr>
          </a:p>
        </p:txBody>
      </p:sp>
      <p:grpSp>
        <p:nvGrpSpPr>
          <p:cNvPr id="9" name="Shape 760"/>
          <p:cNvGrpSpPr/>
          <p:nvPr/>
        </p:nvGrpSpPr>
        <p:grpSpPr>
          <a:xfrm>
            <a:off x="2243751" y="393601"/>
            <a:ext cx="524849" cy="521909"/>
            <a:chOff x="570875" y="4322250"/>
            <a:chExt cx="443300" cy="443325"/>
          </a:xfrm>
        </p:grpSpPr>
        <p:sp>
          <p:nvSpPr>
            <p:cNvPr id="10" name="Shape 76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Shape 76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Shape 76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Shape 76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320800" y="1470777"/>
            <a:ext cx="6972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Fira Sans"/>
              </a:rPr>
              <a:t> Online Enrollment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Fira Sans"/>
              </a:rPr>
              <a:t> Online requesting of files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bg1"/>
                </a:solidFill>
                <a:latin typeface="Fira Sans"/>
              </a:rPr>
              <a:t> Online paying of fees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92300" y="1031500"/>
            <a:ext cx="5657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6600" dirty="0" smtClean="0">
                <a:latin typeface="Freestyle Script" panose="030804020302050B0404" pitchFamily="66" charset="0"/>
              </a:rPr>
              <a:t>Thanks !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816100" y="2362200"/>
            <a:ext cx="453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Fira Sans"/>
              </a:rPr>
              <a:t>Any Questions ?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Fira Sans"/>
              </a:rPr>
              <a:t>Group 1 – MDC Student Portal</a:t>
            </a:r>
            <a:endParaRPr lang="en-US" sz="2400" dirty="0">
              <a:solidFill>
                <a:schemeClr val="bg1"/>
              </a:solidFill>
              <a:latin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ctrTitle" idx="4294967295"/>
          </p:nvPr>
        </p:nvSpPr>
        <p:spPr>
          <a:xfrm>
            <a:off x="195210" y="509197"/>
            <a:ext cx="5609689" cy="94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Edwardian Script ITC" panose="030303020407070D0804" pitchFamily="66" charset="0"/>
              </a:rPr>
              <a:t>Hello!</a:t>
            </a:r>
            <a:endParaRPr sz="5400" dirty="0">
              <a:latin typeface="Edwardian Script ITC" panose="030303020407070D0804" pitchFamily="66" charset="0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ubTitle" idx="4294967295"/>
          </p:nvPr>
        </p:nvSpPr>
        <p:spPr>
          <a:xfrm>
            <a:off x="3657600" y="1387011"/>
            <a:ext cx="3339101" cy="2455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sz="2400" b="1" dirty="0" smtClean="0"/>
              <a:t>Group 1</a:t>
            </a:r>
            <a:endParaRPr lang="de-DE" sz="24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Fira Sans"/>
                <a:ea typeface="PMingLiU" panose="02020500000000000000" pitchFamily="18" charset="-120"/>
              </a:rPr>
              <a:t>Zeshyrou</a:t>
            </a:r>
            <a:r>
              <a:rPr lang="en-US" sz="2000" dirty="0" smtClean="0">
                <a:latin typeface="Fira Sans"/>
                <a:ea typeface="PMingLiU" panose="02020500000000000000" pitchFamily="18" charset="-120"/>
              </a:rPr>
              <a:t> B. </a:t>
            </a:r>
            <a:r>
              <a:rPr lang="en-US" sz="2000" dirty="0" err="1" smtClean="0">
                <a:latin typeface="Fira Sans"/>
                <a:ea typeface="PMingLiU" panose="02020500000000000000" pitchFamily="18" charset="-120"/>
              </a:rPr>
              <a:t>Anober</a:t>
            </a:r>
            <a:endParaRPr lang="en-US" sz="2000" dirty="0" smtClean="0">
              <a:latin typeface="Fira Sans"/>
              <a:ea typeface="PMingLiU" panose="02020500000000000000" pitchFamily="18" charset="-12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Fira Sans"/>
                <a:ea typeface="PMingLiU" panose="02020500000000000000" pitchFamily="18" charset="-120"/>
              </a:rPr>
              <a:t>Mae Ann </a:t>
            </a:r>
            <a:r>
              <a:rPr lang="en-US" sz="2000" dirty="0" err="1" smtClean="0">
                <a:latin typeface="Fira Sans"/>
                <a:ea typeface="PMingLiU" panose="02020500000000000000" pitchFamily="18" charset="-120"/>
              </a:rPr>
              <a:t>Salutan</a:t>
            </a:r>
            <a:endParaRPr lang="en-US" sz="2000" dirty="0" smtClean="0">
              <a:latin typeface="Fira Sans"/>
              <a:ea typeface="PMingLiU" panose="02020500000000000000" pitchFamily="18" charset="-12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Fira Sans"/>
                <a:ea typeface="PMingLiU" panose="02020500000000000000" pitchFamily="18" charset="-120"/>
              </a:rPr>
              <a:t>Marilyn </a:t>
            </a:r>
            <a:r>
              <a:rPr lang="en-US" sz="2000" dirty="0" err="1" smtClean="0">
                <a:latin typeface="Fira Sans"/>
                <a:ea typeface="PMingLiU" panose="02020500000000000000" pitchFamily="18" charset="-120"/>
              </a:rPr>
              <a:t>Cosadio</a:t>
            </a:r>
            <a:endParaRPr lang="en-US" sz="2000" dirty="0" smtClean="0">
              <a:latin typeface="Fira Sans"/>
              <a:ea typeface="PMingLiU" panose="02020500000000000000" pitchFamily="18" charset="-12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Fira Sans"/>
                <a:ea typeface="PMingLiU" panose="02020500000000000000" pitchFamily="18" charset="-120"/>
              </a:rPr>
              <a:t>Sharmine</a:t>
            </a:r>
            <a:r>
              <a:rPr lang="en-US" sz="2000" dirty="0" smtClean="0">
                <a:latin typeface="Fira Sans"/>
                <a:ea typeface="PMingLiU" panose="02020500000000000000" pitchFamily="18" charset="-120"/>
              </a:rPr>
              <a:t> </a:t>
            </a:r>
            <a:r>
              <a:rPr lang="en-US" sz="2000" dirty="0" err="1" smtClean="0">
                <a:latin typeface="Fira Sans"/>
                <a:ea typeface="PMingLiU" panose="02020500000000000000" pitchFamily="18" charset="-120"/>
              </a:rPr>
              <a:t>Babatuan</a:t>
            </a:r>
            <a:endParaRPr lang="en-US" sz="2000" dirty="0" smtClean="0">
              <a:latin typeface="Fira Sans"/>
              <a:ea typeface="PMingLiU" panose="02020500000000000000" pitchFamily="18" charset="-120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3421315" y="658998"/>
            <a:ext cx="316054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 smtClean="0"/>
              <a:t>General</a:t>
            </a:r>
            <a:r>
              <a:rPr lang="en" sz="3600" b="0" dirty="0" smtClean="0"/>
              <a:t> </a:t>
            </a:r>
            <a:r>
              <a:rPr lang="en" sz="3600" b="0" dirty="0" smtClean="0">
                <a:latin typeface="Freestyle Script" panose="030804020302050B0404" pitchFamily="66" charset="0"/>
              </a:rPr>
              <a:t>Problems</a:t>
            </a:r>
            <a:endParaRPr sz="3600" b="0" dirty="0">
              <a:latin typeface="Freestyle Script" panose="030804020302050B0404" pitchFamily="66" charset="0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1335641" y="1614287"/>
            <a:ext cx="6581834" cy="2095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Mater Dei College used manual distributing of </a:t>
            </a:r>
            <a:r>
              <a:rPr lang="en-US" sz="2000" dirty="0" smtClean="0"/>
              <a:t>grades.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Time consuming for a student to get her/his grade.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Sometimes students outdated of the school updates and activities.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Population in the institution is rapidly increasing.</a:t>
            </a:r>
            <a:endParaRPr lang="en-US" sz="2000" dirty="0" smtClean="0"/>
          </a:p>
        </p:txBody>
      </p:sp>
      <p:grpSp>
        <p:nvGrpSpPr>
          <p:cNvPr id="343" name="Shape 343"/>
          <p:cNvGrpSpPr/>
          <p:nvPr/>
        </p:nvGrpSpPr>
        <p:grpSpPr>
          <a:xfrm rot="1056994">
            <a:off x="2830515" y="638973"/>
            <a:ext cx="760645" cy="760759"/>
            <a:chOff x="570875" y="4322250"/>
            <a:chExt cx="443300" cy="443325"/>
          </a:xfrm>
        </p:grpSpPr>
        <p:sp>
          <p:nvSpPr>
            <p:cNvPr id="344" name="Shape 34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68958" y="4047356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bg1"/>
                </a:solidFill>
                <a:latin typeface="Fira Sans"/>
              </a:rPr>
              <a:t>As </a:t>
            </a:r>
            <a:r>
              <a:rPr lang="en" sz="1800" dirty="0" smtClean="0">
                <a:solidFill>
                  <a:schemeClr val="bg1"/>
                </a:solidFill>
                <a:latin typeface="Fira Sans"/>
              </a:rPr>
              <a:t>an Information Technology Student of this </a:t>
            </a:r>
            <a:r>
              <a:rPr lang="en" sz="1800" dirty="0">
                <a:solidFill>
                  <a:schemeClr val="bg1"/>
                </a:solidFill>
                <a:latin typeface="Fira Sans"/>
              </a:rPr>
              <a:t>institution </a:t>
            </a:r>
            <a:r>
              <a:rPr lang="en" sz="1800" dirty="0" smtClean="0">
                <a:solidFill>
                  <a:schemeClr val="bg1"/>
                </a:solidFill>
                <a:latin typeface="Fira Sans"/>
              </a:rPr>
              <a:t>,We had experience </a:t>
            </a:r>
            <a:r>
              <a:rPr lang="en" sz="1800" dirty="0">
                <a:solidFill>
                  <a:schemeClr val="bg1"/>
                </a:solidFill>
                <a:latin typeface="Fira Sans"/>
              </a:rPr>
              <a:t>with these problems and is therefore </a:t>
            </a:r>
            <a:r>
              <a:rPr lang="en" sz="1800" dirty="0" smtClean="0">
                <a:solidFill>
                  <a:schemeClr val="bg1"/>
                </a:solidFill>
                <a:latin typeface="Fira Sans"/>
              </a:rPr>
              <a:t>find solution </a:t>
            </a:r>
            <a:r>
              <a:rPr lang="en" sz="1800" dirty="0">
                <a:solidFill>
                  <a:schemeClr val="bg1"/>
                </a:solidFill>
                <a:latin typeface="Fira Sans"/>
              </a:rPr>
              <a:t>for </a:t>
            </a:r>
            <a:r>
              <a:rPr lang="en" sz="1800" dirty="0" smtClean="0">
                <a:solidFill>
                  <a:schemeClr val="bg1"/>
                </a:solidFill>
                <a:latin typeface="Fira Sans"/>
              </a:rPr>
              <a:t>such.</a:t>
            </a:r>
            <a:endParaRPr lang="en-US" sz="1800" dirty="0">
              <a:solidFill>
                <a:schemeClr val="bg1"/>
              </a:solidFill>
              <a:latin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953545" y="2355367"/>
            <a:ext cx="3334239" cy="7672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 smtClean="0"/>
              <a:t>THE SOLUTION</a:t>
            </a:r>
            <a:endParaRPr sz="3200" b="0" dirty="0"/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974151" y="3114679"/>
            <a:ext cx="7062591" cy="1579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To provide single and a private place for a student where they can automatically download their grades and be guided through accurate information's.</a:t>
            </a:r>
            <a:endParaRPr dirty="0"/>
          </a:p>
        </p:txBody>
      </p:sp>
      <p:sp>
        <p:nvSpPr>
          <p:cNvPr id="339" name="Shape 339"/>
          <p:cNvSpPr/>
          <p:nvPr/>
        </p:nvSpPr>
        <p:spPr>
          <a:xfrm>
            <a:off x="4839014" y="1965774"/>
            <a:ext cx="268730" cy="25659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Shape 340"/>
          <p:cNvGrpSpPr/>
          <p:nvPr/>
        </p:nvGrpSpPr>
        <p:grpSpPr>
          <a:xfrm>
            <a:off x="4505447" y="524929"/>
            <a:ext cx="1151330" cy="1151646"/>
            <a:chOff x="6654650" y="3665275"/>
            <a:chExt cx="409100" cy="409125"/>
          </a:xfrm>
        </p:grpSpPr>
        <p:sp>
          <p:nvSpPr>
            <p:cNvPr id="341" name="Shape 3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 rot="1056994">
            <a:off x="3395591" y="1430298"/>
            <a:ext cx="760645" cy="760759"/>
            <a:chOff x="570875" y="4322250"/>
            <a:chExt cx="443300" cy="443325"/>
          </a:xfrm>
        </p:grpSpPr>
        <p:sp>
          <p:nvSpPr>
            <p:cNvPr id="344" name="Shape 34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B1E1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Shape 348"/>
          <p:cNvSpPr/>
          <p:nvPr/>
        </p:nvSpPr>
        <p:spPr>
          <a:xfrm rot="2466893">
            <a:off x="3481226" y="747993"/>
            <a:ext cx="373377" cy="35651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 rot="-1609499">
            <a:off x="4027302" y="972304"/>
            <a:ext cx="268723" cy="25658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 rot="2926106">
            <a:off x="5656535" y="1175568"/>
            <a:ext cx="201218" cy="192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 rot="-1609636">
            <a:off x="4701968" y="245743"/>
            <a:ext cx="181288" cy="17309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D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2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744875" y="1127018"/>
            <a:ext cx="7654247" cy="2715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Must have user access control through a functional log in system.</a:t>
            </a:r>
          </a:p>
          <a:p>
            <a:pPr lvl="1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Must be capable of producing hard-copy output of the grade.</a:t>
            </a:r>
          </a:p>
          <a:p>
            <a:pPr lvl="1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Must have a capability of posting.</a:t>
            </a:r>
          </a:p>
          <a:p>
            <a:pPr lvl="1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/>
              <a:t>Must be intuitive enough for non-IT </a:t>
            </a:r>
            <a:r>
              <a:rPr lang="en-US" dirty="0" smtClean="0"/>
              <a:t>students to </a:t>
            </a:r>
            <a:r>
              <a:rPr lang="en-US" dirty="0"/>
              <a:t>use with minimal training and </a:t>
            </a:r>
            <a:r>
              <a:rPr lang="en-US" dirty="0" smtClean="0"/>
              <a:t>supervision.</a:t>
            </a:r>
            <a:endParaRPr lang="en-US" dirty="0"/>
          </a:p>
          <a:p>
            <a:pPr lvl="1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0" rtl="0"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200"/>
              <a:buFont typeface="Wingdings" panose="05000000000000000000" pitchFamily="2" charset="2"/>
              <a:buChar char="Ø"/>
            </a:pPr>
            <a:endParaRPr dirty="0"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Shape 337"/>
          <p:cNvSpPr txBox="1">
            <a:spLocks/>
          </p:cNvSpPr>
          <p:nvPr/>
        </p:nvSpPr>
        <p:spPr>
          <a:xfrm>
            <a:off x="1760140" y="113642"/>
            <a:ext cx="5623719" cy="102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"/>
              <a:buNone/>
              <a:defRPr sz="1800" b="1" i="0" u="none" strike="noStrike" cap="non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r>
              <a:rPr lang="en-US" sz="3200" b="0" dirty="0" smtClean="0"/>
              <a:t>   Features</a:t>
            </a:r>
            <a:r>
              <a:rPr lang="en-US" sz="3600" b="0" dirty="0" smtClean="0"/>
              <a:t> </a:t>
            </a:r>
            <a:r>
              <a:rPr lang="en-US" sz="3600" b="0" dirty="0" smtClean="0">
                <a:latin typeface="Freestyle Script" panose="030804020302050B0404" pitchFamily="66" charset="0"/>
              </a:rPr>
              <a:t>General Requirements</a:t>
            </a:r>
            <a:endParaRPr lang="en-US" sz="3600" b="0" dirty="0">
              <a:latin typeface="Freestyle Script" panose="030804020302050B0404" pitchFamily="66" charset="0"/>
            </a:endParaRPr>
          </a:p>
        </p:txBody>
      </p:sp>
      <p:grpSp>
        <p:nvGrpSpPr>
          <p:cNvPr id="7" name="Shape 760"/>
          <p:cNvGrpSpPr/>
          <p:nvPr/>
        </p:nvGrpSpPr>
        <p:grpSpPr>
          <a:xfrm>
            <a:off x="1760140" y="196801"/>
            <a:ext cx="808399" cy="698643"/>
            <a:chOff x="570875" y="4322250"/>
            <a:chExt cx="443300" cy="443325"/>
          </a:xfrm>
        </p:grpSpPr>
        <p:sp>
          <p:nvSpPr>
            <p:cNvPr id="8" name="Shape 76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Shape 76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Shape 76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" name="Shape 76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ctrTitle"/>
          </p:nvPr>
        </p:nvSpPr>
        <p:spPr>
          <a:xfrm>
            <a:off x="782949" y="233155"/>
            <a:ext cx="5790300" cy="8045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Technical</a:t>
            </a:r>
            <a:r>
              <a:rPr lang="en-US" b="0" dirty="0" smtClean="0"/>
              <a:t> </a:t>
            </a:r>
            <a:r>
              <a:rPr lang="en-US" b="0" dirty="0" smtClean="0">
                <a:latin typeface="Freestyle Script" panose="030804020302050B0404" pitchFamily="66" charset="0"/>
              </a:rPr>
              <a:t>Background</a:t>
            </a:r>
            <a:endParaRPr b="0" dirty="0">
              <a:latin typeface="Freestyle Script" panose="030804020302050B0404" pitchFamily="66" charset="0"/>
            </a:endParaRPr>
          </a:p>
        </p:txBody>
      </p:sp>
      <p:sp>
        <p:nvSpPr>
          <p:cNvPr id="5" name="Shape 712"/>
          <p:cNvSpPr/>
          <p:nvPr/>
        </p:nvSpPr>
        <p:spPr>
          <a:xfrm>
            <a:off x="1551398" y="233156"/>
            <a:ext cx="567444" cy="579906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735" y="1441986"/>
            <a:ext cx="3130598" cy="2185483"/>
          </a:xfrm>
          <a:prstGeom prst="rect">
            <a:avLst/>
          </a:prstGeom>
        </p:spPr>
      </p:pic>
      <p:pic>
        <p:nvPicPr>
          <p:cNvPr id="7" name="Shape 1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119" y="1037690"/>
            <a:ext cx="2550252" cy="149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19" y="2700672"/>
            <a:ext cx="2550252" cy="1437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 idx="4294967295"/>
          </p:nvPr>
        </p:nvSpPr>
        <p:spPr>
          <a:xfrm>
            <a:off x="1224919" y="354230"/>
            <a:ext cx="523847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0" dirty="0" smtClean="0"/>
              <a:t>Context </a:t>
            </a:r>
            <a:r>
              <a:rPr lang="en-US" sz="3200" b="0" dirty="0" smtClean="0">
                <a:latin typeface="Freestyle Script" panose="030804020302050B0404" pitchFamily="66" charset="0"/>
              </a:rPr>
              <a:t>Diagram</a:t>
            </a:r>
            <a:endParaRPr sz="3200" dirty="0"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5" name="Shape 747"/>
          <p:cNvGrpSpPr/>
          <p:nvPr/>
        </p:nvGrpSpPr>
        <p:grpSpPr>
          <a:xfrm>
            <a:off x="2050939" y="354230"/>
            <a:ext cx="492606" cy="463329"/>
            <a:chOff x="4610450" y="3703750"/>
            <a:chExt cx="453050" cy="332175"/>
          </a:xfrm>
        </p:grpSpPr>
        <p:sp>
          <p:nvSpPr>
            <p:cNvPr id="26" name="Shape 7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7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292062" y="1458930"/>
            <a:ext cx="2126750" cy="21781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35330" y="2221785"/>
            <a:ext cx="1173722" cy="744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7123" y="2178120"/>
            <a:ext cx="1247342" cy="832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453965" y="1698325"/>
            <a:ext cx="2056444" cy="71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10409" y="1705510"/>
            <a:ext cx="0" cy="472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33347" y="1368715"/>
            <a:ext cx="166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Information/grades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1224919" y="3390472"/>
            <a:ext cx="199184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224919" y="3102796"/>
            <a:ext cx="0" cy="2876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28449" y="3417923"/>
            <a:ext cx="1660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Information/grades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224919" y="1676492"/>
            <a:ext cx="1991846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224919" y="1676492"/>
            <a:ext cx="0" cy="419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510409" y="3010328"/>
            <a:ext cx="9040" cy="3801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453965" y="3390472"/>
            <a:ext cx="20654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582563" y="1367968"/>
            <a:ext cx="116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39835" y="3417923"/>
            <a:ext cx="1160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06815" y="2167844"/>
            <a:ext cx="1880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MDC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Student Portal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1492" y="2416158"/>
            <a:ext cx="7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student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30165" y="2448040"/>
            <a:ext cx="7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admin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 idx="4294967295"/>
          </p:nvPr>
        </p:nvSpPr>
        <p:spPr>
          <a:xfrm>
            <a:off x="1224919" y="354230"/>
            <a:ext cx="5238470" cy="6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0" dirty="0"/>
              <a:t> </a:t>
            </a:r>
            <a:r>
              <a:rPr lang="en-US" sz="3200" b="0" dirty="0" smtClean="0"/>
              <a:t>  Use Case </a:t>
            </a:r>
            <a:r>
              <a:rPr lang="en-US" sz="3200" b="0" dirty="0" smtClean="0">
                <a:latin typeface="Freestyle Script" panose="030804020302050B0404" pitchFamily="66" charset="0"/>
              </a:rPr>
              <a:t>Diagram</a:t>
            </a:r>
            <a:endParaRPr sz="3200" dirty="0"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5" name="Shape 747"/>
          <p:cNvGrpSpPr/>
          <p:nvPr/>
        </p:nvGrpSpPr>
        <p:grpSpPr>
          <a:xfrm>
            <a:off x="2050939" y="354230"/>
            <a:ext cx="492606" cy="463329"/>
            <a:chOff x="4610450" y="3703750"/>
            <a:chExt cx="453050" cy="332175"/>
          </a:xfrm>
        </p:grpSpPr>
        <p:sp>
          <p:nvSpPr>
            <p:cNvPr id="26" name="Shape 7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7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0114" y="1342092"/>
            <a:ext cx="110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Student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839" y="2033287"/>
            <a:ext cx="12905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9600" dirty="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👦</a:t>
            </a:r>
            <a:endParaRPr lang="en-US" sz="9600" dirty="0"/>
          </a:p>
        </p:txBody>
      </p:sp>
      <p:sp>
        <p:nvSpPr>
          <p:cNvPr id="28" name="TextBox 27"/>
          <p:cNvSpPr txBox="1"/>
          <p:nvPr/>
        </p:nvSpPr>
        <p:spPr>
          <a:xfrm>
            <a:off x="7058346" y="1342092"/>
            <a:ext cx="110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Admin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1201" y="1820080"/>
            <a:ext cx="14638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9600" dirty="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👨</a:t>
            </a:r>
            <a:endParaRPr lang="en-US" sz="9600" dirty="0"/>
          </a:p>
        </p:txBody>
      </p:sp>
      <p:sp>
        <p:nvSpPr>
          <p:cNvPr id="7" name="Oval 6"/>
          <p:cNvSpPr/>
          <p:nvPr/>
        </p:nvSpPr>
        <p:spPr>
          <a:xfrm>
            <a:off x="1997531" y="1183081"/>
            <a:ext cx="2275786" cy="35841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599057" y="1183082"/>
            <a:ext cx="2180196" cy="35019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70655" y="1607649"/>
            <a:ext cx="785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Log In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98936" y="2056629"/>
            <a:ext cx="152872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Announcements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419523" y="2721052"/>
            <a:ext cx="152872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View /Download</a:t>
            </a:r>
          </a:p>
          <a:p>
            <a:pPr algn="ctr"/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96514" y="1559102"/>
            <a:ext cx="785282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Log In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924794" y="2029731"/>
            <a:ext cx="152872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</a:t>
            </a:r>
          </a:p>
          <a:p>
            <a:pPr algn="ctr"/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24793" y="2721052"/>
            <a:ext cx="152872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Upload Grades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09024" y="3385475"/>
            <a:ext cx="132323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Feedbacks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24792" y="3295170"/>
            <a:ext cx="152872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 Accounts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19522" y="3851851"/>
            <a:ext cx="150813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Update Account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247085" y="1751863"/>
            <a:ext cx="1310156" cy="37813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200779" y="2136136"/>
            <a:ext cx="1096209" cy="103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47085" y="2139338"/>
            <a:ext cx="1108793" cy="79471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55001" y="2154034"/>
            <a:ext cx="1151851" cy="139524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242330" y="2154034"/>
            <a:ext cx="1113548" cy="185170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178927" y="1707911"/>
            <a:ext cx="1337979" cy="20751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555463" y="1915426"/>
            <a:ext cx="961443" cy="32991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544316" y="1915426"/>
            <a:ext cx="972590" cy="10059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529516" y="1940931"/>
            <a:ext cx="958217" cy="160835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3713450" y="692874"/>
            <a:ext cx="4826913" cy="3757806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2E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Shape 529"/>
          <p:cNvSpPr/>
          <p:nvPr/>
        </p:nvSpPr>
        <p:spPr>
          <a:xfrm>
            <a:off x="3915438" y="892427"/>
            <a:ext cx="4422900" cy="28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Place your screenshot here</a:t>
            </a:r>
            <a:endParaRPr sz="10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530" name="Shape 530"/>
          <p:cNvSpPr txBox="1">
            <a:spLocks noGrp="1"/>
          </p:cNvSpPr>
          <p:nvPr>
            <p:ph type="sldNum" idx="12"/>
          </p:nvPr>
        </p:nvSpPr>
        <p:spPr>
          <a:xfrm>
            <a:off x="8540298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31" name="Shape 531"/>
          <p:cNvSpPr txBox="1">
            <a:spLocks noGrp="1"/>
          </p:cNvSpPr>
          <p:nvPr>
            <p:ph type="body" idx="4294967295"/>
          </p:nvPr>
        </p:nvSpPr>
        <p:spPr>
          <a:xfrm>
            <a:off x="292100" y="393600"/>
            <a:ext cx="3073400" cy="43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Fira Sans"/>
                <a:sym typeface="Fira Sans"/>
              </a:rPr>
              <a:t>Please watch our SOFTWARE </a:t>
            </a:r>
            <a:r>
              <a:rPr lang="en-US" sz="3200" dirty="0" smtClean="0">
                <a:latin typeface="Freestyle Script" panose="030804020302050B0404" pitchFamily="66" charset="0"/>
                <a:sym typeface="Fira Sans"/>
              </a:rPr>
              <a:t>demo</a:t>
            </a:r>
            <a:r>
              <a:rPr lang="en-US" sz="2400" dirty="0" smtClean="0">
                <a:latin typeface="Fira Sans"/>
                <a:sym typeface="Fira Sans"/>
              </a:rPr>
              <a:t>.</a:t>
            </a: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38" y="892427"/>
            <a:ext cx="4422900" cy="28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rg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395</Words>
  <Application>Microsoft Office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Fira Sans</vt:lpstr>
      <vt:lpstr>Wingdings</vt:lpstr>
      <vt:lpstr>Arial</vt:lpstr>
      <vt:lpstr>PMingLiU</vt:lpstr>
      <vt:lpstr>Freestyle Script</vt:lpstr>
      <vt:lpstr>Old English Text MT</vt:lpstr>
      <vt:lpstr>Edwardian Script ITC</vt:lpstr>
      <vt:lpstr>Fira Sans Light</vt:lpstr>
      <vt:lpstr>Verges template</vt:lpstr>
      <vt:lpstr>MDC  Student Portal</vt:lpstr>
      <vt:lpstr>Hello!</vt:lpstr>
      <vt:lpstr>General Problems</vt:lpstr>
      <vt:lpstr>THE SOLUTION</vt:lpstr>
      <vt:lpstr>PowerPoint Presentation</vt:lpstr>
      <vt:lpstr>Technical Background</vt:lpstr>
      <vt:lpstr>Context Diagram</vt:lpstr>
      <vt:lpstr>   Use Case Diagram</vt:lpstr>
      <vt:lpstr>PowerPoint Presentation</vt:lpstr>
      <vt:lpstr>     Scope and Limitations</vt:lpstr>
      <vt:lpstr>     Scope and 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MDC Student Portal</dc:title>
  <cp:lastModifiedBy>angel zham</cp:lastModifiedBy>
  <cp:revision>31</cp:revision>
  <dcterms:modified xsi:type="dcterms:W3CDTF">2018-03-14T14:28:51Z</dcterms:modified>
</cp:coreProperties>
</file>