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598E3-242F-468C-B74C-81A61663122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70558B-1292-483C-A1C2-319BFE08530B}">
      <dgm:prSet/>
      <dgm:spPr/>
      <dgm:t>
        <a:bodyPr/>
        <a:lstStyle/>
        <a:p>
          <a:pPr>
            <a:defRPr cap="all"/>
          </a:pPr>
          <a:r>
            <a:rPr lang="nl-NL"/>
            <a:t>Aankomende weekend.</a:t>
          </a:r>
          <a:endParaRPr lang="en-US"/>
        </a:p>
      </dgm:t>
    </dgm:pt>
    <dgm:pt modelId="{B8E1836B-B56C-4663-B52E-9F06A2BCAC88}" type="parTrans" cxnId="{4FE98C95-6852-4A4D-8B52-008B9058488F}">
      <dgm:prSet/>
      <dgm:spPr/>
      <dgm:t>
        <a:bodyPr/>
        <a:lstStyle/>
        <a:p>
          <a:endParaRPr lang="en-US"/>
        </a:p>
      </dgm:t>
    </dgm:pt>
    <dgm:pt modelId="{05691084-6856-4DB7-8BA7-D34D07B96E7F}" type="sibTrans" cxnId="{4FE98C95-6852-4A4D-8B52-008B9058488F}">
      <dgm:prSet/>
      <dgm:spPr/>
      <dgm:t>
        <a:bodyPr/>
        <a:lstStyle/>
        <a:p>
          <a:endParaRPr lang="en-US"/>
        </a:p>
      </dgm:t>
    </dgm:pt>
    <dgm:pt modelId="{1BC8B804-CA73-462B-AE7C-EB1E905626B5}">
      <dgm:prSet/>
      <dgm:spPr/>
      <dgm:t>
        <a:bodyPr/>
        <a:lstStyle/>
        <a:p>
          <a:pPr>
            <a:defRPr cap="all"/>
          </a:pPr>
          <a:r>
            <a:rPr lang="nl-NL"/>
            <a:t>Vrienden van me.</a:t>
          </a:r>
          <a:endParaRPr lang="en-US"/>
        </a:p>
      </dgm:t>
    </dgm:pt>
    <dgm:pt modelId="{36180D25-2C29-4268-8C3A-54AC2E718763}" type="parTrans" cxnId="{2E28D157-201A-4160-899F-96E77778E333}">
      <dgm:prSet/>
      <dgm:spPr/>
      <dgm:t>
        <a:bodyPr/>
        <a:lstStyle/>
        <a:p>
          <a:endParaRPr lang="en-US"/>
        </a:p>
      </dgm:t>
    </dgm:pt>
    <dgm:pt modelId="{308B90C5-AAE7-43EB-9CDA-F140C70305EC}" type="sibTrans" cxnId="{2E28D157-201A-4160-899F-96E77778E333}">
      <dgm:prSet/>
      <dgm:spPr/>
      <dgm:t>
        <a:bodyPr/>
        <a:lstStyle/>
        <a:p>
          <a:endParaRPr lang="en-US"/>
        </a:p>
      </dgm:t>
    </dgm:pt>
    <dgm:pt modelId="{918BEF51-570B-4DCD-BF48-E394064CBE4D}">
      <dgm:prSet/>
      <dgm:spPr/>
      <dgm:t>
        <a:bodyPr/>
        <a:lstStyle/>
        <a:p>
          <a:pPr>
            <a:defRPr cap="all"/>
          </a:pPr>
          <a:r>
            <a:rPr lang="nl-NL"/>
            <a:t>Thuis of in de bibliotheek.</a:t>
          </a:r>
          <a:endParaRPr lang="en-US"/>
        </a:p>
      </dgm:t>
    </dgm:pt>
    <dgm:pt modelId="{31C296FB-404D-4DE5-AE1F-E8D556B5425E}" type="parTrans" cxnId="{28E02AF8-F2A6-4D4A-80AC-980C3855E870}">
      <dgm:prSet/>
      <dgm:spPr/>
      <dgm:t>
        <a:bodyPr/>
        <a:lstStyle/>
        <a:p>
          <a:endParaRPr lang="en-US"/>
        </a:p>
      </dgm:t>
    </dgm:pt>
    <dgm:pt modelId="{CD574F6F-F02A-443C-A077-BFF8E73EEB77}" type="sibTrans" cxnId="{28E02AF8-F2A6-4D4A-80AC-980C3855E870}">
      <dgm:prSet/>
      <dgm:spPr/>
      <dgm:t>
        <a:bodyPr/>
        <a:lstStyle/>
        <a:p>
          <a:endParaRPr lang="en-US"/>
        </a:p>
      </dgm:t>
    </dgm:pt>
    <dgm:pt modelId="{7C4AB37C-4061-4CDA-9829-992521C515E7}" type="pres">
      <dgm:prSet presAssocID="{238598E3-242F-468C-B74C-81A61663122F}" presName="root" presStyleCnt="0">
        <dgm:presLayoutVars>
          <dgm:dir/>
          <dgm:resizeHandles val="exact"/>
        </dgm:presLayoutVars>
      </dgm:prSet>
      <dgm:spPr/>
    </dgm:pt>
    <dgm:pt modelId="{148F21B6-97C1-41D1-A5E7-6E5510DB4766}" type="pres">
      <dgm:prSet presAssocID="{E270558B-1292-483C-A1C2-319BFE08530B}" presName="compNode" presStyleCnt="0"/>
      <dgm:spPr/>
    </dgm:pt>
    <dgm:pt modelId="{AA5D3124-B989-4E32-9AEE-93B75665B07D}" type="pres">
      <dgm:prSet presAssocID="{E270558B-1292-483C-A1C2-319BFE08530B}" presName="iconBgRect" presStyleLbl="bgShp" presStyleIdx="0" presStyleCnt="3"/>
      <dgm:spPr/>
    </dgm:pt>
    <dgm:pt modelId="{3F0562FB-CF36-4D89-B8F1-D8DA155788C5}" type="pres">
      <dgm:prSet presAssocID="{E270558B-1292-483C-A1C2-319BFE0853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49E73D7-4807-4B2D-9A99-EA0F26623663}" type="pres">
      <dgm:prSet presAssocID="{E270558B-1292-483C-A1C2-319BFE08530B}" presName="spaceRect" presStyleCnt="0"/>
      <dgm:spPr/>
    </dgm:pt>
    <dgm:pt modelId="{0CD13877-E37B-45CA-9257-53813A383A93}" type="pres">
      <dgm:prSet presAssocID="{E270558B-1292-483C-A1C2-319BFE08530B}" presName="textRect" presStyleLbl="revTx" presStyleIdx="0" presStyleCnt="3">
        <dgm:presLayoutVars>
          <dgm:chMax val="1"/>
          <dgm:chPref val="1"/>
        </dgm:presLayoutVars>
      </dgm:prSet>
      <dgm:spPr/>
    </dgm:pt>
    <dgm:pt modelId="{FB9819C6-3086-4B3C-94D6-AC8C1801D115}" type="pres">
      <dgm:prSet presAssocID="{05691084-6856-4DB7-8BA7-D34D07B96E7F}" presName="sibTrans" presStyleCnt="0"/>
      <dgm:spPr/>
    </dgm:pt>
    <dgm:pt modelId="{02732EDC-AC19-4D3E-871E-33B44C981F6B}" type="pres">
      <dgm:prSet presAssocID="{1BC8B804-CA73-462B-AE7C-EB1E905626B5}" presName="compNode" presStyleCnt="0"/>
      <dgm:spPr/>
    </dgm:pt>
    <dgm:pt modelId="{B898F3EB-2721-4E13-BD28-9CA8973D8460}" type="pres">
      <dgm:prSet presAssocID="{1BC8B804-CA73-462B-AE7C-EB1E905626B5}" presName="iconBgRect" presStyleLbl="bgShp" presStyleIdx="1" presStyleCnt="3"/>
      <dgm:spPr/>
    </dgm:pt>
    <dgm:pt modelId="{16D6B827-7F5D-4C23-8A39-BA109CEDD39A}" type="pres">
      <dgm:prSet presAssocID="{1BC8B804-CA73-462B-AE7C-EB1E90562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CECEB4BC-FABC-4B0C-AA6B-27358D7609CE}" type="pres">
      <dgm:prSet presAssocID="{1BC8B804-CA73-462B-AE7C-EB1E905626B5}" presName="spaceRect" presStyleCnt="0"/>
      <dgm:spPr/>
    </dgm:pt>
    <dgm:pt modelId="{5102FB4B-09FE-4D5D-AA52-E3C6A72DD7E2}" type="pres">
      <dgm:prSet presAssocID="{1BC8B804-CA73-462B-AE7C-EB1E905626B5}" presName="textRect" presStyleLbl="revTx" presStyleIdx="1" presStyleCnt="3">
        <dgm:presLayoutVars>
          <dgm:chMax val="1"/>
          <dgm:chPref val="1"/>
        </dgm:presLayoutVars>
      </dgm:prSet>
      <dgm:spPr/>
    </dgm:pt>
    <dgm:pt modelId="{61A3700D-955D-473A-8DC0-FC83C9A9CC38}" type="pres">
      <dgm:prSet presAssocID="{308B90C5-AAE7-43EB-9CDA-F140C70305EC}" presName="sibTrans" presStyleCnt="0"/>
      <dgm:spPr/>
    </dgm:pt>
    <dgm:pt modelId="{F53EAE23-F7FD-4200-AEC1-83266A54CC9C}" type="pres">
      <dgm:prSet presAssocID="{918BEF51-570B-4DCD-BF48-E394064CBE4D}" presName="compNode" presStyleCnt="0"/>
      <dgm:spPr/>
    </dgm:pt>
    <dgm:pt modelId="{27B138A2-D1FE-4D60-AB8A-A8DD5B254C57}" type="pres">
      <dgm:prSet presAssocID="{918BEF51-570B-4DCD-BF48-E394064CBE4D}" presName="iconBgRect" presStyleLbl="bgShp" presStyleIdx="2" presStyleCnt="3"/>
      <dgm:spPr/>
    </dgm:pt>
    <dgm:pt modelId="{B595B213-735C-4D04-A97A-62D2C63308EC}" type="pres">
      <dgm:prSet presAssocID="{918BEF51-570B-4DCD-BF48-E394064CBE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E11C2B5-41C3-45A8-A1B5-60D648E620F1}" type="pres">
      <dgm:prSet presAssocID="{918BEF51-570B-4DCD-BF48-E394064CBE4D}" presName="spaceRect" presStyleCnt="0"/>
      <dgm:spPr/>
    </dgm:pt>
    <dgm:pt modelId="{60E3315C-ACB9-4FDA-88F0-680FE0A9B5E2}" type="pres">
      <dgm:prSet presAssocID="{918BEF51-570B-4DCD-BF48-E394064CBE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C29005-EC96-49B4-8D4F-05A9EDC6ECD0}" type="presOf" srcId="{E270558B-1292-483C-A1C2-319BFE08530B}" destId="{0CD13877-E37B-45CA-9257-53813A383A93}" srcOrd="0" destOrd="0" presId="urn:microsoft.com/office/officeart/2018/5/layout/IconCircleLabelList"/>
    <dgm:cxn modelId="{2E28D157-201A-4160-899F-96E77778E333}" srcId="{238598E3-242F-468C-B74C-81A61663122F}" destId="{1BC8B804-CA73-462B-AE7C-EB1E905626B5}" srcOrd="1" destOrd="0" parTransId="{36180D25-2C29-4268-8C3A-54AC2E718763}" sibTransId="{308B90C5-AAE7-43EB-9CDA-F140C70305EC}"/>
    <dgm:cxn modelId="{4FE98C95-6852-4A4D-8B52-008B9058488F}" srcId="{238598E3-242F-468C-B74C-81A61663122F}" destId="{E270558B-1292-483C-A1C2-319BFE08530B}" srcOrd="0" destOrd="0" parTransId="{B8E1836B-B56C-4663-B52E-9F06A2BCAC88}" sibTransId="{05691084-6856-4DB7-8BA7-D34D07B96E7F}"/>
    <dgm:cxn modelId="{1498B09B-894D-44F2-AC16-00665A94D72C}" type="presOf" srcId="{238598E3-242F-468C-B74C-81A61663122F}" destId="{7C4AB37C-4061-4CDA-9829-992521C515E7}" srcOrd="0" destOrd="0" presId="urn:microsoft.com/office/officeart/2018/5/layout/IconCircleLabelList"/>
    <dgm:cxn modelId="{E1D3A8A0-BA28-4D8A-95EC-0B4F3007C5DD}" type="presOf" srcId="{1BC8B804-CA73-462B-AE7C-EB1E905626B5}" destId="{5102FB4B-09FE-4D5D-AA52-E3C6A72DD7E2}" srcOrd="0" destOrd="0" presId="urn:microsoft.com/office/officeart/2018/5/layout/IconCircleLabelList"/>
    <dgm:cxn modelId="{8D4A11D0-412D-4889-A7D6-25F38C2B7359}" type="presOf" srcId="{918BEF51-570B-4DCD-BF48-E394064CBE4D}" destId="{60E3315C-ACB9-4FDA-88F0-680FE0A9B5E2}" srcOrd="0" destOrd="0" presId="urn:microsoft.com/office/officeart/2018/5/layout/IconCircleLabelList"/>
    <dgm:cxn modelId="{28E02AF8-F2A6-4D4A-80AC-980C3855E870}" srcId="{238598E3-242F-468C-B74C-81A61663122F}" destId="{918BEF51-570B-4DCD-BF48-E394064CBE4D}" srcOrd="2" destOrd="0" parTransId="{31C296FB-404D-4DE5-AE1F-E8D556B5425E}" sibTransId="{CD574F6F-F02A-443C-A077-BFF8E73EEB77}"/>
    <dgm:cxn modelId="{FAAB8B68-0701-4454-9E5E-20496EFFE78E}" type="presParOf" srcId="{7C4AB37C-4061-4CDA-9829-992521C515E7}" destId="{148F21B6-97C1-41D1-A5E7-6E5510DB4766}" srcOrd="0" destOrd="0" presId="urn:microsoft.com/office/officeart/2018/5/layout/IconCircleLabelList"/>
    <dgm:cxn modelId="{13E86058-0FBA-4299-879D-A169231AE74E}" type="presParOf" srcId="{148F21B6-97C1-41D1-A5E7-6E5510DB4766}" destId="{AA5D3124-B989-4E32-9AEE-93B75665B07D}" srcOrd="0" destOrd="0" presId="urn:microsoft.com/office/officeart/2018/5/layout/IconCircleLabelList"/>
    <dgm:cxn modelId="{0CC81DB1-5026-4D9F-B849-A46C15FC70EE}" type="presParOf" srcId="{148F21B6-97C1-41D1-A5E7-6E5510DB4766}" destId="{3F0562FB-CF36-4D89-B8F1-D8DA155788C5}" srcOrd="1" destOrd="0" presId="urn:microsoft.com/office/officeart/2018/5/layout/IconCircleLabelList"/>
    <dgm:cxn modelId="{F78740B5-11E4-4699-9DE0-D2CC75A54F35}" type="presParOf" srcId="{148F21B6-97C1-41D1-A5E7-6E5510DB4766}" destId="{F49E73D7-4807-4B2D-9A99-EA0F26623663}" srcOrd="2" destOrd="0" presId="urn:microsoft.com/office/officeart/2018/5/layout/IconCircleLabelList"/>
    <dgm:cxn modelId="{8FD29378-A04A-41F4-8871-46B600E830BE}" type="presParOf" srcId="{148F21B6-97C1-41D1-A5E7-6E5510DB4766}" destId="{0CD13877-E37B-45CA-9257-53813A383A93}" srcOrd="3" destOrd="0" presId="urn:microsoft.com/office/officeart/2018/5/layout/IconCircleLabelList"/>
    <dgm:cxn modelId="{EBC6D69A-80C9-4C88-BFE7-DF31EE71FDFE}" type="presParOf" srcId="{7C4AB37C-4061-4CDA-9829-992521C515E7}" destId="{FB9819C6-3086-4B3C-94D6-AC8C1801D115}" srcOrd="1" destOrd="0" presId="urn:microsoft.com/office/officeart/2018/5/layout/IconCircleLabelList"/>
    <dgm:cxn modelId="{D345FD0A-13EE-4C6C-AE4B-929AB6523E7A}" type="presParOf" srcId="{7C4AB37C-4061-4CDA-9829-992521C515E7}" destId="{02732EDC-AC19-4D3E-871E-33B44C981F6B}" srcOrd="2" destOrd="0" presId="urn:microsoft.com/office/officeart/2018/5/layout/IconCircleLabelList"/>
    <dgm:cxn modelId="{62F8E722-38BA-4B70-901B-407B785190F1}" type="presParOf" srcId="{02732EDC-AC19-4D3E-871E-33B44C981F6B}" destId="{B898F3EB-2721-4E13-BD28-9CA8973D8460}" srcOrd="0" destOrd="0" presId="urn:microsoft.com/office/officeart/2018/5/layout/IconCircleLabelList"/>
    <dgm:cxn modelId="{04FB7B45-3A01-441D-9FA4-BAF63B31D391}" type="presParOf" srcId="{02732EDC-AC19-4D3E-871E-33B44C981F6B}" destId="{16D6B827-7F5D-4C23-8A39-BA109CEDD39A}" srcOrd="1" destOrd="0" presId="urn:microsoft.com/office/officeart/2018/5/layout/IconCircleLabelList"/>
    <dgm:cxn modelId="{51AA0858-C25B-4A65-8C0F-E10AAFE23EE0}" type="presParOf" srcId="{02732EDC-AC19-4D3E-871E-33B44C981F6B}" destId="{CECEB4BC-FABC-4B0C-AA6B-27358D7609CE}" srcOrd="2" destOrd="0" presId="urn:microsoft.com/office/officeart/2018/5/layout/IconCircleLabelList"/>
    <dgm:cxn modelId="{897B946A-B5B2-412E-A33B-3126EF47F3C3}" type="presParOf" srcId="{02732EDC-AC19-4D3E-871E-33B44C981F6B}" destId="{5102FB4B-09FE-4D5D-AA52-E3C6A72DD7E2}" srcOrd="3" destOrd="0" presId="urn:microsoft.com/office/officeart/2018/5/layout/IconCircleLabelList"/>
    <dgm:cxn modelId="{AA4D919F-40AE-4FBD-B4CD-1B94606B5FF2}" type="presParOf" srcId="{7C4AB37C-4061-4CDA-9829-992521C515E7}" destId="{61A3700D-955D-473A-8DC0-FC83C9A9CC38}" srcOrd="3" destOrd="0" presId="urn:microsoft.com/office/officeart/2018/5/layout/IconCircleLabelList"/>
    <dgm:cxn modelId="{A5217B18-3DF2-4FD6-9D5E-FF12DB821FEC}" type="presParOf" srcId="{7C4AB37C-4061-4CDA-9829-992521C515E7}" destId="{F53EAE23-F7FD-4200-AEC1-83266A54CC9C}" srcOrd="4" destOrd="0" presId="urn:microsoft.com/office/officeart/2018/5/layout/IconCircleLabelList"/>
    <dgm:cxn modelId="{DA95F7F5-408B-4267-A045-86822A0414D4}" type="presParOf" srcId="{F53EAE23-F7FD-4200-AEC1-83266A54CC9C}" destId="{27B138A2-D1FE-4D60-AB8A-A8DD5B254C57}" srcOrd="0" destOrd="0" presId="urn:microsoft.com/office/officeart/2018/5/layout/IconCircleLabelList"/>
    <dgm:cxn modelId="{5005394A-7168-43B2-9E93-8F58C2781B7E}" type="presParOf" srcId="{F53EAE23-F7FD-4200-AEC1-83266A54CC9C}" destId="{B595B213-735C-4D04-A97A-62D2C63308EC}" srcOrd="1" destOrd="0" presId="urn:microsoft.com/office/officeart/2018/5/layout/IconCircleLabelList"/>
    <dgm:cxn modelId="{F2AB1963-7D8A-435D-BD7B-480F12626506}" type="presParOf" srcId="{F53EAE23-F7FD-4200-AEC1-83266A54CC9C}" destId="{EE11C2B5-41C3-45A8-A1B5-60D648E620F1}" srcOrd="2" destOrd="0" presId="urn:microsoft.com/office/officeart/2018/5/layout/IconCircleLabelList"/>
    <dgm:cxn modelId="{BCA3223E-3D4D-468A-BEF3-B1BCE89BD733}" type="presParOf" srcId="{F53EAE23-F7FD-4200-AEC1-83266A54CC9C}" destId="{60E3315C-ACB9-4FDA-88F0-680FE0A9B5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D3124-B989-4E32-9AEE-93B75665B07D}">
      <dsp:nvSpPr>
        <dsp:cNvPr id="0" name=""/>
        <dsp:cNvSpPr/>
      </dsp:nvSpPr>
      <dsp:spPr>
        <a:xfrm>
          <a:off x="530099" y="893772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562FB-CF36-4D89-B8F1-D8DA155788C5}">
      <dsp:nvSpPr>
        <dsp:cNvPr id="0" name=""/>
        <dsp:cNvSpPr/>
      </dsp:nvSpPr>
      <dsp:spPr>
        <a:xfrm>
          <a:off x="829912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13877-E37B-45CA-9257-53813A383A93}">
      <dsp:nvSpPr>
        <dsp:cNvPr id="0" name=""/>
        <dsp:cNvSpPr/>
      </dsp:nvSpPr>
      <dsp:spPr>
        <a:xfrm>
          <a:off x="80381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500" kern="1200"/>
            <a:t>Aankomende weekend.</a:t>
          </a:r>
          <a:endParaRPr lang="en-US" sz="2500" kern="1200"/>
        </a:p>
      </dsp:txBody>
      <dsp:txXfrm>
        <a:off x="80381" y="2738772"/>
        <a:ext cx="2306250" cy="720000"/>
      </dsp:txXfrm>
    </dsp:sp>
    <dsp:sp modelId="{B898F3EB-2721-4E13-BD28-9CA8973D8460}">
      <dsp:nvSpPr>
        <dsp:cNvPr id="0" name=""/>
        <dsp:cNvSpPr/>
      </dsp:nvSpPr>
      <dsp:spPr>
        <a:xfrm>
          <a:off x="3239943" y="893772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6B827-7F5D-4C23-8A39-BA109CEDD39A}">
      <dsp:nvSpPr>
        <dsp:cNvPr id="0" name=""/>
        <dsp:cNvSpPr/>
      </dsp:nvSpPr>
      <dsp:spPr>
        <a:xfrm>
          <a:off x="3539756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2FB4B-09FE-4D5D-AA52-E3C6A72DD7E2}">
      <dsp:nvSpPr>
        <dsp:cNvPr id="0" name=""/>
        <dsp:cNvSpPr/>
      </dsp:nvSpPr>
      <dsp:spPr>
        <a:xfrm>
          <a:off x="2790224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500" kern="1200"/>
            <a:t>Vrienden van me.</a:t>
          </a:r>
          <a:endParaRPr lang="en-US" sz="2500" kern="1200"/>
        </a:p>
      </dsp:txBody>
      <dsp:txXfrm>
        <a:off x="2790224" y="2738772"/>
        <a:ext cx="2306250" cy="720000"/>
      </dsp:txXfrm>
    </dsp:sp>
    <dsp:sp modelId="{27B138A2-D1FE-4D60-AB8A-A8DD5B254C57}">
      <dsp:nvSpPr>
        <dsp:cNvPr id="0" name=""/>
        <dsp:cNvSpPr/>
      </dsp:nvSpPr>
      <dsp:spPr>
        <a:xfrm>
          <a:off x="5949787" y="893772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5B213-735C-4D04-A97A-62D2C63308EC}">
      <dsp:nvSpPr>
        <dsp:cNvPr id="0" name=""/>
        <dsp:cNvSpPr/>
      </dsp:nvSpPr>
      <dsp:spPr>
        <a:xfrm>
          <a:off x="6249600" y="119358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3315C-ACB9-4FDA-88F0-680FE0A9B5E2}">
      <dsp:nvSpPr>
        <dsp:cNvPr id="0" name=""/>
        <dsp:cNvSpPr/>
      </dsp:nvSpPr>
      <dsp:spPr>
        <a:xfrm>
          <a:off x="5500068" y="273877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500" kern="1200"/>
            <a:t>Thuis of in de bibliotheek.</a:t>
          </a:r>
          <a:endParaRPr lang="en-US" sz="2500" kern="1200"/>
        </a:p>
      </dsp:txBody>
      <dsp:txXfrm>
        <a:off x="5500068" y="2738772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4288" y="2184400"/>
            <a:ext cx="9158288" cy="4092575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8" descr="mar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4" t="8261" b="15501"/>
          <a:stretch>
            <a:fillRect/>
          </a:stretch>
        </p:blipFill>
        <p:spPr bwMode="auto">
          <a:xfrm>
            <a:off x="-14288" y="-17463"/>
            <a:ext cx="4586288" cy="688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-14288" y="2184400"/>
            <a:ext cx="9151938" cy="4092575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6" name="Picture 3" descr="mario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" r="31505" b="17142"/>
          <a:stretch>
            <a:fillRect/>
          </a:stretch>
        </p:blipFill>
        <p:spPr>
          <a:xfrm>
            <a:off x="3252788" y="9525"/>
            <a:ext cx="5900737" cy="687387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146050" y="2570163"/>
            <a:ext cx="358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4800">
                <a:solidFill>
                  <a:schemeClr val="bg1"/>
                </a:solidFill>
                <a:latin typeface="Segoe UI Black" charset="0"/>
              </a:rPr>
              <a:t>Thank You!</a:t>
            </a: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261938" y="3176588"/>
            <a:ext cx="1525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000">
                <a:solidFill>
                  <a:schemeClr val="bg1"/>
                </a:solidFill>
                <a:latin typeface="Segoe UI Emoji" charset="0"/>
              </a:rPr>
              <a:t>terimakasih.</a:t>
            </a: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ario2tran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10103" r="3224" b="23297"/>
          <a:stretch>
            <a:fillRect/>
          </a:stretch>
        </p:blipFill>
        <p:spPr bwMode="auto">
          <a:xfrm>
            <a:off x="17463" y="9525"/>
            <a:ext cx="91313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924" y="2560636"/>
            <a:ext cx="4870235" cy="866776"/>
          </a:xfrm>
        </p:spPr>
        <p:txBody>
          <a:bodyPr>
            <a:normAutofit fontScale="90000"/>
          </a:bodyPr>
          <a:lstStyle/>
          <a:p>
            <a:r>
              <a:rPr lang="nl-NL" dirty="0"/>
              <a:t>Arduino Mario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2459006"/>
          </a:xfrm>
        </p:spPr>
        <p:txBody>
          <a:bodyPr/>
          <a:lstStyle/>
          <a:p>
            <a:r>
              <a:rPr lang="nl-NL" dirty="0"/>
              <a:t>Presentatie: Arduino Mario</a:t>
            </a:r>
          </a:p>
          <a:p>
            <a:r>
              <a:rPr lang="nl-NL" dirty="0"/>
              <a:t>Datum: 04/06/2020</a:t>
            </a:r>
          </a:p>
          <a:p>
            <a:r>
              <a:rPr lang="en-US" dirty="0" err="1"/>
              <a:t>Docenten</a:t>
            </a:r>
            <a:r>
              <a:rPr lang="en-US" dirty="0"/>
              <a:t>: </a:t>
            </a:r>
            <a:r>
              <a:rPr lang="en-US" dirty="0" err="1"/>
              <a:t>Ahlam</a:t>
            </a:r>
            <a:r>
              <a:rPr lang="en-US" dirty="0"/>
              <a:t> Agha, Gino </a:t>
            </a:r>
            <a:r>
              <a:rPr lang="en-US" dirty="0" err="1"/>
              <a:t>Otten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Maxiem</a:t>
            </a:r>
            <a:r>
              <a:rPr lang="en-US" dirty="0"/>
              <a:t> Verhoef</a:t>
            </a:r>
          </a:p>
        </p:txBody>
      </p:sp>
    </p:spTree>
    <p:extLst>
      <p:ext uri="{BB962C8B-B14F-4D97-AF65-F5344CB8AC3E}">
        <p14:creationId xmlns:p14="http://schemas.microsoft.com/office/powerpoint/2010/main" val="26526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Arduino Mario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ik op het Idee gekomen ben.</a:t>
            </a:r>
          </a:p>
          <a:p>
            <a:r>
              <a:rPr lang="nl-NL" dirty="0"/>
              <a:t>Hoe ik dit ga aanpakken.</a:t>
            </a:r>
          </a:p>
          <a:p>
            <a:r>
              <a:rPr lang="nl-NL" dirty="0"/>
              <a:t>Waar, met en wanneer ik dit ga doen.</a:t>
            </a:r>
          </a:p>
          <a:p>
            <a:r>
              <a:rPr lang="nl-NL" dirty="0"/>
              <a:t>Van wie ik hulp kan krijgen.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9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7649-1C0D-488A-93B0-F18FF895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6" y="600869"/>
            <a:ext cx="7013113" cy="561974"/>
          </a:xfrm>
        </p:spPr>
        <p:txBody>
          <a:bodyPr/>
          <a:lstStyle/>
          <a:p>
            <a:r>
              <a:rPr lang="nl-NL" sz="3600"/>
              <a:t>Hoe ik op het idee gekomen ben.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73F2-7E9E-4F28-B860-21B12E9F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95" y="1683026"/>
            <a:ext cx="7886700" cy="4351338"/>
          </a:xfrm>
        </p:spPr>
        <p:txBody>
          <a:bodyPr/>
          <a:lstStyle/>
          <a:p>
            <a:r>
              <a:rPr lang="nl-NL"/>
              <a:t>Favoriete spel</a:t>
            </a:r>
          </a:p>
          <a:p>
            <a:r>
              <a:rPr lang="nl-NL"/>
              <a:t>Leuk deuntje</a:t>
            </a:r>
          </a:p>
          <a:p>
            <a:r>
              <a:rPr lang="nl-NL"/>
              <a:t>Een uitdagende opdracht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A5CD8-E48C-4425-96FF-4E58DCF4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9126"/>
            <a:ext cx="9144000" cy="35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7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1DDE-7075-4F59-8F19-2325E5CB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ik dit ga aanpakken.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44A6-550A-4BC9-B3FE-B34CBCD8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Eige arduino bord</a:t>
            </a:r>
          </a:p>
          <a:p>
            <a:r>
              <a:rPr lang="nl-NL" dirty="0"/>
              <a:t>Met hulp</a:t>
            </a:r>
          </a:p>
          <a:p>
            <a:r>
              <a:rPr lang="nl-NL" dirty="0"/>
              <a:t>Mijn eige laptop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9BA56-0D1F-4EF5-938C-8CC0DF87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3" y="3613212"/>
            <a:ext cx="6915705" cy="30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1158-84CF-4D23-830B-8AA578CE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172" y="240838"/>
            <a:ext cx="6553385" cy="1325563"/>
          </a:xfrm>
        </p:spPr>
        <p:txBody>
          <a:bodyPr>
            <a:normAutofit/>
          </a:bodyPr>
          <a:lstStyle/>
          <a:p>
            <a:r>
              <a:rPr lang="nl-NL" sz="2800" dirty="0"/>
              <a:t>Waar, Met en Wanneer ik dit ga doen.</a:t>
            </a:r>
            <a:endParaRPr lang="en-US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96D676-3667-4E06-937F-577771A97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990154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68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0BB9-4C8A-4B25-9AFC-06E03342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42" y="365125"/>
            <a:ext cx="6464608" cy="1325563"/>
          </a:xfrm>
        </p:spPr>
        <p:txBody>
          <a:bodyPr>
            <a:normAutofit/>
          </a:bodyPr>
          <a:lstStyle/>
          <a:p>
            <a:r>
              <a:rPr lang="nl-NL" dirty="0"/>
              <a:t>Van wie ik hulp kan krijgen.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6E52-0FE8-461C-89AF-2678CE1E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848355" cy="4351338"/>
          </a:xfrm>
        </p:spPr>
        <p:txBody>
          <a:bodyPr>
            <a:normAutofit/>
          </a:bodyPr>
          <a:lstStyle/>
          <a:p>
            <a:r>
              <a:rPr lang="nl-NL" sz="3600" dirty="0"/>
              <a:t>Docenten</a:t>
            </a:r>
          </a:p>
          <a:p>
            <a:r>
              <a:rPr lang="nl-NL" sz="3600" dirty="0"/>
              <a:t>Ouders</a:t>
            </a:r>
          </a:p>
          <a:p>
            <a:r>
              <a:rPr lang="nl-NL" sz="3600" dirty="0"/>
              <a:t>Vrienden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30FD8-6FA5-4C1F-B8D4-0BC91E7BD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-1" b="5494"/>
          <a:stretch/>
        </p:blipFill>
        <p:spPr>
          <a:xfrm>
            <a:off x="3840480" y="1904281"/>
            <a:ext cx="46748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0B9F2F-F44F-434F-ADFF-B9775374AEB3}"/>
              </a:ext>
            </a:extLst>
          </p:cNvPr>
          <p:cNvSpPr/>
          <p:nvPr/>
        </p:nvSpPr>
        <p:spPr>
          <a:xfrm>
            <a:off x="159798" y="2734322"/>
            <a:ext cx="3524435" cy="7634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Bedankt voor het luisteren!</a:t>
            </a:r>
          </a:p>
          <a:p>
            <a:pPr algn="ctr"/>
            <a:r>
              <a:rPr lang="nl-NL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Einde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99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Black</vt:lpstr>
      <vt:lpstr>Segoe UI Emoji</vt:lpstr>
      <vt:lpstr>Segoe UI Semibold</vt:lpstr>
      <vt:lpstr>Office Theme</vt:lpstr>
      <vt:lpstr>Arduino Mario</vt:lpstr>
      <vt:lpstr>Arduino Mario</vt:lpstr>
      <vt:lpstr>Hoe ik op het idee gekomen ben.</vt:lpstr>
      <vt:lpstr>Hoe ik dit ga aanpakken.</vt:lpstr>
      <vt:lpstr>Waar, Met en Wanneer ik dit ga doen.</vt:lpstr>
      <vt:lpstr>Van wie ik hulp kan krijgen.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Mario</dc:title>
  <dc:creator>younes younes</dc:creator>
  <cp:lastModifiedBy>younes younes</cp:lastModifiedBy>
  <cp:revision>1</cp:revision>
  <dcterms:created xsi:type="dcterms:W3CDTF">2020-06-04T11:58:21Z</dcterms:created>
  <dcterms:modified xsi:type="dcterms:W3CDTF">2020-06-04T12:00:38Z</dcterms:modified>
</cp:coreProperties>
</file>