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592" r:id="rId14"/>
    <p:sldId id="281" r:id="rId15"/>
    <p:sldId id="593" r:id="rId16"/>
    <p:sldId id="594" r:id="rId17"/>
    <p:sldId id="595" r:id="rId18"/>
    <p:sldId id="597" r:id="rId19"/>
    <p:sldId id="609" r:id="rId20"/>
    <p:sldId id="596" r:id="rId21"/>
    <p:sldId id="598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374" r:id="rId35"/>
    <p:sldId id="599" r:id="rId36"/>
    <p:sldId id="566" r:id="rId37"/>
    <p:sldId id="600" r:id="rId38"/>
    <p:sldId id="601" r:id="rId39"/>
    <p:sldId id="602" r:id="rId40"/>
    <p:sldId id="603" r:id="rId41"/>
    <p:sldId id="607" r:id="rId42"/>
    <p:sldId id="62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5" d="100"/>
          <a:sy n="65" d="100"/>
        </p:scale>
        <p:origin x="43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299"/>
            <a:ext cx="9677400" cy="9403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83870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5067300"/>
            <a:ext cx="47244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899804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호출할려면 에러가 발생한다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566582"/>
            <a:ext cx="9220200" cy="3329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프로그래밍 언어를 만드는 입장에서 컴파일 과정이 복잡해 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19075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552311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3815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3203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533900"/>
            <a:ext cx="124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초기화의 경우 멤버변수 선언과 동시에 초기화를 활용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학생수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카운트를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올려보자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eng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생성된 숫자를 가지고 있어야 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만들자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getTotal()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getAverage()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23" y="7901940"/>
            <a:ext cx="1856674" cy="1801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" y="5600700"/>
            <a:ext cx="11739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38200" y="800100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showState()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getMinAvg(Student[] 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71500"/>
            <a:ext cx="10744200" cy="824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599" y="589670"/>
            <a:ext cx="11000037" cy="84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studentList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랜덤으로 성적을 입력해보자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studentList(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sortList(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선택정렬을 구현해본다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 성적이 가장 낮은 학생들을 빼와서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index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288562" cy="7492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4767" y="3619500"/>
            <a:ext cx="1345033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52600" y="4305300"/>
            <a:ext cx="15600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생성자를 오버로딩 하여 다양하게 제공하면 어떨까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19974</TotalTime>
  <Words>662</Words>
  <Application>Microsoft Office PowerPoint</Application>
  <PresentationFormat>사용자 지정</PresentationFormat>
  <Paragraphs>131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FullName</cp:lastModifiedBy>
  <cp:revision>845</cp:revision>
  <dcterms:created xsi:type="dcterms:W3CDTF">2022-10-23T12:09:39Z</dcterms:created>
  <dcterms:modified xsi:type="dcterms:W3CDTF">2023-04-16T07:59:16Z</dcterms:modified>
</cp:coreProperties>
</file>