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437" r:id="rId5"/>
    <p:sldId id="465" r:id="rId6"/>
    <p:sldId id="466" r:id="rId7"/>
    <p:sldId id="467" r:id="rId8"/>
    <p:sldId id="468" r:id="rId9"/>
    <p:sldId id="281" r:id="rId10"/>
    <p:sldId id="470" r:id="rId11"/>
    <p:sldId id="471" r:id="rId12"/>
    <p:sldId id="472" r:id="rId13"/>
    <p:sldId id="469" r:id="rId14"/>
    <p:sldId id="473" r:id="rId15"/>
    <p:sldId id="474" r:id="rId16"/>
    <p:sldId id="374" r:id="rId17"/>
    <p:sldId id="475" r:id="rId18"/>
    <p:sldId id="477" r:id="rId19"/>
    <p:sldId id="479" r:id="rId20"/>
    <p:sldId id="476" r:id="rId21"/>
    <p:sldId id="478" r:id="rId22"/>
    <p:sldId id="481" r:id="rId23"/>
    <p:sldId id="480" r:id="rId24"/>
    <p:sldId id="385" r:id="rId25"/>
    <p:sldId id="482" r:id="rId26"/>
    <p:sldId id="464" r:id="rId27"/>
    <p:sldId id="275" r:id="rId2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6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7DCD18-D21C-6601-530F-F0F4F9937612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BAE0638-DBC8-5C47-FD9C-CE0D30CCF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485900"/>
            <a:ext cx="7239000" cy="32097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B487B60-E45A-24AE-7CA2-5C56677DE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5119802"/>
            <a:ext cx="10435288" cy="2385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E0E451F-64C2-B448-16B3-68087D879252}"/>
              </a:ext>
            </a:extLst>
          </p:cNvPr>
          <p:cNvSpPr txBox="1"/>
          <p:nvPr/>
        </p:nvSpPr>
        <p:spPr>
          <a:xfrm>
            <a:off x="1981200" y="8191500"/>
            <a:ext cx="1356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역시 한줄이라면 중괄호는 생략 가능하다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34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BEE3E39-A24D-F33E-4CA5-82D38D31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4" y="2019300"/>
            <a:ext cx="10430650" cy="510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F43F10C-CC06-7760-CF3C-67D67D7B696F}"/>
              </a:ext>
            </a:extLst>
          </p:cNvPr>
          <p:cNvSpPr txBox="1"/>
          <p:nvPr/>
        </p:nvSpPr>
        <p:spPr>
          <a:xfrm>
            <a:off x="2590800" y="7641326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없어도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3EF01DA-1BCB-8BA3-E428-193F296D34A4}"/>
              </a:ext>
            </a:extLst>
          </p:cNvPr>
          <p:cNvSpPr/>
          <p:nvPr/>
        </p:nvSpPr>
        <p:spPr>
          <a:xfrm>
            <a:off x="5486400" y="4152900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0995D50-2843-08FC-0C33-515398921122}"/>
              </a:ext>
            </a:extLst>
          </p:cNvPr>
          <p:cNvCxnSpPr>
            <a:cxnSpLocks/>
          </p:cNvCxnSpPr>
          <p:nvPr/>
        </p:nvCxnSpPr>
        <p:spPr>
          <a:xfrm flipH="1">
            <a:off x="4038600" y="4622800"/>
            <a:ext cx="1943100" cy="2882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3F3ACE7-DA91-9F3A-7E2D-A96A5940A8E4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 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45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8999D63-5E6C-352A-7C9F-755BB5230669}"/>
              </a:ext>
            </a:extLst>
          </p:cNvPr>
          <p:cNvSpPr txBox="1"/>
          <p:nvPr/>
        </p:nvSpPr>
        <p:spPr>
          <a:xfrm>
            <a:off x="7086600" y="179070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같은것인가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D942B6A-100D-7C4F-8A6D-16BF9AFCDB26}"/>
              </a:ext>
            </a:extLst>
          </p:cNvPr>
          <p:cNvSpPr txBox="1"/>
          <p:nvPr/>
        </p:nvSpPr>
        <p:spPr>
          <a:xfrm>
            <a:off x="8153400" y="4312503"/>
            <a:ext cx="685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=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B64380C-2998-E601-FA96-882BE9CC9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3359870"/>
            <a:ext cx="7868495" cy="37648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A483ABE-F810-B686-DFCE-E76E8EE70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3326528"/>
            <a:ext cx="7908272" cy="37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4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066800" y="1485900"/>
            <a:ext cx="13545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숫자를 입력 받아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의배수이면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“3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의배수입니다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 하는 프로그램을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만드시오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E7CF9D-7E92-6FF8-C88F-AC65D75D85F8}"/>
              </a:ext>
            </a:extLst>
          </p:cNvPr>
          <p:cNvSpPr txBox="1"/>
          <p:nvPr/>
        </p:nvSpPr>
        <p:spPr>
          <a:xfrm>
            <a:off x="990600" y="5924371"/>
            <a:ext cx="1245405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성적을 입력 받아  아래의 기준대로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80~89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B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70~79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60~69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이하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F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4FE6E6B-92BC-1BEB-DD68-5A03B62EE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679895"/>
            <a:ext cx="12005799" cy="20064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3CF34DAD-48D2-F0CB-86F9-A2E744593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8180" y="2679895"/>
            <a:ext cx="3569291" cy="20064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00BA284B-8A8E-714B-841D-54FBC7A47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286" y="4686300"/>
            <a:ext cx="6897914" cy="11153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4E6EBF70-C1D2-8978-A62E-DF7FE2B76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6747739"/>
            <a:ext cx="5123870" cy="235340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66D2FC5-402B-3935-686F-5F57DB4E35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9175" y="6608450"/>
            <a:ext cx="6238225" cy="359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3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DA360B-FCE9-ADF1-10BF-66DDB117C22D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중첩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FDCB96E-3A6A-E20E-6B3E-74A3ACF74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38300"/>
            <a:ext cx="1174605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98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5630B4D-DF4E-BC3D-757C-A3B2A315F4F2}"/>
              </a:ext>
            </a:extLst>
          </p:cNvPr>
          <p:cNvSpPr txBox="1"/>
          <p:nvPr/>
        </p:nvSpPr>
        <p:spPr>
          <a:xfrm>
            <a:off x="5105400" y="19431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어디의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인걸까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DE5418B-082F-E705-4D28-CBA7C8AC9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16" y="3219477"/>
            <a:ext cx="16167767" cy="38480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93BDE34-33C5-FDA9-E751-35DF54EBB531}"/>
              </a:ext>
            </a:extLst>
          </p:cNvPr>
          <p:cNvSpPr txBox="1"/>
          <p:nvPr/>
        </p:nvSpPr>
        <p:spPr>
          <a:xfrm>
            <a:off x="3962400" y="7842223"/>
            <a:ext cx="1120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중괄호가 없으면 항상 가장 가까운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318435F-3F26-893B-C776-AEF9745E9F14}"/>
              </a:ext>
            </a:extLst>
          </p:cNvPr>
          <p:cNvSpPr/>
          <p:nvPr/>
        </p:nvSpPr>
        <p:spPr>
          <a:xfrm>
            <a:off x="1676400" y="5295900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1127EAB3-6DAD-9C7A-14B8-F0BC20C76B84}"/>
              </a:ext>
            </a:extLst>
          </p:cNvPr>
          <p:cNvCxnSpPr>
            <a:cxnSpLocks/>
          </p:cNvCxnSpPr>
          <p:nvPr/>
        </p:nvCxnSpPr>
        <p:spPr>
          <a:xfrm>
            <a:off x="2171700" y="5765800"/>
            <a:ext cx="1943100" cy="2063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31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4249400" y="5254704"/>
            <a:ext cx="32239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C6D1BEA1-FCB7-ADA2-78D2-FCA636D86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28128"/>
            <a:ext cx="9601200" cy="738722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CFF5B8DD-5AE4-FAD3-A6B6-087AE8C7C5CC}"/>
              </a:ext>
            </a:extLst>
          </p:cNvPr>
          <p:cNvCxnSpPr>
            <a:cxnSpLocks/>
          </p:cNvCxnSpPr>
          <p:nvPr/>
        </p:nvCxnSpPr>
        <p:spPr>
          <a:xfrm flipV="1">
            <a:off x="3338286" y="2697869"/>
            <a:ext cx="1333500" cy="6440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796A059-B810-0D98-E1E7-CFDC3D7E4445}"/>
              </a:ext>
            </a:extLst>
          </p:cNvPr>
          <p:cNvSpPr/>
          <p:nvPr/>
        </p:nvSpPr>
        <p:spPr>
          <a:xfrm>
            <a:off x="2728686" y="3113368"/>
            <a:ext cx="533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294F0AF-B11E-C3D3-7E36-E421B71D61F4}"/>
              </a:ext>
            </a:extLst>
          </p:cNvPr>
          <p:cNvSpPr txBox="1"/>
          <p:nvPr/>
        </p:nvSpPr>
        <p:spPr>
          <a:xfrm>
            <a:off x="4786086" y="2019300"/>
            <a:ext cx="533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조건식과 값이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일치해야지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F7C1572C-BCA3-8087-AA95-7CC53490A1B0}"/>
              </a:ext>
            </a:extLst>
          </p:cNvPr>
          <p:cNvCxnSpPr>
            <a:cxnSpLocks/>
          </p:cNvCxnSpPr>
          <p:nvPr/>
        </p:nvCxnSpPr>
        <p:spPr>
          <a:xfrm>
            <a:off x="3185886" y="7048500"/>
            <a:ext cx="14332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09A98BD4-AB00-6A86-0B92-B0599743A4C4}"/>
              </a:ext>
            </a:extLst>
          </p:cNvPr>
          <p:cNvSpPr/>
          <p:nvPr/>
        </p:nvSpPr>
        <p:spPr>
          <a:xfrm>
            <a:off x="1433286" y="6819900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8A0704C-FEE1-6E77-EBF1-1AE8FC4BD2CC}"/>
              </a:ext>
            </a:extLst>
          </p:cNvPr>
          <p:cNvSpPr txBox="1"/>
          <p:nvPr/>
        </p:nvSpPr>
        <p:spPr>
          <a:xfrm>
            <a:off x="4724400" y="6405653"/>
            <a:ext cx="106063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케이스에 걸리지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않을경우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필수요소는 아니다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0695169" y="1409700"/>
            <a:ext cx="667843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조건식의 결과는 반드시 정수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문자열이어야 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case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값은 중복될수 없다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case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값은 상수이어야 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B8A15C9-2EDD-D4B9-010E-8DA55A06F005}"/>
              </a:ext>
            </a:extLst>
          </p:cNvPr>
          <p:cNvSpPr txBox="1"/>
          <p:nvPr/>
        </p:nvSpPr>
        <p:spPr>
          <a:xfrm>
            <a:off x="10279966" y="486876"/>
            <a:ext cx="6941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제약조건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3075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F4E70EB-AA80-91DA-57D2-19FC56B8D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2100"/>
            <a:ext cx="4724400" cy="165209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8728C6A8-4D7D-268E-5281-DC10D54F5FAB}"/>
              </a:ext>
            </a:extLst>
          </p:cNvPr>
          <p:cNvCxnSpPr>
            <a:cxnSpLocks/>
          </p:cNvCxnSpPr>
          <p:nvPr/>
        </p:nvCxnSpPr>
        <p:spPr>
          <a:xfrm>
            <a:off x="6019800" y="21717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02FBC73-6D32-BE4A-99AE-931EFFD21AAA}"/>
              </a:ext>
            </a:extLst>
          </p:cNvPr>
          <p:cNvSpPr/>
          <p:nvPr/>
        </p:nvSpPr>
        <p:spPr>
          <a:xfrm>
            <a:off x="4267200" y="194310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B3966A-604A-C7AF-0667-0ED47D22CC92}"/>
              </a:ext>
            </a:extLst>
          </p:cNvPr>
          <p:cNvSpPr txBox="1"/>
          <p:nvPr/>
        </p:nvSpPr>
        <p:spPr>
          <a:xfrm>
            <a:off x="7734300" y="1906235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쓸수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A78E6EB-2B01-79CC-9057-3759C5D56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626034"/>
            <a:ext cx="7409848" cy="243186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5715000" y="520519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94227EF0-3965-DF6B-ED6C-E7B6D0756247}"/>
              </a:ext>
            </a:extLst>
          </p:cNvPr>
          <p:cNvSpPr/>
          <p:nvPr/>
        </p:nvSpPr>
        <p:spPr>
          <a:xfrm>
            <a:off x="3962400" y="497659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EABB99B-43C1-73B3-BBA9-53357E140C3A}"/>
              </a:ext>
            </a:extLst>
          </p:cNvPr>
          <p:cNvSpPr txBox="1"/>
          <p:nvPr/>
        </p:nvSpPr>
        <p:spPr>
          <a:xfrm>
            <a:off x="7429500" y="4939725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Case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에서도 </a:t>
            </a:r>
            <a:r>
              <a:rPr lang="en-US" altLang="ko-KR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쓸 수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4936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95300"/>
            <a:ext cx="4876800" cy="778456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7658100" y="4113565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4227EF0-3965-DF6B-ED6C-E7B6D0756247}"/>
              </a:ext>
            </a:extLst>
          </p:cNvPr>
          <p:cNvSpPr/>
          <p:nvPr/>
        </p:nvSpPr>
        <p:spPr>
          <a:xfrm>
            <a:off x="5905500" y="3884965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EABB99B-43C1-73B3-BBA9-53357E140C3A}"/>
              </a:ext>
            </a:extLst>
          </p:cNvPr>
          <p:cNvSpPr txBox="1"/>
          <p:nvPr/>
        </p:nvSpPr>
        <p:spPr>
          <a:xfrm>
            <a:off x="9372600" y="38481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유니코드로 변환되어 정수 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7658100" y="4951765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4227EF0-3965-DF6B-ED6C-E7B6D0756247}"/>
              </a:ext>
            </a:extLst>
          </p:cNvPr>
          <p:cNvSpPr/>
          <p:nvPr/>
        </p:nvSpPr>
        <p:spPr>
          <a:xfrm>
            <a:off x="5905500" y="4723165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EABB99B-43C1-73B3-BBA9-53357E140C3A}"/>
              </a:ext>
            </a:extLst>
          </p:cNvPr>
          <p:cNvSpPr txBox="1"/>
          <p:nvPr/>
        </p:nvSpPr>
        <p:spPr>
          <a:xfrm>
            <a:off x="9372600" y="46863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사용할수 없다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7658100" y="5866165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4227EF0-3965-DF6B-ED6C-E7B6D0756247}"/>
              </a:ext>
            </a:extLst>
          </p:cNvPr>
          <p:cNvSpPr/>
          <p:nvPr/>
        </p:nvSpPr>
        <p:spPr>
          <a:xfrm>
            <a:off x="5905500" y="5637565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EABB99B-43C1-73B3-BBA9-53357E140C3A}"/>
              </a:ext>
            </a:extLst>
          </p:cNvPr>
          <p:cNvSpPr txBox="1"/>
          <p:nvPr/>
        </p:nvSpPr>
        <p:spPr>
          <a:xfrm>
            <a:off x="9372600" y="56007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상수라서 사용 가능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7620000" y="672919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4227EF0-3965-DF6B-ED6C-E7B6D0756247}"/>
              </a:ext>
            </a:extLst>
          </p:cNvPr>
          <p:cNvSpPr/>
          <p:nvPr/>
        </p:nvSpPr>
        <p:spPr>
          <a:xfrm>
            <a:off x="5867400" y="650059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EABB99B-43C1-73B3-BBA9-53357E140C3A}"/>
              </a:ext>
            </a:extLst>
          </p:cNvPr>
          <p:cNvSpPr txBox="1"/>
          <p:nvPr/>
        </p:nvSpPr>
        <p:spPr>
          <a:xfrm>
            <a:off x="9334500" y="6352282"/>
            <a:ext cx="8953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 1.7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이상부터 문자열 사용가능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 조건문 역시 문자열이여야 한다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OK!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7581900" y="7618765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4227EF0-3965-DF6B-ED6C-E7B6D0756247}"/>
              </a:ext>
            </a:extLst>
          </p:cNvPr>
          <p:cNvSpPr/>
          <p:nvPr/>
        </p:nvSpPr>
        <p:spPr>
          <a:xfrm>
            <a:off x="5829300" y="7390165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EABB99B-43C1-73B3-BBA9-53357E140C3A}"/>
              </a:ext>
            </a:extLst>
          </p:cNvPr>
          <p:cNvSpPr txBox="1"/>
          <p:nvPr/>
        </p:nvSpPr>
        <p:spPr>
          <a:xfrm>
            <a:off x="9296400" y="7454325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실수는 사용 불가능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06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10515600" y="1530396"/>
            <a:ext cx="6622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Part03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조건문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846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7C83C48-30DF-B7DB-0742-60E502BC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114" y="1328128"/>
            <a:ext cx="9601200" cy="738722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192B3151-4915-2B1F-8714-223155661583}"/>
              </a:ext>
            </a:extLst>
          </p:cNvPr>
          <p:cNvCxnSpPr>
            <a:cxnSpLocks/>
          </p:cNvCxnSpPr>
          <p:nvPr/>
        </p:nvCxnSpPr>
        <p:spPr>
          <a:xfrm>
            <a:off x="5029200" y="53721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F3E039D-11F1-65FF-C1CD-AC61ECFD442F}"/>
              </a:ext>
            </a:extLst>
          </p:cNvPr>
          <p:cNvSpPr/>
          <p:nvPr/>
        </p:nvSpPr>
        <p:spPr>
          <a:xfrm>
            <a:off x="3276600" y="514350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F3264D7-FC01-A60A-1582-524467C672CA}"/>
              </a:ext>
            </a:extLst>
          </p:cNvPr>
          <p:cNvSpPr txBox="1"/>
          <p:nvPr/>
        </p:nvSpPr>
        <p:spPr>
          <a:xfrm>
            <a:off x="6743700" y="5106635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break; 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제거하고 실행해보자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008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B775B69-867E-6D09-FBAC-9DCE56EE27DC}"/>
              </a:ext>
            </a:extLst>
          </p:cNvPr>
          <p:cNvSpPr txBox="1"/>
          <p:nvPr/>
        </p:nvSpPr>
        <p:spPr>
          <a:xfrm>
            <a:off x="3429000" y="7734300"/>
            <a:ext cx="1226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단계적으로 코드를 실행해야 할때 일부러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빼서 활용하기도 한다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820373"/>
            <a:ext cx="5334000" cy="653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77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DA360B-FCE9-ADF1-10BF-66DDB117C22D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랜덤숫자 만들기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DC0CEAC-03B0-6CA0-B904-A9724C34AA11}"/>
              </a:ext>
            </a:extLst>
          </p:cNvPr>
          <p:cNvSpPr txBox="1"/>
          <p:nvPr/>
        </p:nvSpPr>
        <p:spPr>
          <a:xfrm>
            <a:off x="1143000" y="368046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 ~ 0.999… </a:t>
            </a:r>
            <a:r>
              <a:rPr lang="ko-KR" altLang="en-US" sz="4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소수를 </a:t>
            </a:r>
            <a:endParaRPr lang="en-US" altLang="ko-KR" sz="48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랜덤하게 생성한다</a:t>
            </a:r>
            <a:r>
              <a:rPr lang="en-US" altLang="ko-KR" sz="4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943100"/>
            <a:ext cx="8068235" cy="1143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001000" y="2705100"/>
            <a:ext cx="1600200" cy="1128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696200" y="2247997"/>
            <a:ext cx="609600" cy="457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287000" y="3833936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0~14 </a:t>
            </a:r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수가 나온다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610100" y="2214586"/>
            <a:ext cx="2857500" cy="490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610100" y="2712182"/>
            <a:ext cx="1264334" cy="1121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457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DA360B-FCE9-ADF1-10BF-66DDB117C22D}"/>
              </a:ext>
            </a:extLst>
          </p:cNvPr>
          <p:cNvSpPr txBox="1"/>
          <p:nvPr/>
        </p:nvSpPr>
        <p:spPr>
          <a:xfrm>
            <a:off x="1371600" y="197703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DC0CEAC-03B0-6CA0-B904-A9724C34AA11}"/>
              </a:ext>
            </a:extLst>
          </p:cNvPr>
          <p:cNvSpPr txBox="1"/>
          <p:nvPr/>
        </p:nvSpPr>
        <p:spPr>
          <a:xfrm>
            <a:off x="76200" y="1028700"/>
            <a:ext cx="1516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월을 입력받아 어떤 계절인지 출력해보자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(switch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사용할것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3,4,5 :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봄    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6,7,8 :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여름 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9,10,11 :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가을 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12,1,2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겨울 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400" y="1104900"/>
            <a:ext cx="3039369" cy="13248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DC0CEAC-03B0-6CA0-B904-A9724C34AA11}"/>
              </a:ext>
            </a:extLst>
          </p:cNvPr>
          <p:cNvSpPr txBox="1"/>
          <p:nvPr/>
        </p:nvSpPr>
        <p:spPr>
          <a:xfrm>
            <a:off x="76200" y="3848100"/>
            <a:ext cx="1607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 숫자를 생성하여 가위바위보 게임을 만들자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(switch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사용할것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674365"/>
            <a:ext cx="6858000" cy="260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13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xmlns="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593" y="17852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47393" y="1714500"/>
            <a:ext cx="143760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year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년도를 입력받아 해당 년도가 윤년인지 아닌지 출력하시오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윤년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2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29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일이 있는 해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4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나누어 떨어지는 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2004, 2008</a:t>
            </a:r>
          </a:p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이중에서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 떨어지는해는 평년이다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이중에서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400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 떨어지면 윤년이다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93" y="4607665"/>
            <a:ext cx="4394493" cy="1694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52400" y="1088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62200" y="229969"/>
            <a:ext cx="10963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정수를 입력 받아 양수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0 ,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음수를 구분하여 출력하시오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42190"/>
            <a:ext cx="3266394" cy="14437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52400" y="64389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62200" y="6630769"/>
            <a:ext cx="10722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입력 받아 중간 크기의 숫자를 출력하시오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393" y="7488312"/>
            <a:ext cx="11400236" cy="215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593" y="4136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47393" y="342900"/>
            <a:ext cx="9433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이상의 숫자를 저장후 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백의자리 이하는 버리고 출력하시오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" y="22424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 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286000" y="2171700"/>
            <a:ext cx="89562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부터 영문자를 입력 받아 대문자를 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소문자로 변경하여 출력하시오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유니코드표를 참조하지 않아도 되는방법도 생각해볼것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0" y="149412"/>
            <a:ext cx="5929486" cy="19460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600" y="363415"/>
            <a:ext cx="1548384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50" y="2242457"/>
            <a:ext cx="2775159" cy="15627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" y="488983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1386" y="3952125"/>
            <a:ext cx="6372225" cy="4476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41936" y="4838700"/>
            <a:ext cx="5784064" cy="15269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47392" y="5011483"/>
            <a:ext cx="8566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숫자가 홀수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짝수인지 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 하시오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9350" y="4889837"/>
            <a:ext cx="2611850" cy="609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" y="6945725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47392" y="7067371"/>
            <a:ext cx="86581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화씨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도를 섭씨로 변환하여 출력하시오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소수점 둘째자리를 반올림할것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변환공식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섭씨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5/9 x (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섭씨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-32)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42298" y="7243982"/>
            <a:ext cx="2674835" cy="140110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49332" y="8845704"/>
            <a:ext cx="6507371" cy="81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7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3611772" y="5254704"/>
            <a:ext cx="15520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66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다이아몬드 14"/>
          <p:cNvSpPr/>
          <p:nvPr/>
        </p:nvSpPr>
        <p:spPr>
          <a:xfrm>
            <a:off x="8513989" y="1943100"/>
            <a:ext cx="1828800" cy="2057400"/>
          </a:xfrm>
          <a:prstGeom prst="diamond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/>
          <p:nvPr/>
        </p:nvCxnSpPr>
        <p:spPr>
          <a:xfrm rot="5400000">
            <a:off x="5567393" y="4194518"/>
            <a:ext cx="4124180" cy="1736188"/>
          </a:xfrm>
          <a:prstGeom prst="bentConnector3">
            <a:avLst>
              <a:gd name="adj1" fmla="val -82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1" name="그룹 1021">
            <a:extLst>
              <a:ext uri="{FF2B5EF4-FFF2-40B4-BE49-F238E27FC236}">
                <a16:creationId xmlns:a16="http://schemas.microsoft.com/office/drawing/2014/main" xmlns="" id="{DAE466EB-8914-A47B-444E-4C193B0D877A}"/>
              </a:ext>
            </a:extLst>
          </p:cNvPr>
          <p:cNvGrpSpPr/>
          <p:nvPr/>
        </p:nvGrpSpPr>
        <p:grpSpPr>
          <a:xfrm>
            <a:off x="5161189" y="7277100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:a16="http://schemas.microsoft.com/office/drawing/2014/main" xmlns="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4" name="그룹 1021">
            <a:extLst>
              <a:ext uri="{FF2B5EF4-FFF2-40B4-BE49-F238E27FC236}">
                <a16:creationId xmlns:a16="http://schemas.microsoft.com/office/drawing/2014/main" xmlns="" id="{DAE466EB-8914-A47B-444E-4C193B0D877A}"/>
              </a:ext>
            </a:extLst>
          </p:cNvPr>
          <p:cNvGrpSpPr/>
          <p:nvPr/>
        </p:nvGrpSpPr>
        <p:grpSpPr>
          <a:xfrm>
            <a:off x="7731578" y="5052647"/>
            <a:ext cx="3393622" cy="1114286"/>
            <a:chOff x="7446046" y="4828571"/>
            <a:chExt cx="3393622" cy="1114286"/>
          </a:xfrm>
        </p:grpSpPr>
        <p:pic>
          <p:nvPicPr>
            <p:cNvPr id="25" name="Object 71">
              <a:extLst>
                <a:ext uri="{FF2B5EF4-FFF2-40B4-BE49-F238E27FC236}">
                  <a16:creationId xmlns:a16="http://schemas.microsoft.com/office/drawing/2014/main" xmlns="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0628D70E-4BD6-EF88-6059-DB86364B232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399875" y="4045047"/>
            <a:ext cx="28514" cy="1007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8742945" y="2769689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비가온다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70932A0-5477-2529-2641-C73A825AFD61}"/>
              </a:ext>
            </a:extLst>
          </p:cNvPr>
          <p:cNvSpPr txBox="1"/>
          <p:nvPr/>
        </p:nvSpPr>
        <p:spPr>
          <a:xfrm>
            <a:off x="4627789" y="4283206"/>
            <a:ext cx="2040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아니오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70932A0-5477-2529-2641-C73A825AFD61}"/>
              </a:ext>
            </a:extLst>
          </p:cNvPr>
          <p:cNvSpPr txBox="1"/>
          <p:nvPr/>
        </p:nvSpPr>
        <p:spPr>
          <a:xfrm>
            <a:off x="9809389" y="4190504"/>
            <a:ext cx="106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8590189" y="5378957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우산을 챙긴다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5887811" y="760341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나간다</a:t>
            </a:r>
            <a:r>
              <a:rPr lang="en-US" altLang="ko-KR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1402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조건식이란 상황에 따라 실행 흐름을 제어 하는것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562100"/>
            <a:ext cx="9836912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5676900"/>
            <a:ext cx="9836727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981200" y="8948225"/>
            <a:ext cx="1394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조건식의 결과가 반드시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true, false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나와야 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909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380440"/>
            <a:ext cx="9263575" cy="337266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648200" y="4838700"/>
            <a:ext cx="49237" cy="198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828800" y="7048500"/>
            <a:ext cx="1417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괄호안은 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tab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들여쓰기 하는것이 가독성에 좋다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작성 권장사항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078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09700"/>
            <a:ext cx="9495692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172" y="4229100"/>
            <a:ext cx="9334500" cy="152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6286500"/>
            <a:ext cx="9335672" cy="207984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593038" y="1943100"/>
            <a:ext cx="3455962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049000" y="2077134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괄호의 시작위치는 취향차이이다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896600" y="4552771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내용이 한줄일경우 괄호를 생략할수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896600" y="6762571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줄넘김 하여도 문제는 없지만 권장하지 않는다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곱셈 기호 12"/>
          <p:cNvSpPr/>
          <p:nvPr/>
        </p:nvSpPr>
        <p:spPr>
          <a:xfrm>
            <a:off x="5257800" y="6667500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작성 권장사항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999" y="8776068"/>
            <a:ext cx="9587385" cy="8632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972800" y="89167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간단한 실행이면 한줄로 적기도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46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238500"/>
            <a:ext cx="10394758" cy="281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886200" y="7283548"/>
            <a:ext cx="1066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문에 포함된 문장이 아니다 따라서 무조건 실행된다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주의하도록 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276600" y="4762500"/>
            <a:ext cx="98298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620000" y="5448300"/>
            <a:ext cx="76200" cy="1752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6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6872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 else</a:t>
            </a:r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11318</TotalTime>
  <Words>498</Words>
  <Application>Microsoft Office PowerPoint</Application>
  <PresentationFormat>사용자 지정</PresentationFormat>
  <Paragraphs>95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340</cp:revision>
  <dcterms:created xsi:type="dcterms:W3CDTF">2022-10-23T12:09:39Z</dcterms:created>
  <dcterms:modified xsi:type="dcterms:W3CDTF">2023-01-13T18:15:18Z</dcterms:modified>
</cp:coreProperties>
</file>