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7" r:id="rId2"/>
    <p:sldId id="258" r:id="rId3"/>
    <p:sldId id="259" r:id="rId4"/>
    <p:sldId id="437" r:id="rId5"/>
    <p:sldId id="465" r:id="rId6"/>
    <p:sldId id="494" r:id="rId7"/>
    <p:sldId id="466" r:id="rId8"/>
    <p:sldId id="467" r:id="rId9"/>
    <p:sldId id="468" r:id="rId10"/>
    <p:sldId id="281" r:id="rId11"/>
    <p:sldId id="470" r:id="rId12"/>
    <p:sldId id="493" r:id="rId13"/>
    <p:sldId id="471" r:id="rId14"/>
    <p:sldId id="495" r:id="rId15"/>
    <p:sldId id="472" r:id="rId16"/>
    <p:sldId id="473" r:id="rId17"/>
    <p:sldId id="474" r:id="rId18"/>
    <p:sldId id="483" r:id="rId19"/>
    <p:sldId id="496" r:id="rId20"/>
    <p:sldId id="485" r:id="rId21"/>
    <p:sldId id="515" r:id="rId22"/>
    <p:sldId id="469" r:id="rId23"/>
    <p:sldId id="498" r:id="rId24"/>
    <p:sldId id="484" r:id="rId25"/>
    <p:sldId id="499" r:id="rId26"/>
    <p:sldId id="500" r:id="rId27"/>
    <p:sldId id="374" r:id="rId28"/>
    <p:sldId id="501" r:id="rId29"/>
    <p:sldId id="504" r:id="rId30"/>
    <p:sldId id="475" r:id="rId31"/>
    <p:sldId id="502" r:id="rId32"/>
    <p:sldId id="503" r:id="rId33"/>
    <p:sldId id="479" r:id="rId34"/>
    <p:sldId id="476" r:id="rId35"/>
    <p:sldId id="478" r:id="rId36"/>
    <p:sldId id="487" r:id="rId37"/>
    <p:sldId id="481" r:id="rId38"/>
    <p:sldId id="505" r:id="rId39"/>
    <p:sldId id="508" r:id="rId40"/>
    <p:sldId id="480" r:id="rId41"/>
    <p:sldId id="509" r:id="rId42"/>
    <p:sldId id="507" r:id="rId43"/>
    <p:sldId id="510" r:id="rId44"/>
    <p:sldId id="486" r:id="rId45"/>
    <p:sldId id="511" r:id="rId46"/>
    <p:sldId id="512" r:id="rId47"/>
    <p:sldId id="506" r:id="rId48"/>
    <p:sldId id="513" r:id="rId49"/>
    <p:sldId id="385" r:id="rId50"/>
    <p:sldId id="482" r:id="rId51"/>
    <p:sldId id="489" r:id="rId52"/>
    <p:sldId id="514" r:id="rId53"/>
    <p:sldId id="491" r:id="rId54"/>
    <p:sldId id="488" r:id="rId55"/>
    <p:sldId id="492" r:id="rId56"/>
    <p:sldId id="275" r:id="rId5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C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2023-10-07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62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17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0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7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7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microsoft.com/office/2007/relationships/hdphoto" Target="../media/hdphoto6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6872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 else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DCD18-D21C-6601-530F-F0F4F9937612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AE0638-DBC8-5C47-FD9C-CE0D30CCF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485900"/>
            <a:ext cx="9220200" cy="4088202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1227E510-FF93-5EF4-8499-03A390947FF3}"/>
              </a:ext>
            </a:extLst>
          </p:cNvPr>
          <p:cNvCxnSpPr>
            <a:cxnSpLocks/>
          </p:cNvCxnSpPr>
          <p:nvPr/>
        </p:nvCxnSpPr>
        <p:spPr>
          <a:xfrm>
            <a:off x="11506200" y="3467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F9EDFD-0475-E33D-9EED-03B162E9A9FF}"/>
              </a:ext>
            </a:extLst>
          </p:cNvPr>
          <p:cNvSpPr/>
          <p:nvPr/>
        </p:nvSpPr>
        <p:spPr>
          <a:xfrm>
            <a:off x="3048000" y="3162299"/>
            <a:ext cx="84582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E566C-5A0B-186B-F3E3-5068D9280F78}"/>
              </a:ext>
            </a:extLst>
          </p:cNvPr>
          <p:cNvSpPr txBox="1"/>
          <p:nvPr/>
        </p:nvSpPr>
        <p:spPr>
          <a:xfrm>
            <a:off x="12801600" y="31623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실행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7BB51AC-FF25-2CAE-132C-6D1B4ACB21B3}"/>
              </a:ext>
            </a:extLst>
          </p:cNvPr>
          <p:cNvCxnSpPr>
            <a:cxnSpLocks/>
          </p:cNvCxnSpPr>
          <p:nvPr/>
        </p:nvCxnSpPr>
        <p:spPr>
          <a:xfrm>
            <a:off x="11430000" y="507472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9D2628-55FC-6B19-2A29-4FEE904E79C0}"/>
              </a:ext>
            </a:extLst>
          </p:cNvPr>
          <p:cNvSpPr/>
          <p:nvPr/>
        </p:nvSpPr>
        <p:spPr>
          <a:xfrm>
            <a:off x="2971800" y="4769926"/>
            <a:ext cx="84582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3FCA6-0BF1-F88F-F1AC-7704FC1B216F}"/>
              </a:ext>
            </a:extLst>
          </p:cNvPr>
          <p:cNvSpPr txBox="1"/>
          <p:nvPr/>
        </p:nvSpPr>
        <p:spPr>
          <a:xfrm>
            <a:off x="12725400" y="4769927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flase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실행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BD2DD2-A5D6-D32C-2484-E7E89325B726}"/>
              </a:ext>
            </a:extLst>
          </p:cNvPr>
          <p:cNvSpPr txBox="1"/>
          <p:nvPr/>
        </p:nvSpPr>
        <p:spPr>
          <a:xfrm>
            <a:off x="2293256" y="6945957"/>
            <a:ext cx="1393734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내부가 실행되면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내부는 실행되지 않는다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조건식이 </a:t>
            </a:r>
            <a:r>
              <a:rPr lang="en-US" altLang="ko-KR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flase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일경우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문만 실행된다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둘 중 하나만 실행된다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934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594969C-8FD9-D0FA-7CE7-EF03E4499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356" y="2757602"/>
            <a:ext cx="10435288" cy="2385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8B477D-FE7D-6B74-A112-16467C8E88E9}"/>
              </a:ext>
            </a:extLst>
          </p:cNvPr>
          <p:cNvSpPr txBox="1"/>
          <p:nvPr/>
        </p:nvSpPr>
        <p:spPr>
          <a:xfrm>
            <a:off x="2630956" y="5829300"/>
            <a:ext cx="135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역시 한줄이라면 중괄호는 생략 가능하다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358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F3ACE7-DA91-9F3A-7E2D-A96A5940A8E4}"/>
              </a:ext>
            </a:extLst>
          </p:cNvPr>
          <p:cNvSpPr txBox="1"/>
          <p:nvPr/>
        </p:nvSpPr>
        <p:spPr>
          <a:xfrm>
            <a:off x="381000" y="2667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 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0A22E8-FC73-3D73-C2D3-9243B7269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1" y="1407869"/>
            <a:ext cx="10655108" cy="66294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99AC6AB-C209-B05B-62F4-388DBF3821E7}"/>
              </a:ext>
            </a:extLst>
          </p:cNvPr>
          <p:cNvCxnSpPr>
            <a:cxnSpLocks/>
          </p:cNvCxnSpPr>
          <p:nvPr/>
        </p:nvCxnSpPr>
        <p:spPr>
          <a:xfrm>
            <a:off x="7772400" y="422726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606E31-5C36-3B16-B6E7-102388FDCD30}"/>
              </a:ext>
            </a:extLst>
          </p:cNvPr>
          <p:cNvSpPr/>
          <p:nvPr/>
        </p:nvSpPr>
        <p:spPr>
          <a:xfrm>
            <a:off x="2057400" y="3922469"/>
            <a:ext cx="5715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6D871-27B0-73DF-6F91-CF9C9E6F7F88}"/>
              </a:ext>
            </a:extLst>
          </p:cNvPr>
          <p:cNvSpPr txBox="1"/>
          <p:nvPr/>
        </p:nvSpPr>
        <p:spPr>
          <a:xfrm>
            <a:off x="9067800" y="3922469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이전의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되면 조건을 따진다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D0BC436-D244-EBCA-B8CE-156DE862568F}"/>
              </a:ext>
            </a:extLst>
          </p:cNvPr>
          <p:cNvCxnSpPr>
            <a:cxnSpLocks/>
          </p:cNvCxnSpPr>
          <p:nvPr/>
        </p:nvCxnSpPr>
        <p:spPr>
          <a:xfrm>
            <a:off x="1752600" y="611390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90BD25-DA34-62E3-72EA-A53DDA646DCD}"/>
              </a:ext>
            </a:extLst>
          </p:cNvPr>
          <p:cNvSpPr/>
          <p:nvPr/>
        </p:nvSpPr>
        <p:spPr>
          <a:xfrm>
            <a:off x="304800" y="5829300"/>
            <a:ext cx="134982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4D7887-8D86-EAD2-6CC7-57316F369139}"/>
              </a:ext>
            </a:extLst>
          </p:cNvPr>
          <p:cNvSpPr txBox="1"/>
          <p:nvPr/>
        </p:nvSpPr>
        <p:spPr>
          <a:xfrm>
            <a:off x="3048000" y="5809104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이전의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모두 만족이 안되면 실행된다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ED0C7A-8A0B-8563-4547-3CAB31A73BC7}"/>
              </a:ext>
            </a:extLst>
          </p:cNvPr>
          <p:cNvSpPr txBox="1"/>
          <p:nvPr/>
        </p:nvSpPr>
        <p:spPr>
          <a:xfrm>
            <a:off x="1219200" y="8704844"/>
            <a:ext cx="1691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이전의 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if</a:t>
            </a:r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문이 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false</a:t>
            </a:r>
            <a:r>
              <a:rPr lang="ko-KR" altLang="en-US" sz="5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일때</a:t>
            </a:r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다음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if</a:t>
            </a:r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문이 조건을 따진다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8455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83883F3-E701-4636-CFA4-3F970AD25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950" y="2989943"/>
            <a:ext cx="10430650" cy="510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10D309-B381-8436-82D8-5845FAE09753}"/>
              </a:ext>
            </a:extLst>
          </p:cNvPr>
          <p:cNvSpPr txBox="1"/>
          <p:nvPr/>
        </p:nvSpPr>
        <p:spPr>
          <a:xfrm>
            <a:off x="934036" y="8611969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없어도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230338-B62E-FEE8-A3D0-EFB89B082E26}"/>
              </a:ext>
            </a:extLst>
          </p:cNvPr>
          <p:cNvSpPr/>
          <p:nvPr/>
        </p:nvSpPr>
        <p:spPr>
          <a:xfrm>
            <a:off x="3829636" y="5123543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4DA4A05-ADDB-CD82-05DB-FCB6A77A5DD0}"/>
              </a:ext>
            </a:extLst>
          </p:cNvPr>
          <p:cNvCxnSpPr>
            <a:cxnSpLocks/>
          </p:cNvCxnSpPr>
          <p:nvPr/>
        </p:nvCxnSpPr>
        <p:spPr>
          <a:xfrm flipH="1">
            <a:off x="2381836" y="5593443"/>
            <a:ext cx="1943100" cy="2882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47FEC8-1D66-E5D9-E0F3-AEE39C6F85DE}"/>
              </a:ext>
            </a:extLst>
          </p:cNvPr>
          <p:cNvSpPr txBox="1"/>
          <p:nvPr/>
        </p:nvSpPr>
        <p:spPr>
          <a:xfrm>
            <a:off x="616857" y="4953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74CD06-A078-5D72-D69D-1A19AD4AC70C}"/>
              </a:ext>
            </a:extLst>
          </p:cNvPr>
          <p:cNvSpPr txBox="1"/>
          <p:nvPr/>
        </p:nvSpPr>
        <p:spPr>
          <a:xfrm>
            <a:off x="2305636" y="533009"/>
            <a:ext cx="7246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불필요한 조건식은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5390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942B6A-100D-7C4F-8A6D-16BF9AFCDB26}"/>
              </a:ext>
            </a:extLst>
          </p:cNvPr>
          <p:cNvSpPr txBox="1"/>
          <p:nvPr/>
        </p:nvSpPr>
        <p:spPr>
          <a:xfrm>
            <a:off x="8153400" y="4312503"/>
            <a:ext cx="685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=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64380C-2998-E601-FA96-882BE9CC9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359870"/>
            <a:ext cx="7868495" cy="37648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483ABE-F810-B686-DFCE-E76E8EE70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3326528"/>
            <a:ext cx="7908272" cy="37981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0369D4-A5EC-6A6D-0940-99461B50FB26}"/>
              </a:ext>
            </a:extLst>
          </p:cNvPr>
          <p:cNvSpPr txBox="1"/>
          <p:nvPr/>
        </p:nvSpPr>
        <p:spPr>
          <a:xfrm>
            <a:off x="616857" y="4953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C0192-771F-FAC3-3108-9315E3B538A9}"/>
              </a:ext>
            </a:extLst>
          </p:cNvPr>
          <p:cNvSpPr txBox="1"/>
          <p:nvPr/>
        </p:nvSpPr>
        <p:spPr>
          <a:xfrm>
            <a:off x="2305636" y="533009"/>
            <a:ext cx="7246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같은것인가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414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DA360B-FCE9-ADF1-10BF-66DDB117C22D}"/>
              </a:ext>
            </a:extLst>
          </p:cNvPr>
          <p:cNvSpPr txBox="1"/>
          <p:nvPr/>
        </p:nvSpPr>
        <p:spPr>
          <a:xfrm>
            <a:off x="914400" y="4953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중첩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DCB96E-3A6A-E20E-6B3E-74A3ACF74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38300"/>
            <a:ext cx="11746051" cy="5486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5655AD-237D-10F7-6D99-8C8F1F46CF02}"/>
              </a:ext>
            </a:extLst>
          </p:cNvPr>
          <p:cNvSpPr txBox="1"/>
          <p:nvPr/>
        </p:nvSpPr>
        <p:spPr>
          <a:xfrm>
            <a:off x="3962400" y="8187035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중첩 횟수는 제한이 없다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6098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0509CF-2EE9-2EB2-4EFF-E2BFA2599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05100"/>
            <a:ext cx="16831390" cy="42725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630B4D-DF4E-BC3D-757C-A3B2A315F4F2}"/>
              </a:ext>
            </a:extLst>
          </p:cNvPr>
          <p:cNvSpPr txBox="1"/>
          <p:nvPr/>
        </p:nvSpPr>
        <p:spPr>
          <a:xfrm>
            <a:off x="2286000" y="579157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어디의 </a:t>
            </a:r>
            <a:r>
              <a:rPr lang="en-US" altLang="ko-KR" sz="48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48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</a:t>
            </a:r>
            <a:r>
              <a:rPr lang="ko-KR" altLang="en-US" sz="48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인걸까</a:t>
            </a:r>
            <a:r>
              <a:rPr lang="en-US" altLang="ko-KR" sz="48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BDE34-33C5-FDA9-E751-35DF54EBB531}"/>
              </a:ext>
            </a:extLst>
          </p:cNvPr>
          <p:cNvSpPr txBox="1"/>
          <p:nvPr/>
        </p:nvSpPr>
        <p:spPr>
          <a:xfrm>
            <a:off x="3957995" y="8120683"/>
            <a:ext cx="1120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중괄호가 없으면 항상 가장 가까운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18435F-3F26-893B-C776-AEF9745E9F14}"/>
              </a:ext>
            </a:extLst>
          </p:cNvPr>
          <p:cNvSpPr/>
          <p:nvPr/>
        </p:nvSpPr>
        <p:spPr>
          <a:xfrm>
            <a:off x="1409700" y="5561633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127EAB3-6DAD-9C7A-14B8-F0BC20C76B84}"/>
              </a:ext>
            </a:extLst>
          </p:cNvPr>
          <p:cNvCxnSpPr>
            <a:cxnSpLocks/>
          </p:cNvCxnSpPr>
          <p:nvPr/>
        </p:nvCxnSpPr>
        <p:spPr>
          <a:xfrm>
            <a:off x="1905000" y="6031533"/>
            <a:ext cx="1943100" cy="2063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F4B719-9CBE-86F5-8FBC-1567F851943F}"/>
              </a:ext>
            </a:extLst>
          </p:cNvPr>
          <p:cNvSpPr txBox="1"/>
          <p:nvPr/>
        </p:nvSpPr>
        <p:spPr>
          <a:xfrm>
            <a:off x="616857" y="4953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931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FE3CFD-8AE7-B344-5821-D059E09D144B}"/>
              </a:ext>
            </a:extLst>
          </p:cNvPr>
          <p:cNvSpPr txBox="1"/>
          <p:nvPr/>
        </p:nvSpPr>
        <p:spPr>
          <a:xfrm>
            <a:off x="609600" y="1143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B6279-6EB7-CE1E-EAD0-CF0DFEBD41C3}"/>
              </a:ext>
            </a:extLst>
          </p:cNvPr>
          <p:cNvSpPr txBox="1"/>
          <p:nvPr/>
        </p:nvSpPr>
        <p:spPr>
          <a:xfrm>
            <a:off x="990600" y="1028700"/>
            <a:ext cx="161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 한 개를 입력 받아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50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이상인지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215715-FBC0-D58E-F951-C109B8095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9" y="7061200"/>
            <a:ext cx="4954690" cy="2654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609EEB-FE3B-A0C4-FB5C-307EB00F5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649" y="7061200"/>
            <a:ext cx="4691943" cy="2654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895C80-F732-6D8C-2A18-E97A06A04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694988"/>
            <a:ext cx="8692220" cy="52693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A895C80-F732-6D8C-2A18-E97A06A04F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363" b="1026"/>
          <a:stretch/>
        </p:blipFill>
        <p:spPr>
          <a:xfrm>
            <a:off x="1676400" y="3918728"/>
            <a:ext cx="8692220" cy="282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D50FFA-A38E-88CC-B60B-DCC4CDA71ABC}"/>
              </a:ext>
            </a:extLst>
          </p:cNvPr>
          <p:cNvSpPr txBox="1"/>
          <p:nvPr/>
        </p:nvSpPr>
        <p:spPr>
          <a:xfrm>
            <a:off x="1881250" y="1579263"/>
            <a:ext cx="14654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문은 괄호안의 조건식 결과가  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되어야 하며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일경우에만 실행한다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아래와 같이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이용해도 된다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A793C-5AF2-E682-250E-E8180FD24F34}"/>
              </a:ext>
            </a:extLst>
          </p:cNvPr>
          <p:cNvSpPr txBox="1"/>
          <p:nvPr/>
        </p:nvSpPr>
        <p:spPr>
          <a:xfrm>
            <a:off x="817257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08E388-6003-ED40-1276-BF7EA9D21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250" y="4077444"/>
            <a:ext cx="9396350" cy="485570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1143000" y="1259360"/>
            <a:ext cx="14325600" cy="767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00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515600" y="1530396"/>
            <a:ext cx="6622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Part03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조건문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84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019908" y="266700"/>
            <a:ext cx="13313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숫자를 입력 받아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의배수이면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“3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의배수입니다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 하는 프로그램을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만드시오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0CA7BE5-6174-6FF4-9933-7DC9DA296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346965"/>
            <a:ext cx="5939102" cy="30250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2F4CD69-6643-66D2-A3EE-2A3979A63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538" y="6346965"/>
            <a:ext cx="5810862" cy="33089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7EB0CF9-26B5-01AB-A799-78B77BDE9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467029"/>
            <a:ext cx="9403494" cy="436227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3818E31-CB03-99CC-9229-CB9542273C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14"/>
                    </a14:imgEffect>
                  </a14:imgLayer>
                </a14:imgProps>
              </a:ext>
            </a:extLst>
          </a:blip>
          <a:srcRect t="56258"/>
          <a:stretch/>
        </p:blipFill>
        <p:spPr>
          <a:xfrm>
            <a:off x="1295400" y="3940035"/>
            <a:ext cx="9403494" cy="190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56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7F9274-914C-0E20-456E-8DFD8CF73E46}"/>
              </a:ext>
            </a:extLst>
          </p:cNvPr>
          <p:cNvSpPr txBox="1"/>
          <p:nvPr/>
        </p:nvSpPr>
        <p:spPr>
          <a:xfrm>
            <a:off x="929785" y="418368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824C0-849E-3A77-8BBC-D548CAD5ECD3}"/>
              </a:ext>
            </a:extLst>
          </p:cNvPr>
          <p:cNvSpPr txBox="1"/>
          <p:nvPr/>
        </p:nvSpPr>
        <p:spPr>
          <a:xfrm>
            <a:off x="1066800" y="6460941"/>
            <a:ext cx="1234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배수인지 확인 하려면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떨어지는지 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확인해야 한다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나머지 연산자를 이용해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나누었을때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나머지가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배수이다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FD8418-A47B-9309-4B5E-CA002EC54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56" y="1714500"/>
            <a:ext cx="9403494" cy="43622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28CD9B7-5D02-6741-D296-037B485E1AFB}"/>
              </a:ext>
            </a:extLst>
          </p:cNvPr>
          <p:cNvSpPr/>
          <p:nvPr/>
        </p:nvSpPr>
        <p:spPr>
          <a:xfrm>
            <a:off x="762000" y="1670107"/>
            <a:ext cx="11877185" cy="7653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81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E7CF9D-7E92-6FF8-C88F-AC65D75D85F8}"/>
              </a:ext>
            </a:extLst>
          </p:cNvPr>
          <p:cNvSpPr txBox="1"/>
          <p:nvPr/>
        </p:nvSpPr>
        <p:spPr>
          <a:xfrm>
            <a:off x="838200" y="266700"/>
            <a:ext cx="17449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성적을 입력 받아  아래의 기준대로 출력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이상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80~89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B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70~79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60~69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이하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F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E6EBF70-C1D2-8978-A62E-DF7FE2B76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354" y="7048500"/>
            <a:ext cx="5123870" cy="23534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69993C-F0A0-4BB7-A163-ACA7FB90A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028700"/>
            <a:ext cx="7782129" cy="5715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4CD39F-E8C5-8219-0DC1-F5718F6E69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 t="29333" b="1683"/>
          <a:stretch/>
        </p:blipFill>
        <p:spPr>
          <a:xfrm>
            <a:off x="5181600" y="2705100"/>
            <a:ext cx="7782129" cy="394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3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21B55D5-8717-D53C-BCB3-2B4E5539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58563"/>
            <a:ext cx="7782129" cy="5715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A822A9-A2C3-2990-ABC6-FFCAA4359DE9}"/>
              </a:ext>
            </a:extLst>
          </p:cNvPr>
          <p:cNvSpPr txBox="1"/>
          <p:nvPr/>
        </p:nvSpPr>
        <p:spPr>
          <a:xfrm>
            <a:off x="7848600" y="1790700"/>
            <a:ext cx="10164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성적을 입력 받는 부분이 기존과 살짝 달라졌다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nextLine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문자열을 입력 받아 반환하는 메서드이다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nextInt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정수를 입력 받아 반환하는 메서드이다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B203E-9732-CB61-3A78-4A8DF7C3CD43}"/>
              </a:ext>
            </a:extLst>
          </p:cNvPr>
          <p:cNvSpPr txBox="1"/>
          <p:nvPr/>
        </p:nvSpPr>
        <p:spPr>
          <a:xfrm>
            <a:off x="817257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1919B9E-593B-CA49-954F-8ECB4EBEED4E}"/>
              </a:ext>
            </a:extLst>
          </p:cNvPr>
          <p:cNvCxnSpPr>
            <a:cxnSpLocks/>
          </p:cNvCxnSpPr>
          <p:nvPr/>
        </p:nvCxnSpPr>
        <p:spPr>
          <a:xfrm>
            <a:off x="5715000" y="2705100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53C9B5-34DD-5E33-2DE5-5EE0F86E1BCE}"/>
              </a:ext>
            </a:extLst>
          </p:cNvPr>
          <p:cNvSpPr/>
          <p:nvPr/>
        </p:nvSpPr>
        <p:spPr>
          <a:xfrm>
            <a:off x="3581400" y="24003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F58B6-84FD-DA66-C19B-D4EF15900880}"/>
              </a:ext>
            </a:extLst>
          </p:cNvPr>
          <p:cNvSpPr txBox="1"/>
          <p:nvPr/>
        </p:nvSpPr>
        <p:spPr>
          <a:xfrm>
            <a:off x="7984005" y="4762500"/>
            <a:ext cx="10164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이전의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if(score &gt;=90)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때 조건식이 실행된다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631F446-9598-D9EB-90FF-7A34D3E6722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114800" y="4181208"/>
            <a:ext cx="3869205" cy="1119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631239-A7C5-9E46-69FF-62BC6589E1D9}"/>
              </a:ext>
            </a:extLst>
          </p:cNvPr>
          <p:cNvSpPr/>
          <p:nvPr/>
        </p:nvSpPr>
        <p:spPr>
          <a:xfrm>
            <a:off x="245595" y="3876408"/>
            <a:ext cx="386920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28BB1D-D9CE-1F44-715E-AD758260918B}"/>
              </a:ext>
            </a:extLst>
          </p:cNvPr>
          <p:cNvSpPr/>
          <p:nvPr/>
        </p:nvSpPr>
        <p:spPr>
          <a:xfrm>
            <a:off x="163510" y="1245674"/>
            <a:ext cx="17819690" cy="6107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99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4B4A8C-50DE-F53E-3772-6A38DC3A6433}"/>
              </a:ext>
            </a:extLst>
          </p:cNvPr>
          <p:cNvSpPr txBox="1"/>
          <p:nvPr/>
        </p:nvSpPr>
        <p:spPr>
          <a:xfrm>
            <a:off x="838200" y="419100"/>
            <a:ext cx="14097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4. 3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서로 다른 정수를 입력 받아 최대값을 출력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음수를 입력해도 되어야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24DD58-EB34-2CF3-679C-A44BAE4CB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0" y="5568885"/>
            <a:ext cx="3733800" cy="23572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338165-3415-4373-D05D-C7930059F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90700"/>
            <a:ext cx="9989520" cy="61354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338165-3415-4373-D05D-C7930059FE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774"/>
          <a:stretch/>
        </p:blipFill>
        <p:spPr>
          <a:xfrm>
            <a:off x="914399" y="4656407"/>
            <a:ext cx="10002093" cy="326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2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BCF0663-63AF-ED2B-6371-E9DF02EC5928}"/>
              </a:ext>
            </a:extLst>
          </p:cNvPr>
          <p:cNvSpPr txBox="1"/>
          <p:nvPr/>
        </p:nvSpPr>
        <p:spPr>
          <a:xfrm>
            <a:off x="838200" y="9095482"/>
            <a:ext cx="181168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방법은 구현은 쉽지만 </a:t>
            </a:r>
            <a:r>
              <a:rPr lang="ko-KR" altLang="en-US" sz="32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비교해야할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숫자가 늘어날수록 조건문이 복잡해 진다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좀더 나은 방법은 다음장을 참고하도록 하자</a:t>
            </a:r>
            <a:endParaRPr lang="en-US" altLang="ko-KR" sz="32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63AB482-869F-F4FD-F10D-CC5AB4387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977563"/>
            <a:ext cx="10744200" cy="8073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D3864F-8589-1FEC-ACA3-A4FF96E34022}"/>
              </a:ext>
            </a:extLst>
          </p:cNvPr>
          <p:cNvSpPr txBox="1"/>
          <p:nvPr/>
        </p:nvSpPr>
        <p:spPr>
          <a:xfrm>
            <a:off x="6858000" y="3555712"/>
            <a:ext cx="5569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number1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크면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8D877-3298-7B1E-6768-6CA7ED800934}"/>
              </a:ext>
            </a:extLst>
          </p:cNvPr>
          <p:cNvSpPr txBox="1"/>
          <p:nvPr/>
        </p:nvSpPr>
        <p:spPr>
          <a:xfrm>
            <a:off x="817257" y="-381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F77559A-17B9-C437-66AF-491430DBC6CE}"/>
              </a:ext>
            </a:extLst>
          </p:cNvPr>
          <p:cNvCxnSpPr>
            <a:cxnSpLocks/>
          </p:cNvCxnSpPr>
          <p:nvPr/>
        </p:nvCxnSpPr>
        <p:spPr>
          <a:xfrm>
            <a:off x="4953000" y="3848100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27D189-06BD-6C31-84B4-A85FE69EA64E}"/>
              </a:ext>
            </a:extLst>
          </p:cNvPr>
          <p:cNvSpPr/>
          <p:nvPr/>
        </p:nvSpPr>
        <p:spPr>
          <a:xfrm>
            <a:off x="152400" y="3607087"/>
            <a:ext cx="480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7B9C19-680A-C873-2A94-73146924267D}"/>
              </a:ext>
            </a:extLst>
          </p:cNvPr>
          <p:cNvSpPr txBox="1"/>
          <p:nvPr/>
        </p:nvSpPr>
        <p:spPr>
          <a:xfrm>
            <a:off x="11139714" y="1333499"/>
            <a:ext cx="655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제일 단순한 방법은 모든 경우의 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수를 다 적는 것이다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우선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number1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number2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대소비교 먼저 진행을 하고 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나머지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number3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비교를 하면 끝난다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827CB9-CDA6-90B1-CE69-063F591C6A09}"/>
              </a:ext>
            </a:extLst>
          </p:cNvPr>
          <p:cNvSpPr txBox="1"/>
          <p:nvPr/>
        </p:nvSpPr>
        <p:spPr>
          <a:xfrm>
            <a:off x="7848600" y="6112618"/>
            <a:ext cx="11284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크면서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보다도 크면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최대값이다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6E05543-12E4-468B-2E00-3A384AA33827}"/>
              </a:ext>
            </a:extLst>
          </p:cNvPr>
          <p:cNvCxnSpPr>
            <a:cxnSpLocks/>
          </p:cNvCxnSpPr>
          <p:nvPr/>
        </p:nvCxnSpPr>
        <p:spPr>
          <a:xfrm>
            <a:off x="5784575" y="4622513"/>
            <a:ext cx="2673625" cy="1490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D279F6-EB4C-90B5-D226-DD49D3A82BDA}"/>
              </a:ext>
            </a:extLst>
          </p:cNvPr>
          <p:cNvSpPr/>
          <p:nvPr/>
        </p:nvSpPr>
        <p:spPr>
          <a:xfrm>
            <a:off x="983975" y="4381500"/>
            <a:ext cx="480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3EE968-6B12-EBC3-01D5-1199235556BF}"/>
              </a:ext>
            </a:extLst>
          </p:cNvPr>
          <p:cNvSpPr/>
          <p:nvPr/>
        </p:nvSpPr>
        <p:spPr>
          <a:xfrm>
            <a:off x="152400" y="907095"/>
            <a:ext cx="17983200" cy="9113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13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EBBD53-7C15-E0B4-8E39-F8719D735403}"/>
              </a:ext>
            </a:extLst>
          </p:cNvPr>
          <p:cNvSpPr txBox="1"/>
          <p:nvPr/>
        </p:nvSpPr>
        <p:spPr>
          <a:xfrm>
            <a:off x="817257" y="1143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ABBC4A-7546-62EA-CB73-1B4901638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66700"/>
            <a:ext cx="9220200" cy="6336793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6BD329-418E-D449-4240-9C309D7F8A6A}"/>
              </a:ext>
            </a:extLst>
          </p:cNvPr>
          <p:cNvCxnSpPr>
            <a:cxnSpLocks/>
          </p:cNvCxnSpPr>
          <p:nvPr/>
        </p:nvCxnSpPr>
        <p:spPr>
          <a:xfrm flipV="1">
            <a:off x="7083301" y="3178750"/>
            <a:ext cx="1679699" cy="533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313DF0-2ED1-B22D-DB8B-35DAEF2B4384}"/>
              </a:ext>
            </a:extLst>
          </p:cNvPr>
          <p:cNvSpPr/>
          <p:nvPr/>
        </p:nvSpPr>
        <p:spPr>
          <a:xfrm>
            <a:off x="2971800" y="3562867"/>
            <a:ext cx="404519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9B418-CC96-6BDB-C87E-78A287D2EDA5}"/>
              </a:ext>
            </a:extLst>
          </p:cNvPr>
          <p:cNvSpPr txBox="1"/>
          <p:nvPr/>
        </p:nvSpPr>
        <p:spPr>
          <a:xfrm>
            <a:off x="8763000" y="2578586"/>
            <a:ext cx="9909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가장높은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값이라고 보고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넣는다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3CCC433-3964-434B-9EA6-3FC70EF0223E}"/>
              </a:ext>
            </a:extLst>
          </p:cNvPr>
          <p:cNvCxnSpPr>
            <a:cxnSpLocks/>
          </p:cNvCxnSpPr>
          <p:nvPr/>
        </p:nvCxnSpPr>
        <p:spPr>
          <a:xfrm>
            <a:off x="7083301" y="4537481"/>
            <a:ext cx="2060699" cy="25468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200A40-E95F-F9E2-4ACF-C19C0E27C3FE}"/>
              </a:ext>
            </a:extLst>
          </p:cNvPr>
          <p:cNvSpPr/>
          <p:nvPr/>
        </p:nvSpPr>
        <p:spPr>
          <a:xfrm>
            <a:off x="2971800" y="4388190"/>
            <a:ext cx="404519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320251-90FF-053C-E234-44C58E77992E}"/>
              </a:ext>
            </a:extLst>
          </p:cNvPr>
          <p:cNvSpPr txBox="1"/>
          <p:nvPr/>
        </p:nvSpPr>
        <p:spPr>
          <a:xfrm>
            <a:off x="609600" y="7151043"/>
            <a:ext cx="1744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높은값을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가진게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값을 대입한다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 식으로 모든 수들을 비교 해보면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그 중에서 가장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높은값을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가지게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방법은 숫자가 늘어나도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늘어나게 되며 코드가 복잡하지 않다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거기다가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다음장에서 배울 반복문을 이용한다면 더더욱 간단한 알고리즘이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7FE374-7C7B-14A5-6BB2-6F6DF6C0A15D}"/>
              </a:ext>
            </a:extLst>
          </p:cNvPr>
          <p:cNvSpPr/>
          <p:nvPr/>
        </p:nvSpPr>
        <p:spPr>
          <a:xfrm>
            <a:off x="219529" y="996912"/>
            <a:ext cx="17251214" cy="9023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70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4249400" y="5254704"/>
            <a:ext cx="32239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2A4F4E-7511-DD05-C3FD-F642A26BD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24100"/>
            <a:ext cx="9215390" cy="6324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36ACE4-26C3-2B0D-D7AD-DCFC212898FF}"/>
              </a:ext>
            </a:extLst>
          </p:cNvPr>
          <p:cNvSpPr txBox="1"/>
          <p:nvPr/>
        </p:nvSpPr>
        <p:spPr>
          <a:xfrm>
            <a:off x="801729" y="565477"/>
            <a:ext cx="6941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3F376E5-CAF4-B172-AFF6-3AEB8C666DEB}"/>
              </a:ext>
            </a:extLst>
          </p:cNvPr>
          <p:cNvCxnSpPr>
            <a:cxnSpLocks/>
          </p:cNvCxnSpPr>
          <p:nvPr/>
        </p:nvCxnSpPr>
        <p:spPr>
          <a:xfrm>
            <a:off x="3810000" y="3467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331BB8-C236-FCC7-707A-42CEF8955F9C}"/>
              </a:ext>
            </a:extLst>
          </p:cNvPr>
          <p:cNvSpPr/>
          <p:nvPr/>
        </p:nvSpPr>
        <p:spPr>
          <a:xfrm>
            <a:off x="2819400" y="3162300"/>
            <a:ext cx="99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62710-6F82-92A1-ECFE-96C402CB502A}"/>
              </a:ext>
            </a:extLst>
          </p:cNvPr>
          <p:cNvSpPr txBox="1"/>
          <p:nvPr/>
        </p:nvSpPr>
        <p:spPr>
          <a:xfrm>
            <a:off x="5105400" y="31623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문과 다르게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flase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아닌 값이 들어가야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F5884-839B-059E-F2A2-F525D50C2DCB}"/>
              </a:ext>
            </a:extLst>
          </p:cNvPr>
          <p:cNvSpPr txBox="1"/>
          <p:nvPr/>
        </p:nvSpPr>
        <p:spPr>
          <a:xfrm>
            <a:off x="1981200" y="1548825"/>
            <a:ext cx="1280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괄호안의 값에 따라 실행되는 코드가 달라지는 분기문이다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3331CB1-4693-29BF-0631-674CCE4DF170}"/>
              </a:ext>
            </a:extLst>
          </p:cNvPr>
          <p:cNvCxnSpPr>
            <a:cxnSpLocks/>
          </p:cNvCxnSpPr>
          <p:nvPr/>
        </p:nvCxnSpPr>
        <p:spPr>
          <a:xfrm>
            <a:off x="4114800" y="539320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50E76C-3A6D-5A52-8540-AD157CDEE992}"/>
              </a:ext>
            </a:extLst>
          </p:cNvPr>
          <p:cNvSpPr/>
          <p:nvPr/>
        </p:nvSpPr>
        <p:spPr>
          <a:xfrm>
            <a:off x="2286000" y="5088404"/>
            <a:ext cx="182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011FB1-41CA-414E-9C72-99FE05B86191}"/>
              </a:ext>
            </a:extLst>
          </p:cNvPr>
          <p:cNvSpPr txBox="1"/>
          <p:nvPr/>
        </p:nvSpPr>
        <p:spPr>
          <a:xfrm>
            <a:off x="5562600" y="49911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 내부의 값과 일치 해야 지만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0D0150-4C93-867A-131A-31B096887531}"/>
              </a:ext>
            </a:extLst>
          </p:cNvPr>
          <p:cNvCxnSpPr>
            <a:cxnSpLocks/>
          </p:cNvCxnSpPr>
          <p:nvPr/>
        </p:nvCxnSpPr>
        <p:spPr>
          <a:xfrm>
            <a:off x="4125686" y="692470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6F6D66-0B66-CC82-6300-85C75F29AE65}"/>
              </a:ext>
            </a:extLst>
          </p:cNvPr>
          <p:cNvSpPr/>
          <p:nvPr/>
        </p:nvSpPr>
        <p:spPr>
          <a:xfrm>
            <a:off x="2296886" y="6619901"/>
            <a:ext cx="182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D18E01-97B0-5481-BC7D-7B7CB6162B16}"/>
              </a:ext>
            </a:extLst>
          </p:cNvPr>
          <p:cNvSpPr txBox="1"/>
          <p:nvPr/>
        </p:nvSpPr>
        <p:spPr>
          <a:xfrm>
            <a:off x="5573486" y="65225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모두 만족되지 않았을 때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7073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7BED1AF-2C74-F412-8E73-77A98A7B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876300"/>
            <a:ext cx="4724400" cy="165209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D25E55B-3596-0C0C-4335-5EB9B3412818}"/>
              </a:ext>
            </a:extLst>
          </p:cNvPr>
          <p:cNvCxnSpPr>
            <a:cxnSpLocks/>
          </p:cNvCxnSpPr>
          <p:nvPr/>
        </p:nvCxnSpPr>
        <p:spPr>
          <a:xfrm>
            <a:off x="5867400" y="14859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EE920A-7161-13D5-40CC-99C95EEB04E1}"/>
              </a:ext>
            </a:extLst>
          </p:cNvPr>
          <p:cNvSpPr/>
          <p:nvPr/>
        </p:nvSpPr>
        <p:spPr>
          <a:xfrm>
            <a:off x="4114800" y="125730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9CE9E-3FBF-8E9C-1015-C04F2BD75DB8}"/>
              </a:ext>
            </a:extLst>
          </p:cNvPr>
          <p:cNvSpPr txBox="1"/>
          <p:nvPr/>
        </p:nvSpPr>
        <p:spPr>
          <a:xfrm>
            <a:off x="7581900" y="1220435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타입은 쓸 수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A73F84-0F7A-F294-7811-06B27C4C9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940234"/>
            <a:ext cx="7409848" cy="243186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56BE55-079C-3074-A57F-8E8AB1DF98BE}"/>
              </a:ext>
            </a:extLst>
          </p:cNvPr>
          <p:cNvCxnSpPr>
            <a:cxnSpLocks/>
          </p:cNvCxnSpPr>
          <p:nvPr/>
        </p:nvCxnSpPr>
        <p:spPr>
          <a:xfrm>
            <a:off x="5562600" y="451939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1C2F7F-4FF2-BCDA-351F-EE56AE9D4CEE}"/>
              </a:ext>
            </a:extLst>
          </p:cNvPr>
          <p:cNvSpPr/>
          <p:nvPr/>
        </p:nvSpPr>
        <p:spPr>
          <a:xfrm>
            <a:off x="3810000" y="429079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0E8C6-3D7A-BCEF-6ED3-F0C615E6AB37}"/>
              </a:ext>
            </a:extLst>
          </p:cNvPr>
          <p:cNvSpPr txBox="1"/>
          <p:nvPr/>
        </p:nvSpPr>
        <p:spPr>
          <a:xfrm>
            <a:off x="7277100" y="4253925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Case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에서도 </a:t>
            </a:r>
            <a:r>
              <a:rPr lang="en-US" altLang="ko-KR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쓸 수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5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611772" y="5254704"/>
            <a:ext cx="15520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66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DB5A43A-C750-D625-F317-BFFD8DEB6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098022"/>
            <a:ext cx="5181600" cy="2470696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7C1572C-BCA3-8087-AA95-7CC53490A1B0}"/>
              </a:ext>
            </a:extLst>
          </p:cNvPr>
          <p:cNvCxnSpPr>
            <a:cxnSpLocks/>
          </p:cNvCxnSpPr>
          <p:nvPr/>
        </p:nvCxnSpPr>
        <p:spPr>
          <a:xfrm>
            <a:off x="5410200" y="4510403"/>
            <a:ext cx="14332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A98BD4-AB00-6A86-0B92-B0599743A4C4}"/>
              </a:ext>
            </a:extLst>
          </p:cNvPr>
          <p:cNvSpPr/>
          <p:nvPr/>
        </p:nvSpPr>
        <p:spPr>
          <a:xfrm>
            <a:off x="3467100" y="4344906"/>
            <a:ext cx="182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0704C-FEE1-6E77-EBF1-1AE8FC4BD2CC}"/>
              </a:ext>
            </a:extLst>
          </p:cNvPr>
          <p:cNvSpPr txBox="1"/>
          <p:nvPr/>
        </p:nvSpPr>
        <p:spPr>
          <a:xfrm>
            <a:off x="6995886" y="4236587"/>
            <a:ext cx="717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정수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문자열 외에는 사용할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057400" y="1349724"/>
            <a:ext cx="1181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조건식의 결과는 반드시 정수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문자열이어야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case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값은 중복 될 수 없다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case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값은 상수이어야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8A15C9-2EDD-D4B9-010E-8DA55A06F005}"/>
              </a:ext>
            </a:extLst>
          </p:cNvPr>
          <p:cNvSpPr txBox="1"/>
          <p:nvPr/>
        </p:nvSpPr>
        <p:spPr>
          <a:xfrm>
            <a:off x="534419" y="300686"/>
            <a:ext cx="6941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제약조건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70CF1D6-830A-F054-9CB5-15B3D1E70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5911905"/>
            <a:ext cx="5410200" cy="4188541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0908392-4719-44CE-3A64-0D3BDBD818EA}"/>
              </a:ext>
            </a:extLst>
          </p:cNvPr>
          <p:cNvCxnSpPr>
            <a:cxnSpLocks/>
          </p:cNvCxnSpPr>
          <p:nvPr/>
        </p:nvCxnSpPr>
        <p:spPr>
          <a:xfrm>
            <a:off x="6438900" y="7902904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FC6511-A8B3-A7B2-1727-C2E8EEA75CB0}"/>
              </a:ext>
            </a:extLst>
          </p:cNvPr>
          <p:cNvSpPr/>
          <p:nvPr/>
        </p:nvSpPr>
        <p:spPr>
          <a:xfrm>
            <a:off x="3848100" y="7718848"/>
            <a:ext cx="24003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6730DE-EA6B-6894-524D-19B9D097B737}"/>
              </a:ext>
            </a:extLst>
          </p:cNvPr>
          <p:cNvSpPr txBox="1"/>
          <p:nvPr/>
        </p:nvSpPr>
        <p:spPr>
          <a:xfrm>
            <a:off x="8153400" y="7637439"/>
            <a:ext cx="906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연산식이 들어가도 된다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계산 결과가 정수 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or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문자열이면 된다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3075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CA55559-F848-02E3-3518-09C6488EE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019300"/>
            <a:ext cx="5562599" cy="498430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ECC5C07-3FFF-F6D9-B2F3-0DA0B96FE896}"/>
              </a:ext>
            </a:extLst>
          </p:cNvPr>
          <p:cNvCxnSpPr>
            <a:cxnSpLocks/>
          </p:cNvCxnSpPr>
          <p:nvPr/>
        </p:nvCxnSpPr>
        <p:spPr>
          <a:xfrm>
            <a:off x="6553200" y="4152900"/>
            <a:ext cx="33908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8AF55B-E33C-B624-1CF9-5FD42A65D0DD}"/>
              </a:ext>
            </a:extLst>
          </p:cNvPr>
          <p:cNvSpPr/>
          <p:nvPr/>
        </p:nvSpPr>
        <p:spPr>
          <a:xfrm>
            <a:off x="4724400" y="3391579"/>
            <a:ext cx="1828800" cy="1630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9E3087-1870-27E9-15FA-D528AF2E1E38}"/>
              </a:ext>
            </a:extLst>
          </p:cNvPr>
          <p:cNvSpPr txBox="1"/>
          <p:nvPr/>
        </p:nvSpPr>
        <p:spPr>
          <a:xfrm>
            <a:off x="9829800" y="3830682"/>
            <a:ext cx="824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case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에는 중복된 값을 사용 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875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861C60-3CC3-712D-B5D6-D520D074E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33500"/>
            <a:ext cx="8847767" cy="6477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E29E306-04EE-5AE4-3BB5-414ADAFD1306}"/>
              </a:ext>
            </a:extLst>
          </p:cNvPr>
          <p:cNvCxnSpPr>
            <a:cxnSpLocks/>
          </p:cNvCxnSpPr>
          <p:nvPr/>
        </p:nvCxnSpPr>
        <p:spPr>
          <a:xfrm flipV="1">
            <a:off x="4419600" y="3543300"/>
            <a:ext cx="12954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6C62D3-1CC2-3F0D-5ABB-7954E089BB16}"/>
              </a:ext>
            </a:extLst>
          </p:cNvPr>
          <p:cNvSpPr/>
          <p:nvPr/>
        </p:nvSpPr>
        <p:spPr>
          <a:xfrm>
            <a:off x="1828800" y="3543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A2305-A334-471A-245E-57D18174C58B}"/>
              </a:ext>
            </a:extLst>
          </p:cNvPr>
          <p:cNvSpPr txBox="1"/>
          <p:nvPr/>
        </p:nvSpPr>
        <p:spPr>
          <a:xfrm>
            <a:off x="5867400" y="2495371"/>
            <a:ext cx="1112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case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문에는 변수는 사용 할 수 없다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(final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사용하여 상수로 만든다면 가능하다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4987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51218"/>
            <a:ext cx="4876800" cy="778456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5981700" y="4869483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4229100" y="4640883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7696200" y="4604018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유니코드로 변환되어 정수 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5981700" y="5707683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4229100" y="5479083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7696200" y="5442218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5981700" y="6622083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4229100" y="6393483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7696200" y="6356618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상수라서 사용 가능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5943600" y="7485108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4191000" y="7256508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7658100" y="7108200"/>
            <a:ext cx="10401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 1.7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이상부터 문자열 사용가능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 조건문 역시 문자열이여야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OK!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5905500" y="8374683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4152900" y="8146083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7620000" y="8210243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실수는 사용 불가능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552963-9673-394C-446B-D01ACBF5C0B4}"/>
              </a:ext>
            </a:extLst>
          </p:cNvPr>
          <p:cNvSpPr txBox="1"/>
          <p:nvPr/>
        </p:nvSpPr>
        <p:spPr>
          <a:xfrm>
            <a:off x="534419" y="266700"/>
            <a:ext cx="2589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0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3" grpId="0" animBg="1"/>
      <p:bldP spid="14" grpId="0"/>
      <p:bldP spid="16" grpId="0" animBg="1"/>
      <p:bldP spid="17" grpId="0"/>
      <p:bldP spid="19" grpId="0" animBg="1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7C83C48-30DF-B7DB-0742-60E502BC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324100"/>
            <a:ext cx="9601200" cy="738722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2B3151-4915-2B1F-8714-223155661583}"/>
              </a:ext>
            </a:extLst>
          </p:cNvPr>
          <p:cNvCxnSpPr>
            <a:cxnSpLocks/>
          </p:cNvCxnSpPr>
          <p:nvPr/>
        </p:nvCxnSpPr>
        <p:spPr>
          <a:xfrm>
            <a:off x="5319486" y="6368072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3E039D-11F1-65FF-C1CD-AC61ECFD442F}"/>
              </a:ext>
            </a:extLst>
          </p:cNvPr>
          <p:cNvSpPr/>
          <p:nvPr/>
        </p:nvSpPr>
        <p:spPr>
          <a:xfrm>
            <a:off x="3566886" y="6139472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264D7-FC01-A60A-1582-524467C672CA}"/>
              </a:ext>
            </a:extLst>
          </p:cNvPr>
          <p:cNvSpPr txBox="1"/>
          <p:nvPr/>
        </p:nvSpPr>
        <p:spPr>
          <a:xfrm>
            <a:off x="7033986" y="6102607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break; 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제거하고 실행해보자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2789B9-7AE8-7471-B054-07E34F9CB911}"/>
              </a:ext>
            </a:extLst>
          </p:cNvPr>
          <p:cNvSpPr txBox="1"/>
          <p:nvPr/>
        </p:nvSpPr>
        <p:spPr>
          <a:xfrm>
            <a:off x="762000" y="342900"/>
            <a:ext cx="1607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코드를 그대로 작성하고 빨간 네모의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break;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부분을 지우고 실행해보자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008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775B69-867E-6D09-FBAC-9DCE56EE27DC}"/>
              </a:ext>
            </a:extLst>
          </p:cNvPr>
          <p:cNvSpPr txBox="1"/>
          <p:nvPr/>
        </p:nvSpPr>
        <p:spPr>
          <a:xfrm>
            <a:off x="3429000" y="773430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단계적으로 코드를 실행해야 할때 일부러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빼서 활용하기도 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820373"/>
            <a:ext cx="5334000" cy="653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77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19100"/>
            <a:ext cx="8153400" cy="77621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3264D7-FC01-A60A-1582-524467C672CA}"/>
              </a:ext>
            </a:extLst>
          </p:cNvPr>
          <p:cNvSpPr txBox="1"/>
          <p:nvPr/>
        </p:nvSpPr>
        <p:spPr>
          <a:xfrm>
            <a:off x="2590800" y="8648700"/>
            <a:ext cx="1409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case</a:t>
            </a:r>
            <a:r>
              <a:rPr lang="ko-KR" altLang="en-US" sz="6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여러값이 들어갈수 있다</a:t>
            </a:r>
            <a:r>
              <a:rPr lang="en-US" altLang="ko-KR" sz="6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6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104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DA360B-FCE9-ADF1-10BF-66DDB117C22D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랜덤숫자 만들기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1143000" y="368046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 ~ 0.999… </a:t>
            </a:r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소수를 </a:t>
            </a:r>
            <a:endParaRPr lang="en-US" altLang="ko-KR" sz="4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랜덤하게 생성한다</a:t>
            </a:r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943100"/>
            <a:ext cx="8068235" cy="1143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001000" y="2705100"/>
            <a:ext cx="1600200" cy="1128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696200" y="2247997"/>
            <a:ext cx="609600" cy="457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3833936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0~14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수가 나온다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610100" y="2214586"/>
            <a:ext cx="2857500" cy="490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610100" y="2712182"/>
            <a:ext cx="1264334" cy="1121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457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3805F-E992-B7A8-2934-2FC49E67C3C5}"/>
              </a:ext>
            </a:extLst>
          </p:cNvPr>
          <p:cNvSpPr txBox="1"/>
          <p:nvPr/>
        </p:nvSpPr>
        <p:spPr>
          <a:xfrm>
            <a:off x="1447800" y="1028700"/>
            <a:ext cx="1729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숫자가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“,2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“, 3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셋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출력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(switch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 할 것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70381-F947-5B75-CF63-C036F9803DB2}"/>
              </a:ext>
            </a:extLst>
          </p:cNvPr>
          <p:cNvSpPr txBox="1"/>
          <p:nvPr/>
        </p:nvSpPr>
        <p:spPr>
          <a:xfrm>
            <a:off x="1371600" y="197703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CB27C8-600F-4D7C-C82C-7D6CAA75E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52699"/>
            <a:ext cx="8305800" cy="70467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A12690-D245-9B02-B7DC-BCC6CBF81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0" y="3060026"/>
            <a:ext cx="4038600" cy="39198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2FFD0F-147C-91AB-44A1-DF0934003C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5"/>
                    </a14:imgEffect>
                  </a14:imgLayer>
                </a14:imgProps>
              </a:ext>
            </a:extLst>
          </a:blip>
          <a:srcRect t="29197" b="9166"/>
          <a:stretch/>
        </p:blipFill>
        <p:spPr>
          <a:xfrm>
            <a:off x="2286000" y="4610101"/>
            <a:ext cx="8305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2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BFF9CD2-189A-3FD7-5442-822E5BF51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409700"/>
            <a:ext cx="8305800" cy="7046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B84A61-7B7B-8FF4-6202-BEFC09414B6F}"/>
              </a:ext>
            </a:extLst>
          </p:cNvPr>
          <p:cNvSpPr txBox="1"/>
          <p:nvPr/>
        </p:nvSpPr>
        <p:spPr>
          <a:xfrm>
            <a:off x="995879" y="2432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8289216-E08D-C4FD-20AC-55D8DB1E7956}"/>
              </a:ext>
            </a:extLst>
          </p:cNvPr>
          <p:cNvCxnSpPr>
            <a:cxnSpLocks/>
          </p:cNvCxnSpPr>
          <p:nvPr/>
        </p:nvCxnSpPr>
        <p:spPr>
          <a:xfrm>
            <a:off x="4724400" y="3783681"/>
            <a:ext cx="17364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777B61-DA32-31D9-0FA4-DFAE8FA804C9}"/>
              </a:ext>
            </a:extLst>
          </p:cNvPr>
          <p:cNvSpPr/>
          <p:nvPr/>
        </p:nvSpPr>
        <p:spPr>
          <a:xfrm>
            <a:off x="2650834" y="3478881"/>
            <a:ext cx="199736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6E086D-D2D0-BBFD-5037-4640C2EDF1C2}"/>
              </a:ext>
            </a:extLst>
          </p:cNvPr>
          <p:cNvSpPr txBox="1"/>
          <p:nvPr/>
        </p:nvSpPr>
        <p:spPr>
          <a:xfrm>
            <a:off x="6573320" y="3289750"/>
            <a:ext cx="961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C24D650-8885-7694-0C5A-0F28B3D8D4F5}"/>
              </a:ext>
            </a:extLst>
          </p:cNvPr>
          <p:cNvCxnSpPr>
            <a:cxnSpLocks/>
          </p:cNvCxnSpPr>
          <p:nvPr/>
        </p:nvCxnSpPr>
        <p:spPr>
          <a:xfrm>
            <a:off x="5478154" y="4739301"/>
            <a:ext cx="17364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F4A7E2-1055-4636-3150-41C63484E849}"/>
              </a:ext>
            </a:extLst>
          </p:cNvPr>
          <p:cNvSpPr/>
          <p:nvPr/>
        </p:nvSpPr>
        <p:spPr>
          <a:xfrm>
            <a:off x="3404588" y="4434501"/>
            <a:ext cx="199736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9EE72B-C3CD-D8E9-58D3-6A37743EF9B0}"/>
              </a:ext>
            </a:extLst>
          </p:cNvPr>
          <p:cNvSpPr txBox="1"/>
          <p:nvPr/>
        </p:nvSpPr>
        <p:spPr>
          <a:xfrm>
            <a:off x="7543800" y="4360108"/>
            <a:ext cx="9617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break;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없다면 아래부터는 값이 일치하지 않아도 무조건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EFE685-8F65-86F8-162A-C65678E70E2C}"/>
              </a:ext>
            </a:extLst>
          </p:cNvPr>
          <p:cNvSpPr/>
          <p:nvPr/>
        </p:nvSpPr>
        <p:spPr>
          <a:xfrm>
            <a:off x="1524000" y="1444171"/>
            <a:ext cx="15240000" cy="7433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35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다이아몬드 14"/>
          <p:cNvSpPr/>
          <p:nvPr/>
        </p:nvSpPr>
        <p:spPr>
          <a:xfrm>
            <a:off x="8513989" y="1943100"/>
            <a:ext cx="1828800" cy="2057400"/>
          </a:xfrm>
          <a:prstGeom prst="diamond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/>
          <p:nvPr/>
        </p:nvCxnSpPr>
        <p:spPr>
          <a:xfrm rot="5400000">
            <a:off x="5567393" y="4194518"/>
            <a:ext cx="4124180" cy="1736188"/>
          </a:xfrm>
          <a:prstGeom prst="bentConnector3">
            <a:avLst>
              <a:gd name="adj1" fmla="val -82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1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5161189" y="7277100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4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7731578" y="5052647"/>
            <a:ext cx="3393622" cy="1114286"/>
            <a:chOff x="7446046" y="4828571"/>
            <a:chExt cx="3393622" cy="1114286"/>
          </a:xfrm>
        </p:grpSpPr>
        <p:pic>
          <p:nvPicPr>
            <p:cNvPr id="25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28D70E-4BD6-EF88-6059-DB86364B232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399875" y="4045047"/>
            <a:ext cx="28514" cy="1007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8742945" y="2769689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비가온다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0932A0-5477-2529-2641-C73A825AFD61}"/>
              </a:ext>
            </a:extLst>
          </p:cNvPr>
          <p:cNvSpPr txBox="1"/>
          <p:nvPr/>
        </p:nvSpPr>
        <p:spPr>
          <a:xfrm>
            <a:off x="4627789" y="4283206"/>
            <a:ext cx="2040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아니오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0932A0-5477-2529-2641-C73A825AFD61}"/>
              </a:ext>
            </a:extLst>
          </p:cNvPr>
          <p:cNvSpPr txBox="1"/>
          <p:nvPr/>
        </p:nvSpPr>
        <p:spPr>
          <a:xfrm>
            <a:off x="9809389" y="4190504"/>
            <a:ext cx="106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8590189" y="5378957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우산을 챙긴다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5887811" y="760341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나간다</a:t>
            </a:r>
            <a:r>
              <a:rPr lang="en-US" altLang="ko-KR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402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상황에 따라 실행 흐름을 제어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하는것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914400" y="378165"/>
            <a:ext cx="1729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월을 입력 받아 어떤 계절인지 출력해보자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(switch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사용할것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봄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=&gt; 3,4,5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여름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=&gt;6,7,8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가을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=&gt;9,10,11 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겨울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=&gt;12,1,2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0" y="2367485"/>
            <a:ext cx="3177541" cy="13850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BBEB9C-C11F-928E-CB43-01DA3E438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247900"/>
            <a:ext cx="7543800" cy="70607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A27AA4-77E7-308B-4C59-70BAD1A0DF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 t="24201"/>
          <a:stretch/>
        </p:blipFill>
        <p:spPr>
          <a:xfrm>
            <a:off x="914400" y="4000500"/>
            <a:ext cx="7543800" cy="535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1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B2E1C03-B358-4F1B-A3FD-5FA9B79FF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45" y="1132716"/>
            <a:ext cx="7543800" cy="70607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784F2A-C7C0-0635-0E0E-C932F3EA32C9}"/>
              </a:ext>
            </a:extLst>
          </p:cNvPr>
          <p:cNvSpPr txBox="1"/>
          <p:nvPr/>
        </p:nvSpPr>
        <p:spPr>
          <a:xfrm>
            <a:off x="995879" y="2432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EA6EDC8-9B65-E1D2-227B-96AFF7F3869C}"/>
              </a:ext>
            </a:extLst>
          </p:cNvPr>
          <p:cNvCxnSpPr>
            <a:cxnSpLocks/>
          </p:cNvCxnSpPr>
          <p:nvPr/>
        </p:nvCxnSpPr>
        <p:spPr>
          <a:xfrm>
            <a:off x="4724400" y="3783681"/>
            <a:ext cx="17364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4A3E8C-0163-2808-1846-B41D73DFDEFC}"/>
              </a:ext>
            </a:extLst>
          </p:cNvPr>
          <p:cNvSpPr/>
          <p:nvPr/>
        </p:nvSpPr>
        <p:spPr>
          <a:xfrm>
            <a:off x="2971800" y="3478881"/>
            <a:ext cx="134487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7727E-FF28-5165-9C73-AEE66EA5316A}"/>
              </a:ext>
            </a:extLst>
          </p:cNvPr>
          <p:cNvSpPr txBox="1"/>
          <p:nvPr/>
        </p:nvSpPr>
        <p:spPr>
          <a:xfrm>
            <a:off x="6573320" y="3289750"/>
            <a:ext cx="961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에는 여러 개의 값을 동시에 줄 수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19910F-2E1E-2A5E-2393-59B500609908}"/>
              </a:ext>
            </a:extLst>
          </p:cNvPr>
          <p:cNvSpPr/>
          <p:nvPr/>
        </p:nvSpPr>
        <p:spPr>
          <a:xfrm>
            <a:off x="995879" y="1132716"/>
            <a:ext cx="15240000" cy="7433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1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9858FD-849C-90C4-2BB9-9B56D6B56DE2}"/>
              </a:ext>
            </a:extLst>
          </p:cNvPr>
          <p:cNvSpPr txBox="1"/>
          <p:nvPr/>
        </p:nvSpPr>
        <p:spPr>
          <a:xfrm>
            <a:off x="838200" y="266700"/>
            <a:ext cx="17449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성적을 입력 받아  아래의 기준대로 출력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switch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이용해 만들어보자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이상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80~89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B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70~79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60~69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이하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F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B48D38-9C77-4875-ACB4-4AC23CDB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2052431"/>
            <a:ext cx="7543800" cy="80059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6E31F9-944D-D969-6874-53781DF1AA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 t="19036"/>
          <a:stretch/>
        </p:blipFill>
        <p:spPr>
          <a:xfrm>
            <a:off x="8724900" y="3576431"/>
            <a:ext cx="7543800" cy="64819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4C593B-B67F-D575-2978-C61D05D8030B}"/>
              </a:ext>
            </a:extLst>
          </p:cNvPr>
          <p:cNvSpPr txBox="1"/>
          <p:nvPr/>
        </p:nvSpPr>
        <p:spPr>
          <a:xfrm>
            <a:off x="-228600" y="4686300"/>
            <a:ext cx="9372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스위치는 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score&gt;=80 &amp;&amp;score&lt;90</a:t>
            </a:r>
          </a:p>
          <a:p>
            <a:pPr lvl="1"/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처럼 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Boolean 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타입으로 반환되는</a:t>
            </a:r>
            <a:endParaRPr lang="en-US" altLang="ko-KR" sz="32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1"/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조건식은 사용 할 수 없다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69152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BF9905-D647-FA28-0959-24B2B7545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33500"/>
            <a:ext cx="7543800" cy="80059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C49983-0286-02C6-1649-A3AAC6D3CB4D}"/>
              </a:ext>
            </a:extLst>
          </p:cNvPr>
          <p:cNvSpPr txBox="1"/>
          <p:nvPr/>
        </p:nvSpPr>
        <p:spPr>
          <a:xfrm>
            <a:off x="1905000" y="114806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13151ED-B84D-D636-C6D3-E7BF7500AB30}"/>
              </a:ext>
            </a:extLst>
          </p:cNvPr>
          <p:cNvCxnSpPr>
            <a:cxnSpLocks/>
          </p:cNvCxnSpPr>
          <p:nvPr/>
        </p:nvCxnSpPr>
        <p:spPr>
          <a:xfrm flipV="1">
            <a:off x="3581400" y="3086100"/>
            <a:ext cx="36576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5FAA7D-B457-7704-FD49-B4213A904E92}"/>
              </a:ext>
            </a:extLst>
          </p:cNvPr>
          <p:cNvSpPr/>
          <p:nvPr/>
        </p:nvSpPr>
        <p:spPr>
          <a:xfrm>
            <a:off x="990600" y="2857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3962A-F261-EB83-B647-7A61BF9D0590}"/>
              </a:ext>
            </a:extLst>
          </p:cNvPr>
          <p:cNvSpPr txBox="1"/>
          <p:nvPr/>
        </p:nvSpPr>
        <p:spPr>
          <a:xfrm>
            <a:off x="7566284" y="2247900"/>
            <a:ext cx="105693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switc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문은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문처럼 </a:t>
            </a:r>
            <a:r>
              <a:rPr lang="en-US" altLang="ko-KR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boolean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값을 쓸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 </a:t>
            </a:r>
          </a:p>
          <a:p>
            <a:endParaRPr lang="en-US" altLang="ko-KR" sz="36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따라서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case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문에서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num&gt;=90 &amp;&amp; num=&lt;100 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같은 수식은 사용 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sz="36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하지만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num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으로 나누어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의자리만 </a:t>
            </a:r>
            <a:r>
              <a:rPr lang="ko-KR" altLang="en-US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가져온뒤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비교를하면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같은 효과를 낼 수 있다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2E55C7-C606-C904-67EF-C16BBB9F75B3}"/>
              </a:ext>
            </a:extLst>
          </p:cNvPr>
          <p:cNvSpPr/>
          <p:nvPr/>
        </p:nvSpPr>
        <p:spPr>
          <a:xfrm>
            <a:off x="762000" y="1132716"/>
            <a:ext cx="17373599" cy="8206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12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228600" y="190500"/>
            <a:ext cx="1775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 숫자를 생성하여 가위바위보 게임을 만들자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(switch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 할 것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(Hard)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int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타입으로 가위바위보를 진행하며 가위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:1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바위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2: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:3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computer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랜덤으로 숫자를 얻으며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사용자로부터 키보드로 입력을 받는다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E258CE-9842-998C-54CF-666640835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32133"/>
            <a:ext cx="10002741" cy="23083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94A0D32-700F-FF4C-7C53-6C0923EEE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5253740"/>
            <a:ext cx="8427176" cy="40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822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182761F-F8A0-6912-1A1E-82F8A7923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06162"/>
            <a:ext cx="16099794" cy="4927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BAEAA-9F6D-1FC7-9A6A-EC50D016E328}"/>
              </a:ext>
            </a:extLst>
          </p:cNvPr>
          <p:cNvSpPr txBox="1"/>
          <p:nvPr/>
        </p:nvSpPr>
        <p:spPr>
          <a:xfrm>
            <a:off x="685800" y="1905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C50FEC7-8DD3-3B9B-2070-C53171490A08}"/>
              </a:ext>
            </a:extLst>
          </p:cNvPr>
          <p:cNvCxnSpPr>
            <a:cxnSpLocks/>
          </p:cNvCxnSpPr>
          <p:nvPr/>
        </p:nvCxnSpPr>
        <p:spPr>
          <a:xfrm>
            <a:off x="8610600" y="3467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B6EE03-B609-A16B-08AB-D7CE385BE4DB}"/>
              </a:ext>
            </a:extLst>
          </p:cNvPr>
          <p:cNvSpPr/>
          <p:nvPr/>
        </p:nvSpPr>
        <p:spPr>
          <a:xfrm>
            <a:off x="1295400" y="3162299"/>
            <a:ext cx="7315200" cy="1904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33BE9-AD65-C607-3BD3-F5DFD548E68D}"/>
              </a:ext>
            </a:extLst>
          </p:cNvPr>
          <p:cNvSpPr txBox="1"/>
          <p:nvPr/>
        </p:nvSpPr>
        <p:spPr>
          <a:xfrm>
            <a:off x="9906000" y="31623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유저로부터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입력받은값을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유효성 체크를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4852433-CCE1-906B-CB76-6F15FB97E63A}"/>
              </a:ext>
            </a:extLst>
          </p:cNvPr>
          <p:cNvCxnSpPr>
            <a:cxnSpLocks/>
          </p:cNvCxnSpPr>
          <p:nvPr/>
        </p:nvCxnSpPr>
        <p:spPr>
          <a:xfrm>
            <a:off x="9906000" y="5676900"/>
            <a:ext cx="3810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EB80A1-C4F6-4B69-0D5D-4B90C7129D7F}"/>
              </a:ext>
            </a:extLst>
          </p:cNvPr>
          <p:cNvSpPr/>
          <p:nvPr/>
        </p:nvSpPr>
        <p:spPr>
          <a:xfrm>
            <a:off x="6324600" y="5233522"/>
            <a:ext cx="7086600" cy="443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491B72-C177-F294-9185-D54787810206}"/>
              </a:ext>
            </a:extLst>
          </p:cNvPr>
          <p:cNvSpPr txBox="1"/>
          <p:nvPr/>
        </p:nvSpPr>
        <p:spPr>
          <a:xfrm>
            <a:off x="8763000" y="7443321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이용해도 되지만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삼항연산자로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간단히 표현도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66FEA6-318F-BA79-02C5-5D07DD4F81B1}"/>
              </a:ext>
            </a:extLst>
          </p:cNvPr>
          <p:cNvSpPr/>
          <p:nvPr/>
        </p:nvSpPr>
        <p:spPr>
          <a:xfrm>
            <a:off x="762000" y="1132716"/>
            <a:ext cx="17373599" cy="8206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0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A6FC68-1468-876D-65F8-927315D43FB0}"/>
              </a:ext>
            </a:extLst>
          </p:cNvPr>
          <p:cNvSpPr txBox="1"/>
          <p:nvPr/>
        </p:nvSpPr>
        <p:spPr>
          <a:xfrm>
            <a:off x="685800" y="1905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2D48C7-7860-0870-C417-7E8C8AEA8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25440"/>
            <a:ext cx="9606480" cy="864845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7F1A5D5-5E80-1166-ED34-441D9E0C797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710880" y="2229177"/>
            <a:ext cx="3652320" cy="1505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DAAB16-C031-A1C5-23C2-D29262057092}"/>
              </a:ext>
            </a:extLst>
          </p:cNvPr>
          <p:cNvSpPr/>
          <p:nvPr/>
        </p:nvSpPr>
        <p:spPr>
          <a:xfrm>
            <a:off x="5263080" y="1924377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DE591-D9A9-D7C7-BD77-90F8D65BC3CB}"/>
              </a:ext>
            </a:extLst>
          </p:cNvPr>
          <p:cNvSpPr txBox="1"/>
          <p:nvPr/>
        </p:nvSpPr>
        <p:spPr>
          <a:xfrm>
            <a:off x="10363200" y="28575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중첩스위치문이기에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유저가 가위 이면서 컴퓨터가 가위인 경우에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4C8D5D-4C31-1B0A-BDC8-9308F4B6D554}"/>
              </a:ext>
            </a:extLst>
          </p:cNvPr>
          <p:cNvSpPr txBox="1"/>
          <p:nvPr/>
        </p:nvSpPr>
        <p:spPr>
          <a:xfrm>
            <a:off x="1828800" y="9265503"/>
            <a:ext cx="1516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이중스위치 문을 이용해 모든 케이스를 다 적어주었다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902FD5-CEA0-6881-EFAA-1B9896087DEB}"/>
              </a:ext>
            </a:extLst>
          </p:cNvPr>
          <p:cNvSpPr/>
          <p:nvPr/>
        </p:nvSpPr>
        <p:spPr>
          <a:xfrm>
            <a:off x="762000" y="1132716"/>
            <a:ext cx="17373599" cy="8963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31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55BDDF-B1C2-A3AC-A824-3A8DAA1C6A9B}"/>
              </a:ext>
            </a:extLst>
          </p:cNvPr>
          <p:cNvSpPr txBox="1"/>
          <p:nvPr/>
        </p:nvSpPr>
        <p:spPr>
          <a:xfrm>
            <a:off x="381000" y="342900"/>
            <a:ext cx="1775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5. 4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문제에서 승패를 판단 할 때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중첩 없이 하나만 사용하도록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변경하시오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7EF835-BDB2-CD03-947C-8089CA72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931769"/>
            <a:ext cx="9460073" cy="82409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8264BE-61CF-244C-F140-08B10B6E0850}"/>
              </a:ext>
            </a:extLst>
          </p:cNvPr>
          <p:cNvSpPr txBox="1"/>
          <p:nvPr/>
        </p:nvSpPr>
        <p:spPr>
          <a:xfrm>
            <a:off x="1447800" y="1807695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8DED13A-0BAB-602F-9298-237AC9C2E6F8}"/>
              </a:ext>
            </a:extLst>
          </p:cNvPr>
          <p:cNvCxnSpPr>
            <a:cxnSpLocks/>
          </p:cNvCxnSpPr>
          <p:nvPr/>
        </p:nvCxnSpPr>
        <p:spPr>
          <a:xfrm>
            <a:off x="7010400" y="6896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B8FA12-2DC8-AAD4-F4CA-7B5D92845C63}"/>
              </a:ext>
            </a:extLst>
          </p:cNvPr>
          <p:cNvSpPr/>
          <p:nvPr/>
        </p:nvSpPr>
        <p:spPr>
          <a:xfrm>
            <a:off x="4419600" y="6591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A6EB30-ECFB-4789-9D83-33B40494F6B0}"/>
              </a:ext>
            </a:extLst>
          </p:cNvPr>
          <p:cNvSpPr txBox="1"/>
          <p:nvPr/>
        </p:nvSpPr>
        <p:spPr>
          <a:xfrm>
            <a:off x="8534400" y="6448335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케이스를 적는 대신 빼기 연산을 하면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승패에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대한 일정한 규칙이 발생한다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B27963-042E-C543-AD82-AE33485FFEC5}"/>
              </a:ext>
            </a:extLst>
          </p:cNvPr>
          <p:cNvSpPr/>
          <p:nvPr/>
        </p:nvSpPr>
        <p:spPr>
          <a:xfrm>
            <a:off x="762000" y="1807694"/>
            <a:ext cx="17373599" cy="8288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6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A7D70E-5B83-0EB5-F52E-2BF43C50AC41}"/>
              </a:ext>
            </a:extLst>
          </p:cNvPr>
          <p:cNvSpPr txBox="1"/>
          <p:nvPr/>
        </p:nvSpPr>
        <p:spPr>
          <a:xfrm>
            <a:off x="685800" y="4191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5C56B1-A71E-7D20-3DCC-21152A932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38300"/>
            <a:ext cx="12316407" cy="5715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FDD0D33-0AA3-759A-0004-0B6B0B1530DC}"/>
              </a:ext>
            </a:extLst>
          </p:cNvPr>
          <p:cNvCxnSpPr>
            <a:cxnSpLocks/>
          </p:cNvCxnSpPr>
          <p:nvPr/>
        </p:nvCxnSpPr>
        <p:spPr>
          <a:xfrm flipV="1">
            <a:off x="4572000" y="924670"/>
            <a:ext cx="2286000" cy="866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665507-8212-7A52-1033-DE766BF673CB}"/>
              </a:ext>
            </a:extLst>
          </p:cNvPr>
          <p:cNvSpPr/>
          <p:nvPr/>
        </p:nvSpPr>
        <p:spPr>
          <a:xfrm>
            <a:off x="1371600" y="1790699"/>
            <a:ext cx="4800600" cy="5333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E77C6-C8F8-05FD-584D-4E5BED7FD76F}"/>
              </a:ext>
            </a:extLst>
          </p:cNvPr>
          <p:cNvSpPr txBox="1"/>
          <p:nvPr/>
        </p:nvSpPr>
        <p:spPr>
          <a:xfrm>
            <a:off x="7162800" y="336202"/>
            <a:ext cx="10086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케이스를 다 적어서 정보를 시각화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규칙을  쉽게 발견하기 위해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AEA53A6-759F-2B96-43A3-62F69FDBC3E7}"/>
              </a:ext>
            </a:extLst>
          </p:cNvPr>
          <p:cNvCxnSpPr>
            <a:cxnSpLocks/>
          </p:cNvCxnSpPr>
          <p:nvPr/>
        </p:nvCxnSpPr>
        <p:spPr>
          <a:xfrm>
            <a:off x="9906000" y="2460395"/>
            <a:ext cx="1371600" cy="4994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F43B63-2E91-0190-899C-C96E126342B7}"/>
              </a:ext>
            </a:extLst>
          </p:cNvPr>
          <p:cNvSpPr/>
          <p:nvPr/>
        </p:nvSpPr>
        <p:spPr>
          <a:xfrm>
            <a:off x="8229600" y="1896905"/>
            <a:ext cx="3276600" cy="563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4A52D-5819-89F8-696E-2B8E626089C1}"/>
              </a:ext>
            </a:extLst>
          </p:cNvPr>
          <p:cNvSpPr txBox="1"/>
          <p:nvPr/>
        </p:nvSpPr>
        <p:spPr>
          <a:xfrm>
            <a:off x="2351641" y="7556837"/>
            <a:ext cx="15326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여러가지 케이스 별로 적어보며 규칙을 발견한다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심플한것으로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56A8C5-1C75-4C40-FE1F-FBA2EFA90EE9}"/>
              </a:ext>
            </a:extLst>
          </p:cNvPr>
          <p:cNvSpPr txBox="1"/>
          <p:nvPr/>
        </p:nvSpPr>
        <p:spPr>
          <a:xfrm>
            <a:off x="2351641" y="8535769"/>
            <a:ext cx="150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발견한 규칙을 코드로 구현한다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99253E-3E2C-C472-9B95-0B555C6AC66D}"/>
              </a:ext>
            </a:extLst>
          </p:cNvPr>
          <p:cNvSpPr/>
          <p:nvPr/>
        </p:nvSpPr>
        <p:spPr>
          <a:xfrm>
            <a:off x="609600" y="355523"/>
            <a:ext cx="17373599" cy="9512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26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866900"/>
            <a:ext cx="9836912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315604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5676900"/>
            <a:ext cx="9836727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8724900"/>
            <a:ext cx="1394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조건식의 결과가 반드시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true, false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나와야 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61AA2F-FC5E-7F2C-C9C8-D1BDA4B4DDC9}"/>
              </a:ext>
            </a:extLst>
          </p:cNvPr>
          <p:cNvSpPr/>
          <p:nvPr/>
        </p:nvSpPr>
        <p:spPr>
          <a:xfrm>
            <a:off x="4648200" y="3393538"/>
            <a:ext cx="129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A79CE9-4A17-118A-F504-269CB1A61696}"/>
              </a:ext>
            </a:extLst>
          </p:cNvPr>
          <p:cNvSpPr/>
          <p:nvPr/>
        </p:nvSpPr>
        <p:spPr>
          <a:xfrm>
            <a:off x="4800600" y="6057900"/>
            <a:ext cx="426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44A92-C6C7-5191-5F38-E5C8FD2009E9}"/>
              </a:ext>
            </a:extLst>
          </p:cNvPr>
          <p:cNvSpPr txBox="1"/>
          <p:nvPr/>
        </p:nvSpPr>
        <p:spPr>
          <a:xfrm>
            <a:off x="2461143" y="854214"/>
            <a:ext cx="15293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 내부의 조건식이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내부가 실행되는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분기문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0995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676400" y="1181100"/>
            <a:ext cx="13822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정수를 입력 받아 양수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0 ,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음수를 구분하여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7782430"/>
            <a:ext cx="5063181" cy="22378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DA360B-FCE9-ADF1-10BF-66DDB117C22D}"/>
              </a:ext>
            </a:extLst>
          </p:cNvPr>
          <p:cNvSpPr txBox="1"/>
          <p:nvPr/>
        </p:nvSpPr>
        <p:spPr>
          <a:xfrm>
            <a:off x="990600" y="2667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193" y="7830970"/>
            <a:ext cx="3942691" cy="22481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AD60B3-A001-B656-EBBF-DA0938B8F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909" y="1927234"/>
            <a:ext cx="7915453" cy="51535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3B7C7A-E24B-7F8F-B2F0-C6A4DE0511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13"/>
                    </a14:imgEffect>
                  </a14:imgLayer>
                </a14:imgProps>
              </a:ext>
            </a:extLst>
          </a:blip>
          <a:srcRect t="45836"/>
          <a:stretch/>
        </p:blipFill>
        <p:spPr>
          <a:xfrm>
            <a:off x="2057400" y="4305300"/>
            <a:ext cx="7915453" cy="279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990600" y="647700"/>
            <a:ext cx="13260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입력 받아 중간 크기의 숫자를 출력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485900"/>
            <a:ext cx="11400236" cy="21509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588" y="4152900"/>
            <a:ext cx="4114800" cy="328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843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FDA8C64-E2DE-66B1-3229-504B91FB8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502" y="248772"/>
            <a:ext cx="9345098" cy="99704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84F9D-D038-272E-E4BC-9D066CE2DFB5}"/>
              </a:ext>
            </a:extLst>
          </p:cNvPr>
          <p:cNvSpPr txBox="1"/>
          <p:nvPr/>
        </p:nvSpPr>
        <p:spPr>
          <a:xfrm>
            <a:off x="685800" y="1905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AFFC7D-6AFD-C2ED-675E-E87E46453D59}"/>
              </a:ext>
            </a:extLst>
          </p:cNvPr>
          <p:cNvSpPr txBox="1"/>
          <p:nvPr/>
        </p:nvSpPr>
        <p:spPr>
          <a:xfrm>
            <a:off x="11582400" y="1028700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케이스를 다 작성하였다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이런 방식은 숫자가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늘어나게 되면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너무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복잡해진다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나은 방법은 다음장을 보도록 하자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EA5783-E6E0-8E31-E417-F396D38154D8}"/>
              </a:ext>
            </a:extLst>
          </p:cNvPr>
          <p:cNvSpPr/>
          <p:nvPr/>
        </p:nvSpPr>
        <p:spPr>
          <a:xfrm>
            <a:off x="2694502" y="355523"/>
            <a:ext cx="15288697" cy="9512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22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05B1F82-A0F6-1585-9346-29BB60DCC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76300"/>
            <a:ext cx="9296400" cy="855466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38870AE-9E2D-AAF0-AE2D-44ADF2DB9D1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67600" y="4794260"/>
            <a:ext cx="3545114" cy="3244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E555B4-C580-AF60-E9B5-94DB319531EE}"/>
              </a:ext>
            </a:extLst>
          </p:cNvPr>
          <p:cNvSpPr/>
          <p:nvPr/>
        </p:nvSpPr>
        <p:spPr>
          <a:xfrm>
            <a:off x="1295400" y="8039100"/>
            <a:ext cx="9144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FFD07-4BDF-8CE5-8F49-8C67721E44E4}"/>
              </a:ext>
            </a:extLst>
          </p:cNvPr>
          <p:cNvSpPr txBox="1"/>
          <p:nvPr/>
        </p:nvSpPr>
        <p:spPr>
          <a:xfrm>
            <a:off x="11012714" y="308610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개일 경우 최대값과 최소값을 빼면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중간값이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나온다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숫자의 개수가 더 늘어나더라도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다음에 배울 반복문을 이용하여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남을때까지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최대값과 최소값을 제외하면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A18C33-AD35-03FD-C07F-0900052F14F3}"/>
              </a:ext>
            </a:extLst>
          </p:cNvPr>
          <p:cNvSpPr/>
          <p:nvPr/>
        </p:nvSpPr>
        <p:spPr>
          <a:xfrm>
            <a:off x="990600" y="355523"/>
            <a:ext cx="16992599" cy="9512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33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685800" y="571500"/>
            <a:ext cx="1753557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year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년도를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해당 년도가 윤년인지 아닌지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</a:p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윤년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2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29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일이 있는 해</a:t>
            </a:r>
            <a:endParaRPr lang="en-US" altLang="ko-KR" sz="36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4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나누어 떨어지는 해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2004, 2008</a:t>
            </a:r>
          </a:p>
          <a:p>
            <a:pPr lvl="3"/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윤년이 너무 많아 오차가 발생하여 줄이기로 한다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pPr lvl="3"/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나누어 떨어지는 해 중에서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떨어진다면 평년이다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lvl="3"/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이렇게 하니 너무 많이 빠져서 또다시 틀어졌다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pPr lvl="3"/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이중에서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400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떨어지는 해는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다시 윤년으로 정했다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762500"/>
            <a:ext cx="5334887" cy="2057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799" y="4778828"/>
            <a:ext cx="3435803" cy="20410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114" y="4800599"/>
            <a:ext cx="4185086" cy="207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729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14500"/>
            <a:ext cx="13226182" cy="6324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0" y="1714500"/>
            <a:ext cx="13226182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9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1A71B3-9CE1-271D-273B-DA9599A91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00100"/>
            <a:ext cx="7772400" cy="504741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73E2532-2EA4-9763-14E7-93B53391B007}"/>
              </a:ext>
            </a:extLst>
          </p:cNvPr>
          <p:cNvCxnSpPr>
            <a:cxnSpLocks/>
          </p:cNvCxnSpPr>
          <p:nvPr/>
        </p:nvCxnSpPr>
        <p:spPr>
          <a:xfrm>
            <a:off x="5943600" y="2857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0867D1-5270-6EDD-A0ED-296F486F1620}"/>
              </a:ext>
            </a:extLst>
          </p:cNvPr>
          <p:cNvSpPr/>
          <p:nvPr/>
        </p:nvSpPr>
        <p:spPr>
          <a:xfrm>
            <a:off x="3733800" y="2476500"/>
            <a:ext cx="2133600" cy="646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DE778-CD37-7ADC-9099-E02B93FE9F43}"/>
              </a:ext>
            </a:extLst>
          </p:cNvPr>
          <p:cNvSpPr txBox="1"/>
          <p:nvPr/>
        </p:nvSpPr>
        <p:spPr>
          <a:xfrm>
            <a:off x="7239000" y="2552700"/>
            <a:ext cx="1120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조건식의 결과가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flase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아니면 에러이다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233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380440"/>
            <a:ext cx="9263575" cy="337266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648200" y="4838700"/>
            <a:ext cx="49237" cy="198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828800" y="7048500"/>
            <a:ext cx="1524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내부는 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tab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들여쓰기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하는것이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가독성에 좋다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33400" y="4518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작성 권장사항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078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409700"/>
            <a:ext cx="9334500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73" y="4229100"/>
            <a:ext cx="9334500" cy="152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6286500"/>
            <a:ext cx="9335672" cy="207984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722257" y="1926097"/>
            <a:ext cx="4564743" cy="4916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2094602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괄호의 시작위치는 취향차이이다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43815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내용이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한줄일경우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괄호를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생략할수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186099" y="6517506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줄넘김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하여도 문제는 없지만 권장하지 않는다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곱셈 기호 12"/>
          <p:cNvSpPr/>
          <p:nvPr/>
        </p:nvSpPr>
        <p:spPr>
          <a:xfrm>
            <a:off x="3581401" y="66675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81000" y="3429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작성 권장사항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1" y="8776068"/>
            <a:ext cx="9334500" cy="8632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8980944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간단한 실행이면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적기도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146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238500"/>
            <a:ext cx="10394758" cy="281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62100" y="7429500"/>
            <a:ext cx="15163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If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문에 포함된 문장이 아니다 따라서 무조건 실행된다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주의하도록 하자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76600" y="4762500"/>
            <a:ext cx="98298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20000" y="5448300"/>
            <a:ext cx="76200" cy="175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6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22056</TotalTime>
  <Words>1270</Words>
  <Application>Microsoft Office PowerPoint</Application>
  <PresentationFormat>사용자 지정</PresentationFormat>
  <Paragraphs>189</Paragraphs>
  <Slides>56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4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631</cp:revision>
  <dcterms:created xsi:type="dcterms:W3CDTF">2022-10-23T12:09:39Z</dcterms:created>
  <dcterms:modified xsi:type="dcterms:W3CDTF">2023-10-07T02:28:58Z</dcterms:modified>
</cp:coreProperties>
</file>