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8" r:id="rId3"/>
    <p:sldId id="259" r:id="rId4"/>
    <p:sldId id="609" r:id="rId5"/>
    <p:sldId id="608" r:id="rId6"/>
    <p:sldId id="610" r:id="rId7"/>
    <p:sldId id="613" r:id="rId8"/>
    <p:sldId id="612" r:id="rId9"/>
    <p:sldId id="611" r:id="rId10"/>
    <p:sldId id="614" r:id="rId11"/>
    <p:sldId id="615" r:id="rId12"/>
    <p:sldId id="616" r:id="rId13"/>
    <p:sldId id="619" r:id="rId14"/>
    <p:sldId id="617" r:id="rId15"/>
    <p:sldId id="618" r:id="rId16"/>
    <p:sldId id="620" r:id="rId17"/>
    <p:sldId id="623" r:id="rId18"/>
    <p:sldId id="625" r:id="rId19"/>
    <p:sldId id="621" r:id="rId20"/>
    <p:sldId id="622" r:id="rId21"/>
    <p:sldId id="626" r:id="rId22"/>
    <p:sldId id="627" r:id="rId23"/>
    <p:sldId id="281" r:id="rId24"/>
    <p:sldId id="638" r:id="rId25"/>
    <p:sldId id="628" r:id="rId26"/>
    <p:sldId id="629" r:id="rId27"/>
    <p:sldId id="630" r:id="rId28"/>
    <p:sldId id="631" r:id="rId29"/>
    <p:sldId id="632" r:id="rId30"/>
    <p:sldId id="633" r:id="rId31"/>
    <p:sldId id="624" r:id="rId32"/>
    <p:sldId id="634" r:id="rId33"/>
    <p:sldId id="635" r:id="rId34"/>
    <p:sldId id="653" r:id="rId35"/>
    <p:sldId id="374" r:id="rId36"/>
    <p:sldId id="642" r:id="rId37"/>
    <p:sldId id="637" r:id="rId38"/>
    <p:sldId id="640" r:id="rId39"/>
    <p:sldId id="641" r:id="rId40"/>
    <p:sldId id="643" r:id="rId41"/>
    <p:sldId id="644" r:id="rId42"/>
    <p:sldId id="645" r:id="rId43"/>
    <p:sldId id="646" r:id="rId44"/>
    <p:sldId id="647" r:id="rId45"/>
    <p:sldId id="648" r:id="rId46"/>
    <p:sldId id="652" r:id="rId47"/>
    <p:sldId id="649" r:id="rId48"/>
    <p:sldId id="650" r:id="rId49"/>
    <p:sldId id="651" r:id="rId50"/>
    <p:sldId id="654" r:id="rId51"/>
    <p:sldId id="655" r:id="rId52"/>
    <p:sldId id="658" r:id="rId53"/>
    <p:sldId id="656" r:id="rId54"/>
    <p:sldId id="657" r:id="rId55"/>
    <p:sldId id="659" r:id="rId56"/>
    <p:sldId id="660" r:id="rId57"/>
    <p:sldId id="275" r:id="rId58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6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3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9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6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495300"/>
            <a:ext cx="6248400" cy="30931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964473" y="1838861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382006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곱셈 기호 8"/>
          <p:cNvSpPr/>
          <p:nvPr/>
        </p:nvSpPr>
        <p:spPr>
          <a:xfrm>
            <a:off x="11735873" y="83117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571500"/>
            <a:ext cx="7455297" cy="495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8" y="5981700"/>
            <a:ext cx="4800601" cy="28673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7999" y="6474768"/>
            <a:ext cx="4191001" cy="802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7709150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디폴트생성자가 없다면 자식또한 디폴트 생성자를 만들어주지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24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800100"/>
            <a:ext cx="5562600" cy="478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67437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선언하여 쓸수도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96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124200" y="3802440"/>
            <a:ext cx="1181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디폴트 생성자를 만들지 않았다면 자식또한 디폴트 생성자를 허용하지 않는다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04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84963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무한히 내려갈수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"/>
            <a:ext cx="7331594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3300"/>
            <a:ext cx="6172200" cy="4589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14300"/>
            <a:ext cx="755745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77000" y="8001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00400" y="1655129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클래스의 부모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toString, equal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같이 클래스에 기본적으로 필요한 메서드의 틀을 가지고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형변환이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15">
            <a:extLst>
              <a:ext uri="{FF2B5EF4-FFF2-40B4-BE49-F238E27FC236}">
                <a16:creationId xmlns="" xmlns:a16="http://schemas.microsoft.com/office/drawing/2014/main" id="{76F5E01D-ECD6-A51D-DC2B-05DA1EBF93C7}"/>
              </a:ext>
            </a:extLst>
          </p:cNvPr>
          <p:cNvGrpSpPr/>
          <p:nvPr/>
        </p:nvGrpSpPr>
        <p:grpSpPr>
          <a:xfrm>
            <a:off x="7092192" y="6494903"/>
            <a:ext cx="3753082" cy="785575"/>
            <a:chOff x="7305119" y="3255660"/>
            <a:chExt cx="3753082" cy="785575"/>
          </a:xfrm>
        </p:grpSpPr>
        <p:pic>
          <p:nvPicPr>
            <p:cNvPr id="7" name="Object 52">
              <a:extLst>
                <a:ext uri="{FF2B5EF4-FFF2-40B4-BE49-F238E27FC236}">
                  <a16:creationId xmlns="" xmlns:a16="http://schemas.microsoft.com/office/drawing/2014/main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590800" y="8067814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1">
            <a:extLst>
              <a:ext uri="{FF2B5EF4-FFF2-40B4-BE49-F238E27FC236}">
                <a16:creationId xmlns=""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233119" y="8067814"/>
            <a:ext cx="3393622" cy="1114286"/>
            <a:chOff x="7446046" y="4828571"/>
            <a:chExt cx="3393622" cy="1114286"/>
          </a:xfrm>
        </p:grpSpPr>
        <p:pic>
          <p:nvPicPr>
            <p:cNvPr id="11" name="Object 71">
              <a:extLst>
                <a:ext uri="{FF2B5EF4-FFF2-40B4-BE49-F238E27FC236}">
                  <a16:creationId xmlns=""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24">
            <a:extLst>
              <a:ext uri="{FF2B5EF4-FFF2-40B4-BE49-F238E27FC236}">
                <a16:creationId xmlns=""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875438" y="8067814"/>
            <a:ext cx="3393622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=""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C41B7B2-904B-813A-22B8-239E383F4360}"/>
              </a:ext>
            </a:extLst>
          </p:cNvPr>
          <p:cNvSpPr txBox="1"/>
          <p:nvPr/>
        </p:nvSpPr>
        <p:spPr>
          <a:xfrm>
            <a:off x="8263995" y="65280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241645" y="82869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8580" y="82656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470834" y="82869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174A1CAB-41DB-CBE5-A53E-D1E78982E7D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87611" y="69535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7313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8238D4B2-69F6-F17A-0286-66A8FB19795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876735" y="6912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985514" y="5776868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21">
            <a:extLst>
              <a:ext uri="{FF2B5EF4-FFF2-40B4-BE49-F238E27FC236}">
                <a16:creationId xmlns=""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327678" y="4612215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=""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4522" y="4838700"/>
            <a:ext cx="2326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8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29375 0.004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6" grpId="0"/>
      <p:bldP spid="17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29100"/>
            <a:ext cx="8136726" cy="586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9" y="342900"/>
            <a:ext cx="776952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824" y="3520732"/>
            <a:ext cx="7602964" cy="16227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191731" y="5127018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583615" y="4457700"/>
            <a:ext cx="12367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20200" y="618773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602307" y="5180649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955215" y="4457700"/>
            <a:ext cx="32941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0" y="6202385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554201" y="4332115"/>
            <a:ext cx="260658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897926" y="5143500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725619" y="6165236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객체주소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1126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Object.toString()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7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6" y="1144003"/>
            <a:ext cx="5661074" cy="4249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173897"/>
            <a:ext cx="2286000" cy="14511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597075"/>
            <a:ext cx="6497304" cy="4499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763" y="5393139"/>
            <a:ext cx="4677674" cy="1774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1126" y="114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Object.equal()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9100"/>
            <a:ext cx="6553200" cy="56191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515100"/>
            <a:ext cx="311331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6477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714500"/>
            <a:ext cx="6826087" cy="358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181600" y="2324100"/>
            <a:ext cx="1676400" cy="525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71600" y="7623517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자바는 복잡한 클래스관계를 막기 위해 다중 상속 안됨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5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8121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Part09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포함관계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60198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" y="8245614"/>
            <a:ext cx="1674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상속과 마찬가지로 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들을 사용할수 있는데 똑같은거 아닌가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16612"/>
            <a:ext cx="7633140" cy="48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6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82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3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84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5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86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8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90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91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2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93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4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95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6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99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0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1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267200" y="324041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344078" y="324041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상속으로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65913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범주에 속한다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742132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 와의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64862" y="6655191"/>
            <a:ext cx="678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소유나 일부분을 나타낸다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74295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핸들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과의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156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466AA1F-9098-4B5C-E98B-FF40B15DCDE3}"/>
              </a:ext>
            </a:extLst>
          </p:cNvPr>
          <p:cNvSpPr txBox="1"/>
          <p:nvPr/>
        </p:nvSpPr>
        <p:spPr>
          <a:xfrm>
            <a:off x="1128486" y="1181100"/>
            <a:ext cx="1357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상속관계를 만들어 보자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기름량을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저장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있어야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0C0DF24C-8313-95BE-E53E-12FD7E109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92775"/>
              </p:ext>
            </p:extLst>
          </p:nvPr>
        </p:nvGraphicFramePr>
        <p:xfrm>
          <a:off x="11963400" y="1878658"/>
          <a:ext cx="61722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="" xmlns:a16="http://schemas.microsoft.com/office/drawing/2014/main" val="1278239369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1054292436"/>
                    </a:ext>
                  </a:extLst>
                </a:gridCol>
                <a:gridCol w="2819400">
                  <a:extLst>
                    <a:ext uri="{9D8B030D-6E8A-4147-A177-3AD203B41FA5}">
                      <a16:colId xmlns="" xmlns:a16="http://schemas.microsoft.com/office/drawing/2014/main" val="22573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Car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421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int speed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131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go(int speed)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808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stop()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속도를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0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으로 만든다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633877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4C72A80-3131-1BEE-91F5-8BB94F20F622}"/>
              </a:ext>
            </a:extLst>
          </p:cNvPr>
          <p:cNvSpPr txBox="1"/>
          <p:nvPr/>
        </p:nvSpPr>
        <p:spPr>
          <a:xfrm>
            <a:off x="1143000" y="4124861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Door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포함관계를 만들어보자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개수는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77D0E5D-2B21-3701-B400-D1B6B86913C5}"/>
              </a:ext>
            </a:extLst>
          </p:cNvPr>
          <p:cNvSpPr txBox="1"/>
          <p:nvPr/>
        </p:nvSpPr>
        <p:spPr>
          <a:xfrm>
            <a:off x="0" y="7172861"/>
            <a:ext cx="1645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ElectricCar,HibrideCar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만들고 둘다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battery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가지도록 하자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*battery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전기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 둘다 선언하면 코드 중복이다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*Car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선언하면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가지게 된다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기름차 역시 현실에선 배터리가 있지만 없다고 가정하자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9BF22145-FC6D-D18A-3911-E9625B6C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84043"/>
              </p:ext>
            </p:extLst>
          </p:nvPr>
        </p:nvGraphicFramePr>
        <p:xfrm>
          <a:off x="11963400" y="4762500"/>
          <a:ext cx="61722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1278239369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1054292436"/>
                    </a:ext>
                  </a:extLst>
                </a:gridCol>
                <a:gridCol w="2819400">
                  <a:extLst>
                    <a:ext uri="{9D8B030D-6E8A-4147-A177-3AD203B41FA5}">
                      <a16:colId xmlns="" xmlns:a16="http://schemas.microsoft.com/office/drawing/2014/main" val="22573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Door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421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bool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isOpen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문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열림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여부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131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mtClean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mtClean="0">
                          <a:ea typeface="G마켓 산스 Medium" panose="02000000000000000000"/>
                        </a:rPr>
                        <a:t>ex)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운전석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조수석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운전석 뒷문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조수석 뒷문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2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smtClean="0">
                          <a:ea typeface="G마켓 산스 Medium" panose="02000000000000000000"/>
                        </a:rPr>
                        <a:t>open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808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void </a:t>
                      </a:r>
                      <a:r>
                        <a:rPr lang="en-US" altLang="ko-KR" sz="2200" smtClean="0">
                          <a:ea typeface="G마켓 산스 Medium" panose="02000000000000000000"/>
                        </a:rPr>
                        <a:t>close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63387718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393877"/>
            <a:ext cx="4397982" cy="17309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358" y="2417738"/>
            <a:ext cx="1564442" cy="13661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741" y="4745502"/>
            <a:ext cx="4412859" cy="24262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535" y="6322695"/>
            <a:ext cx="4421065" cy="8477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2200" y="7680413"/>
            <a:ext cx="46482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981200" y="8420100"/>
            <a:ext cx="14998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물려 받음 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자식이 새롭게 덮어쓰는것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9300"/>
            <a:ext cx="8428535" cy="480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34" y="1954813"/>
            <a:ext cx="8030866" cy="4879741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991600" y="4101179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238"/>
            <a:ext cx="6553200" cy="442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86299"/>
            <a:ext cx="5867400" cy="5371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28800" y="5524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571500"/>
            <a:ext cx="6408615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833360" y="4689230"/>
            <a:ext cx="8897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오버라이딩은 무슨 의미가 있나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안해도 있는데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7734300"/>
            <a:ext cx="922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배울때 자세히 알아보자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70966"/>
            <a:ext cx="9038171" cy="4045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1170380"/>
            <a:ext cx="7620000" cy="6633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489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일치해야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953000" y="4686300"/>
            <a:ext cx="3810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6044835"/>
            <a:ext cx="832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영문으로 바꾸고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1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4963"/>
            <a:ext cx="6737268" cy="39385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3924300"/>
            <a:ext cx="3200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00700"/>
            <a:ext cx="6902784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리턴이 부모타입일때 자식의 타입으로 변환하여도 오버라이딩으로 인정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024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343400" y="3848100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오버라이딩으로 인정하지 않으면 어떻게 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500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00100"/>
            <a:ext cx="8774400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7048500"/>
            <a:ext cx="16725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오버라이딩이 아니라면 함수 이름과 매개변수가 같기에 오버로딩으로 분류된다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오버로딩은 리턴타입을 고려하지 않기에 결국 메서드 중복정의로 해당메서드를 문법적으로 만들 방법이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9182100" cy="1981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210800" y="537132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0" y="4886474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형변환을 명시적으로 해줘야되서 불편하다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188683" y="5254704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52499"/>
            <a:ext cx="7604965" cy="648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514600" y="8115300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 의 변환은 불가능하다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976532"/>
            <a:ext cx="6096000" cy="64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58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04900"/>
            <a:ext cx="8727859" cy="5943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81200" y="5067300"/>
            <a:ext cx="6096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7810500"/>
            <a:ext cx="1318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그대로 쓰기보단 오버라이드하여 멤버변수의 값을 보여준다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61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/>
          <p:cNvGrpSpPr/>
          <p:nvPr/>
        </p:nvGrpSpPr>
        <p:grpSpPr>
          <a:xfrm>
            <a:off x="9076788" y="-2705100"/>
            <a:ext cx="132138" cy="14956598"/>
            <a:chOff x="9076788" y="-1188420"/>
            <a:chExt cx="132138" cy="14956598"/>
          </a:xfrm>
        </p:grpSpPr>
        <p:pic>
          <p:nvPicPr>
            <p:cNvPr id="3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33" name="그룹 1002"/>
          <p:cNvGrpSpPr/>
          <p:nvPr/>
        </p:nvGrpSpPr>
        <p:grpSpPr>
          <a:xfrm>
            <a:off x="6207443" y="3238910"/>
            <a:ext cx="3276190" cy="3276190"/>
            <a:chOff x="6207443" y="4628571"/>
            <a:chExt cx="3276190" cy="3276190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35" name="그룹 1003"/>
          <p:cNvGrpSpPr/>
          <p:nvPr/>
        </p:nvGrpSpPr>
        <p:grpSpPr>
          <a:xfrm>
            <a:off x="8802081" y="3238910"/>
            <a:ext cx="3276190" cy="3276190"/>
            <a:chOff x="8802081" y="4628571"/>
            <a:chExt cx="3276190" cy="3276190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40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0342" y="2947607"/>
            <a:ext cx="863714" cy="887316"/>
          </a:xfrm>
          <a:prstGeom prst="rect">
            <a:avLst/>
          </a:prstGeom>
        </p:spPr>
      </p:pic>
      <p:pic>
        <p:nvPicPr>
          <p:cNvPr id="41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0342" y="5398455"/>
            <a:ext cx="863714" cy="887316"/>
          </a:xfrm>
          <a:prstGeom prst="rect">
            <a:avLst/>
          </a:prstGeom>
        </p:spPr>
      </p:pic>
      <p:pic>
        <p:nvPicPr>
          <p:cNvPr id="43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76925" y="2947607"/>
            <a:ext cx="1133573" cy="887316"/>
          </a:xfrm>
          <a:prstGeom prst="rect">
            <a:avLst/>
          </a:prstGeom>
        </p:spPr>
      </p:pic>
      <p:pic>
        <p:nvPicPr>
          <p:cNvPr id="44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76925" y="5398455"/>
            <a:ext cx="1137464" cy="887316"/>
          </a:xfrm>
          <a:prstGeom prst="rect">
            <a:avLst/>
          </a:prstGeom>
        </p:spPr>
      </p:pic>
      <p:grpSp>
        <p:nvGrpSpPr>
          <p:cNvPr id="54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55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5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57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2484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7536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477714" y="3293645"/>
            <a:ext cx="7062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 부모의 메서드를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462257" y="52197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동일하다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063458" y="3314700"/>
            <a:ext cx="357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증설한다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139657" y="51435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다르다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046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00959" y="25205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90500"/>
            <a:ext cx="6422315" cy="30028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38900"/>
            <a:ext cx="3863189" cy="133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58" y="800100"/>
            <a:ext cx="5672831" cy="5410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7235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68199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69" y="8001825"/>
            <a:ext cx="3828020" cy="147103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863109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821558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325600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544800" y="15621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948" y="3238500"/>
            <a:ext cx="4029582" cy="186241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85729" y="4187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481129" y="3848100"/>
            <a:ext cx="4578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853753" y="633871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072953" y="592320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014" y="5143500"/>
            <a:ext cx="3751385" cy="147169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6667500"/>
            <a:ext cx="2971800" cy="351987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201400" y="933898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420600" y="8923469"/>
            <a:ext cx="5952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메서드와 중복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9" grpId="0"/>
      <p:bldP spid="23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266700"/>
            <a:ext cx="3313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실습문제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2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447800" y="1212890"/>
            <a:ext cx="1082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메서드를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268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813295" y="5254704"/>
            <a:ext cx="2874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705600" y="40005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5257800" y="4152900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부터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물려 받은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가리킬때 사용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5255455" y="58293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부모객체를 가리키는것이 아니다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6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28541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"/>
            <a:ext cx="5772421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38500"/>
            <a:ext cx="6076335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173005"/>
            <a:ext cx="3250791" cy="33313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6667500"/>
            <a:ext cx="555825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9100"/>
            <a:ext cx="9611836" cy="4366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067300"/>
            <a:ext cx="3200400" cy="32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84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"/>
            <a:ext cx="6538686" cy="4038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11" y="4457699"/>
            <a:ext cx="10960973" cy="49530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5295900"/>
            <a:ext cx="3581400" cy="396341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4377"/>
              </p:ext>
            </p:extLst>
          </p:nvPr>
        </p:nvGraphicFramePr>
        <p:xfrm>
          <a:off x="7620000" y="419100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부모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46845"/>
              </p:ext>
            </p:extLst>
          </p:nvPr>
        </p:nvGraphicFramePr>
        <p:xfrm>
          <a:off x="10972800" y="419100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자식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52800" y="1257300"/>
            <a:ext cx="4267200" cy="952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15286" y="1485900"/>
            <a:ext cx="7886114" cy="184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438400" y="6477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=""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080719" y="647700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=""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=""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723038" y="647700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=""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089244" y="866858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736180" y="845514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573000" y="866858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71700"/>
            <a:ext cx="3159365" cy="12286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19" y="2176975"/>
            <a:ext cx="3159365" cy="12286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038" y="2171700"/>
            <a:ext cx="3159365" cy="122864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417" y="4076700"/>
            <a:ext cx="6082983" cy="35552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4076700"/>
            <a:ext cx="3781425" cy="1257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525000" y="5854301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유닛들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95300"/>
            <a:ext cx="6730031" cy="1981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484450"/>
            <a:ext cx="6769212" cy="3135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715650"/>
            <a:ext cx="8513037" cy="6314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166" y="4152900"/>
            <a:ext cx="4960034" cy="44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9913"/>
              </p:ext>
            </p:extLst>
          </p:nvPr>
        </p:nvGraphicFramePr>
        <p:xfrm>
          <a:off x="8839200" y="3390900"/>
          <a:ext cx="51054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8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super</a:t>
                      </a:r>
                      <a:endParaRPr lang="ko-KR" altLang="en-US" sz="28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this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997BE140-4E76-8C74-849E-0234D3CE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49124"/>
              </p:ext>
            </p:extLst>
          </p:nvPr>
        </p:nvGraphicFramePr>
        <p:xfrm>
          <a:off x="1905000" y="3002643"/>
          <a:ext cx="2568176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73D6F2B2-EE0B-D6BD-4C3A-D7719A76DB6E}"/>
              </a:ext>
            </a:extLst>
          </p:cNvPr>
          <p:cNvCxnSpPr>
            <a:cxnSpLocks/>
          </p:cNvCxnSpPr>
          <p:nvPr/>
        </p:nvCxnSpPr>
        <p:spPr>
          <a:xfrm>
            <a:off x="4343400" y="4076700"/>
            <a:ext cx="4343400" cy="39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곱셈 기호 31">
            <a:extLst>
              <a:ext uri="{FF2B5EF4-FFF2-40B4-BE49-F238E27FC236}">
                <a16:creationId xmlns="" xmlns:a16="http://schemas.microsoft.com/office/drawing/2014/main" id="{6BF67940-62CB-794B-EBE7-0F8173BA6D01}"/>
              </a:ext>
            </a:extLst>
          </p:cNvPr>
          <p:cNvSpPr/>
          <p:nvPr/>
        </p:nvSpPr>
        <p:spPr>
          <a:xfrm>
            <a:off x="5105400" y="33909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64AB9AE-91FF-074E-A3DA-9241D7BF90DF}"/>
              </a:ext>
            </a:extLst>
          </p:cNvPr>
          <p:cNvSpPr txBox="1"/>
          <p:nvPr/>
        </p:nvSpPr>
        <p:spPr>
          <a:xfrm>
            <a:off x="4876800" y="75819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객체와는 아무 관계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8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051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705100"/>
            <a:ext cx="8658578" cy="449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F6E8CE0-4782-3A99-AD4F-3684390C1016}"/>
              </a:ext>
            </a:extLst>
          </p:cNvPr>
          <p:cNvSpPr txBox="1"/>
          <p:nvPr/>
        </p:nvSpPr>
        <p:spPr>
          <a:xfrm>
            <a:off x="609600" y="4191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716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85800" y="42291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메서드를 </a:t>
            </a:r>
            <a:r>
              <a:rPr lang="ko-KR" altLang="en-US" sz="6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재사용할수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39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93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1" y="2019300"/>
            <a:ext cx="9220200" cy="41500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506200" y="5295900"/>
            <a:ext cx="3352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914400" y="4191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645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9605"/>
            <a:ext cx="6185867" cy="594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3973ADD-1310-B140-4EAA-B78003F0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4" y="499605"/>
            <a:ext cx="5635232" cy="62102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4194E25-989E-0C55-B712-570C7D5091F0}"/>
              </a:ext>
            </a:extLst>
          </p:cNvPr>
          <p:cNvSpPr/>
          <p:nvPr/>
        </p:nvSpPr>
        <p:spPr>
          <a:xfrm>
            <a:off x="7391400" y="4275134"/>
            <a:ext cx="4876800" cy="1858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F34AA6C-44C4-4AAC-1FC2-230C5514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857" y="4152900"/>
            <a:ext cx="5639143" cy="22765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9C40DE3-07FC-5B3E-1952-F1D0DDF51453}"/>
              </a:ext>
            </a:extLst>
          </p:cNvPr>
          <p:cNvSpPr/>
          <p:nvPr/>
        </p:nvSpPr>
        <p:spPr>
          <a:xfrm>
            <a:off x="13498790" y="4822543"/>
            <a:ext cx="2198410" cy="62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62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F95338-D8E8-1A47-9B0B-2BEC0D129ACB}"/>
              </a:ext>
            </a:extLst>
          </p:cNvPr>
          <p:cNvSpPr txBox="1"/>
          <p:nvPr/>
        </p:nvSpPr>
        <p:spPr>
          <a:xfrm>
            <a:off x="1371600" y="43815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 쓰고 그냥 직접 초기화 하면 안되나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40AEE29-AEAC-513F-8C7B-D77B52819A0F}"/>
              </a:ext>
            </a:extLst>
          </p:cNvPr>
          <p:cNvSpPr txBox="1"/>
          <p:nvPr/>
        </p:nvSpPr>
        <p:spPr>
          <a:xfrm>
            <a:off x="3124200" y="2628900"/>
            <a:ext cx="1348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코드의 중복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라이브러리만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가져올경우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생성자내부를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확인해볼수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필터링을 거치는지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확인할수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변경되면 같이 변경해줘야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길어지면 가독성이 떨어진다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35802E-6 L -0.00209 -0.353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7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C1E5A44-674D-671D-9AB9-96FADBF3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7065017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75908EAF-DC59-A016-BC77-60D68A02BC58}"/>
              </a:ext>
            </a:extLst>
          </p:cNvPr>
          <p:cNvCxnSpPr>
            <a:cxnSpLocks/>
          </p:cNvCxnSpPr>
          <p:nvPr/>
        </p:nvCxnSpPr>
        <p:spPr>
          <a:xfrm>
            <a:off x="5407543" y="3044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3F965D-29AF-DE1C-5B98-DBB3BB85DFAE}"/>
              </a:ext>
            </a:extLst>
          </p:cNvPr>
          <p:cNvSpPr txBox="1"/>
          <p:nvPr/>
        </p:nvSpPr>
        <p:spPr>
          <a:xfrm>
            <a:off x="6781800" y="2628900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항상 제일 먼저 수행 되어야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BEEEEFF-3C09-B89D-E9C1-0E692C41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00500"/>
            <a:ext cx="6553200" cy="51201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72748C94-A7E3-EBE6-4E54-D9C607D6700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95800" y="7616414"/>
            <a:ext cx="3124200" cy="24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6DF052C-9323-9F8D-4857-1B2D989FFF9F}"/>
              </a:ext>
            </a:extLst>
          </p:cNvPr>
          <p:cNvSpPr txBox="1"/>
          <p:nvPr/>
        </p:nvSpPr>
        <p:spPr>
          <a:xfrm>
            <a:off x="7620000" y="72009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사용하지 않으면 컴파일러가 자동으로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끼워넣는다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967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="" xmlns:a16="http://schemas.microsoft.com/office/drawing/2014/main" id="{88809E16-31F7-1F83-2FAC-75A0671E0E63}"/>
              </a:ext>
            </a:extLst>
          </p:cNvPr>
          <p:cNvGrpSpPr/>
          <p:nvPr/>
        </p:nvGrpSpPr>
        <p:grpSpPr>
          <a:xfrm>
            <a:off x="7239000" y="6315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="" xmlns:a16="http://schemas.microsoft.com/office/drawing/2014/main" id="{E1173C9E-3171-FA64-34F6-A314CF0D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2037D5E-FE66-9272-14CC-2284752BAAC1}"/>
              </a:ext>
            </a:extLst>
          </p:cNvPr>
          <p:cNvSpPr txBox="1"/>
          <p:nvPr/>
        </p:nvSpPr>
        <p:spPr>
          <a:xfrm>
            <a:off x="8187669" y="6509906"/>
            <a:ext cx="20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1DBF8C05-A7A0-E308-2C72-A1A1D48209F9}"/>
              </a:ext>
            </a:extLst>
          </p:cNvPr>
          <p:cNvGrpSpPr/>
          <p:nvPr/>
        </p:nvGrpSpPr>
        <p:grpSpPr>
          <a:xfrm>
            <a:off x="7239000" y="38006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8890B65A-EE37-9FB0-11D0-D9028D5D4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3580C69-6090-E762-1CFF-CABCB1A1F84D}"/>
              </a:ext>
            </a:extLst>
          </p:cNvPr>
          <p:cNvSpPr txBox="1"/>
          <p:nvPr/>
        </p:nvSpPr>
        <p:spPr>
          <a:xfrm>
            <a:off x="8187669" y="3995306"/>
            <a:ext cx="26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Parent</a:t>
            </a:r>
          </a:p>
        </p:txBody>
      </p:sp>
      <p:grpSp>
        <p:nvGrpSpPr>
          <p:cNvPr id="10" name="그룹 1018">
            <a:extLst>
              <a:ext uri="{FF2B5EF4-FFF2-40B4-BE49-F238E27FC236}">
                <a16:creationId xmlns="" xmlns:a16="http://schemas.microsoft.com/office/drawing/2014/main" id="{BD5EE8EE-7D57-CD91-F304-6250026830C6}"/>
              </a:ext>
            </a:extLst>
          </p:cNvPr>
          <p:cNvGrpSpPr/>
          <p:nvPr/>
        </p:nvGrpSpPr>
        <p:grpSpPr>
          <a:xfrm>
            <a:off x="7239000" y="14859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="" xmlns:a16="http://schemas.microsoft.com/office/drawing/2014/main" id="{55D32D67-44A3-9BA9-40E1-962240690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8187669" y="1680592"/>
            <a:ext cx="339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D18E0CA5-8F28-6CF5-D994-34D82E76FA59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935811" y="49149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63A2BB84-DB21-3B86-E191-9D086538A8E8}"/>
              </a:ext>
            </a:extLst>
          </p:cNvPr>
          <p:cNvCxnSpPr>
            <a:cxnSpLocks/>
          </p:cNvCxnSpPr>
          <p:nvPr/>
        </p:nvCxnSpPr>
        <p:spPr>
          <a:xfrm flipV="1">
            <a:off x="8915400" y="24765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98D168E-7AFC-9208-1631-471768BCB29E}"/>
              </a:ext>
            </a:extLst>
          </p:cNvPr>
          <p:cNvSpPr txBox="1"/>
          <p:nvPr/>
        </p:nvSpPr>
        <p:spPr>
          <a:xfrm>
            <a:off x="2667000" y="8934728"/>
            <a:ext cx="1417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클래스들은 객체 생성시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737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53724FB4-B4A1-0A70-1F84-114E17B9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17" y="495300"/>
            <a:ext cx="7382179" cy="5464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3B08C97-DB9D-E09A-46A5-9DE74C54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9100"/>
            <a:ext cx="6553200" cy="553044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07CC10E-FCEF-C096-5466-649AE800D608}"/>
              </a:ext>
            </a:extLst>
          </p:cNvPr>
          <p:cNvCxnSpPr>
            <a:cxnSpLocks/>
          </p:cNvCxnSpPr>
          <p:nvPr/>
        </p:nvCxnSpPr>
        <p:spPr>
          <a:xfrm>
            <a:off x="10287000" y="3619500"/>
            <a:ext cx="0" cy="358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E401B37-F787-3B11-93A1-BECFD1EFA32B}"/>
              </a:ext>
            </a:extLst>
          </p:cNvPr>
          <p:cNvSpPr/>
          <p:nvPr/>
        </p:nvSpPr>
        <p:spPr>
          <a:xfrm>
            <a:off x="9144000" y="1730514"/>
            <a:ext cx="1676395" cy="1507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1573BBE-058D-47FE-4B71-A1221360D1A1}"/>
              </a:ext>
            </a:extLst>
          </p:cNvPr>
          <p:cNvSpPr txBox="1"/>
          <p:nvPr/>
        </p:nvSpPr>
        <p:spPr>
          <a:xfrm>
            <a:off x="2438400" y="7353300"/>
            <a:ext cx="1493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자동삽입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되어야 하나 부모의 디폴트 생성자가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2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="" xmlns:a16="http://schemas.microsoft.com/office/drawing/2014/main" id="{76F5E01D-ECD6-A51D-DC2B-05DA1EBF93C7}"/>
              </a:ext>
            </a:extLst>
          </p:cNvPr>
          <p:cNvGrpSpPr/>
          <p:nvPr/>
        </p:nvGrpSpPr>
        <p:grpSpPr>
          <a:xfrm>
            <a:off x="7092192" y="29135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="" xmlns:a16="http://schemas.microsoft.com/office/drawing/2014/main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590800" y="44864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=""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233119" y="44864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=""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=""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875438" y="44864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=""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41B7B2-904B-813A-22B8-239E383F4360}"/>
              </a:ext>
            </a:extLst>
          </p:cNvPr>
          <p:cNvSpPr txBox="1"/>
          <p:nvPr/>
        </p:nvSpPr>
        <p:spPr>
          <a:xfrm>
            <a:off x="8263995" y="29466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241645" y="47055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8580" y="46842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470834" y="47055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74A1CAB-41DB-CBE5-A53E-D1E78982E7D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287611" y="33721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37322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8238D4B2-69F6-F17A-0286-66A8FB197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876735" y="33313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028700"/>
            <a:ext cx="4196633" cy="163202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00" y="1028700"/>
            <a:ext cx="4477650" cy="15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27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914400" y="4191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3200400" y="1943100"/>
            <a:ext cx="12496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웹하드및 스터디룸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 연습문제 참조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웹하드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40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http://kedudisk.com/pm/</a:t>
            </a: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400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it3000</a:t>
            </a: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패스워드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en-US" altLang="ko-KR" sz="400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koreait11!</a:t>
            </a:r>
          </a:p>
          <a:p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스터디룸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40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http://</a:t>
            </a:r>
            <a:r>
              <a:rPr lang="en-US" altLang="ko-KR" sz="400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koreastudyroom.com</a:t>
            </a: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패스워드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학원 문의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302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381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304800" y="876300"/>
            <a:ext cx="17373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섯다카드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장을 포함하는 섯다카드 한벌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(SutdaDeck)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정의한 것이다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섯다카드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장을 담는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SutdaCard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초기화 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단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섯다카드는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숫자가 적힌 카드가 한 쌍식 있고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숫자가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1,3,8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경우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 </a:t>
            </a:r>
            <a:r>
              <a:rPr lang="ko-KR" alt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중의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한장은 광이어야 한다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즉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SutdaCard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인스턴스변수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isKwang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값이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724900"/>
            <a:ext cx="9109166" cy="1219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3314700"/>
            <a:ext cx="9764486" cy="5257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2552700"/>
            <a:ext cx="7086600" cy="76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478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228600" y="1319867"/>
            <a:ext cx="1737360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SutdaDeck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다음에 정의된 새로운 메서드를 추가하고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테스트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shuffle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담긴 카드의 위치를 뒤섞는다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Math.random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없음</a:t>
            </a:r>
          </a:p>
          <a:p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pick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지정된 위치의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SutdaCard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SutdaCard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index,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</a:p>
          <a:p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랜덤위치의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SutdaCard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(Math.random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SutdaCard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없음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0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 풀이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92156"/>
            <a:ext cx="11042572" cy="6899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424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SutdaDeck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생성자에서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들어갈 카드객체를 만들어 넣는다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123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424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출력한다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 풀이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93015"/>
            <a:ext cx="7162800" cy="75937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524000" y="7581900"/>
            <a:ext cx="57150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2293015"/>
            <a:ext cx="8331032" cy="193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 풀이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0.0~0.9999…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랜덤한수를 반환한다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 * 20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하면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0~19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숫자가 나온다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676899"/>
            <a:ext cx="9296400" cy="4358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1113692" y="40005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shuffle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구현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0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부터 끝까지 순차적으로 랜덤한 위치의 카드와 서로 맞바꾸면서 카드의 순서를 뒤섞는다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63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 풀이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714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매개변수가 있는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매개변수에 해당하는 위치의 카드를 반환한다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음수이거나 가진 카드의 숫자보다 클경우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돌려주는 필터링을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40167"/>
            <a:ext cx="9973168" cy="265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914400" y="608082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없는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 위치의 카드를 반환한다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이때 기존에 만들어둔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활용하고 있다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55" y="7423277"/>
            <a:ext cx="11992172" cy="283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257300"/>
            <a:ext cx="5631442" cy="2895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057900"/>
            <a:ext cx="5666563" cy="4038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4015661" y="4533901"/>
            <a:ext cx="914401" cy="914400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34863" y="6210300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1901" y="6057900"/>
            <a:ext cx="5785562" cy="39955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340263" y="9182100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435263" y="1113830"/>
            <a:ext cx="1021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블록은 상속되지 않는다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멤버메서드가 상속된다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39969" y="2083326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436684" y="7505700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19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"/>
            <a:ext cx="7291804" cy="609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190500"/>
            <a:ext cx="7171765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3314700"/>
            <a:ext cx="6591886" cy="3982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314" y="7505700"/>
            <a:ext cx="3391486" cy="1114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만들지 않아도 상속받아 마치 선언해놓은것처럼 사용한다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30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멤버를 가져오는것이 아니라 부모와 별도로 멤버를 생성하는것이다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"/>
            <a:ext cx="7171765" cy="49613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0700"/>
            <a:ext cx="5638800" cy="2191382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7717"/>
              </p:ext>
            </p:extLst>
          </p:nvPr>
        </p:nvGraphicFramePr>
        <p:xfrm>
          <a:off x="9543729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21770"/>
              </p:ext>
            </p:extLst>
          </p:nvPr>
        </p:nvGraphicFramePr>
        <p:xfrm>
          <a:off x="13960844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2620465" y="2518276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55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571500"/>
            <a:ext cx="6246254" cy="114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38956" y="1257300"/>
            <a:ext cx="386744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20400" y="1638300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2927" y="36195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생성된 멤버들은 부모에 영향을 주지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10591800" y="63061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22890</TotalTime>
  <Words>873</Words>
  <Application>Microsoft Office PowerPoint</Application>
  <PresentationFormat>사용자 지정</PresentationFormat>
  <Paragraphs>199</Paragraphs>
  <Slides>57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5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965</cp:revision>
  <cp:lastPrinted>2023-02-25T14:08:21Z</cp:lastPrinted>
  <dcterms:created xsi:type="dcterms:W3CDTF">2022-10-23T12:09:39Z</dcterms:created>
  <dcterms:modified xsi:type="dcterms:W3CDTF">2023-02-25T16:24:04Z</dcterms:modified>
</cp:coreProperties>
</file>