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78" r:id="rId12"/>
    <p:sldId id="531" r:id="rId13"/>
    <p:sldId id="569" r:id="rId14"/>
    <p:sldId id="572" r:id="rId15"/>
    <p:sldId id="533" r:id="rId16"/>
    <p:sldId id="534" r:id="rId17"/>
    <p:sldId id="535" r:id="rId18"/>
    <p:sldId id="570" r:id="rId19"/>
    <p:sldId id="571" r:id="rId20"/>
    <p:sldId id="567" r:id="rId21"/>
    <p:sldId id="281" r:id="rId22"/>
    <p:sldId id="577" r:id="rId23"/>
    <p:sldId id="574" r:id="rId24"/>
    <p:sldId id="575" r:id="rId25"/>
    <p:sldId id="576" r:id="rId26"/>
    <p:sldId id="537" r:id="rId27"/>
    <p:sldId id="541" r:id="rId28"/>
    <p:sldId id="543" r:id="rId29"/>
    <p:sldId id="551" r:id="rId30"/>
    <p:sldId id="540" r:id="rId31"/>
    <p:sldId id="542" r:id="rId32"/>
    <p:sldId id="550" r:id="rId33"/>
    <p:sldId id="552" r:id="rId34"/>
    <p:sldId id="539" r:id="rId35"/>
    <p:sldId id="544" r:id="rId36"/>
    <p:sldId id="564" r:id="rId37"/>
    <p:sldId id="565" r:id="rId38"/>
    <p:sldId id="566" r:id="rId39"/>
    <p:sldId id="547" r:id="rId40"/>
    <p:sldId id="548" r:id="rId41"/>
    <p:sldId id="583" r:id="rId42"/>
    <p:sldId id="584" r:id="rId43"/>
    <p:sldId id="374" r:id="rId44"/>
    <p:sldId id="546" r:id="rId45"/>
    <p:sldId id="554" r:id="rId46"/>
    <p:sldId id="555" r:id="rId47"/>
    <p:sldId id="556" r:id="rId48"/>
    <p:sldId id="557" r:id="rId49"/>
    <p:sldId id="558" r:id="rId50"/>
    <p:sldId id="549" r:id="rId51"/>
    <p:sldId id="559" r:id="rId52"/>
    <p:sldId id="560" r:id="rId53"/>
    <p:sldId id="562" r:id="rId54"/>
    <p:sldId id="561" r:id="rId55"/>
    <p:sldId id="553" r:id="rId56"/>
    <p:sldId id="580" r:id="rId57"/>
    <p:sldId id="585" r:id="rId58"/>
    <p:sldId id="581" r:id="rId59"/>
    <p:sldId id="586" r:id="rId60"/>
    <p:sldId id="587" r:id="rId61"/>
    <p:sldId id="563" r:id="rId62"/>
    <p:sldId id="582" r:id="rId63"/>
    <p:sldId id="275" r:id="rId6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0" d="100"/>
          <a:sy n="60" d="100"/>
        </p:scale>
        <p:origin x="126" y="3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37.png"/><Relationship Id="rId4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34.png"/><Relationship Id="rId7" Type="http://schemas.openxmlformats.org/officeDocument/2006/relationships/image" Target="../media/image10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2.png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58.png"/><Relationship Id="rId7" Type="http://schemas.openxmlformats.org/officeDocument/2006/relationships/image" Target="../media/image16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10" Type="http://schemas.microsoft.com/office/2007/relationships/hdphoto" Target="../media/hdphoto5.wdp"/><Relationship Id="rId4" Type="http://schemas.openxmlformats.org/officeDocument/2006/relationships/image" Target="../media/image160.png"/><Relationship Id="rId9" Type="http://schemas.openxmlformats.org/officeDocument/2006/relationships/image" Target="../media/image16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6.png"/><Relationship Id="rId7" Type="http://schemas.openxmlformats.org/officeDocument/2006/relationships/image" Target="../media/image167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=""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=""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=""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=""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=""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=""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=""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코딩 도장: 34.1 클래스와 메서드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3900"/>
            <a:ext cx="11074398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0" y="1266825"/>
            <a:ext cx="141922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0" y="3619500"/>
            <a:ext cx="14192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0" y="6067425"/>
            <a:ext cx="1419225" cy="16478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226798" y="1943100"/>
            <a:ext cx="4546602" cy="97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226798" y="4610100"/>
            <a:ext cx="4546602" cy="26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26798" y="6705600"/>
            <a:ext cx="4546602" cy="185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930562" y="50257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930562" y="281940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819267" y="532519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3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3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4420771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524000" y="7534414"/>
            <a:ext cx="6097171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676400" y="7835325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2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14299"/>
            <a:ext cx="4724400" cy="1005956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1261227"/>
            <a:ext cx="4006867" cy="4063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51333" y="3140539"/>
            <a:ext cx="4044967" cy="435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715500" y="3740703"/>
            <a:ext cx="2554964" cy="412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3140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밖에 만들어진 변수는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어디서든 사용할수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805768" y="4414178"/>
            <a:ext cx="2464696" cy="133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2921"/>
            <a:ext cx="7848600" cy="101959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096000" y="2208431"/>
            <a:ext cx="2286000" cy="420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00908" y="52920"/>
            <a:ext cx="4695092" cy="570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19825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7581900"/>
            <a:ext cx="38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생성후 사용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7475" y="7792135"/>
            <a:ext cx="4033325" cy="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"/>
            <a:ext cx="4724400" cy="10059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7300"/>
            <a:ext cx="10514097" cy="5649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05003" y="1485900"/>
            <a:ext cx="171039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829800" y="24003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7450059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사용하고 있었다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안하고 썻을뿐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3500"/>
            <a:ext cx="14859000" cy="846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추가하기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4305300"/>
            <a:ext cx="36576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640937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클래스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6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571500"/>
            <a:ext cx="14794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실습의 편의를 위해 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Main 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위에 클래스들을 추가하자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28" y="1377868"/>
            <a:ext cx="8666871" cy="850813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695700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3909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위에 클래스를 작성한다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10528" y="3390900"/>
            <a:ext cx="2494672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981052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정보를 참고하여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channal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4700"/>
            <a:ext cx="11049426" cy="6400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2143" r="1383" b="54762"/>
          <a:stretch/>
        </p:blipFill>
        <p:spPr>
          <a:xfrm>
            <a:off x="609600" y="5524500"/>
            <a:ext cx="10896601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-1" t="59524" r="-685" b="32143"/>
          <a:stretch/>
        </p:blipFill>
        <p:spPr>
          <a:xfrm>
            <a:off x="457201" y="7124700"/>
            <a:ext cx="111252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3314700"/>
            <a:ext cx="53879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2317967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0"/>
            <a:ext cx="9819333" cy="35814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553200" y="2628900"/>
            <a:ext cx="57912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4914900"/>
            <a:ext cx="104394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00100" y="421027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6858000" cy="80646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4600" y="5937950"/>
            <a:ext cx="1295400" cy="118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4979802"/>
            <a:ext cx="4419600" cy="19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47803" y="7277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객체에서 기능을 담당한다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5" y="1485900"/>
            <a:ext cx="7877760" cy="34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38200" y="1104900"/>
            <a:ext cx="1268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직접 변수값을 변경하면 안되는가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49" y="2798690"/>
            <a:ext cx="8180251" cy="3564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" y="2710749"/>
            <a:ext cx="7877760" cy="349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228229" y="4042201"/>
            <a:ext cx="16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352800" y="4191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7" y="1562100"/>
            <a:ext cx="5812786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5372099"/>
            <a:ext cx="4963793" cy="3917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562100"/>
            <a:ext cx="753165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57500"/>
            <a:ext cx="8259928" cy="504257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733654" y="1790700"/>
            <a:ext cx="106694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46073" y="3151003"/>
            <a:ext cx="11735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107946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반환되는 데이터의 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442732" y="2231674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54064" y="1645317"/>
            <a:ext cx="299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24400" y="3162300"/>
            <a:ext cx="13750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09892" y="1988988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921224" y="1402631"/>
            <a:ext cx="606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사용할수 있는 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9467" y="3072618"/>
            <a:ext cx="4969573" cy="61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01813" y="4511132"/>
            <a:ext cx="6142387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44200" y="4905442"/>
            <a:ext cx="1177024" cy="23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67960" y="5016643"/>
            <a:ext cx="63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실행되는 코드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98296" y="5901097"/>
            <a:ext cx="6142387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40683" y="6295407"/>
            <a:ext cx="1177024" cy="23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64443" y="6406608"/>
            <a:ext cx="639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호출한쪽에 되돌려줄 값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23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생성 없이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0600" y="869316"/>
            <a:ext cx="1655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MyMath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답을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60579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58766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840870"/>
            <a:ext cx="14381041" cy="368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l="-1" t="26892" r="386" b="33805"/>
          <a:stretch/>
        </p:blipFill>
        <p:spPr>
          <a:xfrm>
            <a:off x="228600" y="2705100"/>
            <a:ext cx="143256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81929" y="266700"/>
            <a:ext cx="1552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활용하고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15952"/>
              </p:ext>
            </p:extLst>
          </p:nvPr>
        </p:nvGraphicFramePr>
        <p:xfrm>
          <a:off x="10339586" y="151756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304209"/>
            <a:ext cx="8897664" cy="81915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1" t="9302" r="657" b="34884"/>
          <a:stretch/>
        </p:blipFill>
        <p:spPr>
          <a:xfrm>
            <a:off x="533400" y="2066211"/>
            <a:ext cx="88392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586" y="5517352"/>
            <a:ext cx="6399429" cy="28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=""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=""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=""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=""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=""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=""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=""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=""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=""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=""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=""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=""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=""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=""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=""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=""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=""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=""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=""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=""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=""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=""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=""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=""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=""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=""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=""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=""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=""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=""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=""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=""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=""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=""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=""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=""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=""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=""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=""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=""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=""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=""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=""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=""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=""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=""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=""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=""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=""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=""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=""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=""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=""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=""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=""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7521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60032"/>
            <a:ext cx="5566439" cy="44312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171700"/>
            <a:ext cx="5566439" cy="44312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171700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38" y="6819900"/>
            <a:ext cx="3053862" cy="2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6477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87791"/>
              </p:ext>
            </p:extLst>
          </p:nvPr>
        </p:nvGraphicFramePr>
        <p:xfrm>
          <a:off x="11734800" y="1949982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982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644075"/>
            <a:ext cx="2895600" cy="33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"/>
            <a:ext cx="5791200" cy="4037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838700"/>
            <a:ext cx="5181600" cy="5274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88742"/>
            <a:ext cx="5562600" cy="52807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90500"/>
            <a:ext cx="5791200" cy="40373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838700"/>
            <a:ext cx="5181600" cy="52744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0" y="190500"/>
            <a:ext cx="5562600" cy="52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85800" y="571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</a:t>
            </a:r>
            <a:r>
              <a:rPr lang="ko-KR" altLang="en-US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37813"/>
              </p:ext>
            </p:extLst>
          </p:nvPr>
        </p:nvGraphicFramePr>
        <p:xfrm>
          <a:off x="11026558" y="12925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15641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2729483"/>
            <a:ext cx="1493352" cy="15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9500"/>
            <a:ext cx="48080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300"/>
            <a:ext cx="7467600" cy="261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834264" y="326555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060794" y="326497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286000" y="54986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681122" y="54986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422257" y="55024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3" y="3638562"/>
            <a:ext cx="4808054" cy="327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396500" y="31069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93033" y="31069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7821272" y="55691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213361" y="54167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954259" y="545279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06" y="495300"/>
            <a:ext cx="4808054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136233" y="-363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332766" y="-363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561005" y="24258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953094" y="22734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693992" y="230953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44" y="4486335"/>
            <a:ext cx="4808054" cy="3276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205171" y="39546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401704" y="39546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320348" y="527686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626"/>
            <a:ext cx="5928659" cy="465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33" y="720626"/>
            <a:ext cx="5928659" cy="465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362200" y="17618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32941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570070" y="430202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5148812" y="4312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709084" y="4302026"/>
            <a:ext cx="115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21736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55452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0717124" y="264293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477620" y="2642937"/>
            <a:ext cx="123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3" y="725653"/>
            <a:ext cx="5928659" cy="4651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458416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491203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670999" y="12573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266700"/>
            <a:ext cx="5928659" cy="4651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5181600" cy="353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990975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6132898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6231958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688" y="345097"/>
            <a:ext cx="5176911" cy="35279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9005" y="266700"/>
            <a:ext cx="5977220" cy="46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52400" y="3429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3-4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130584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3238500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4533453" y="35228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4838700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03682"/>
              </p:ext>
            </p:extLst>
          </p:nvPr>
        </p:nvGraphicFramePr>
        <p:xfrm>
          <a:off x="10896600" y="2335035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4871996"/>
            <a:ext cx="8610803" cy="22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=""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=""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=""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=""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=""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=""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=""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=""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=""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=""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=""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=""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=""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=""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=""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=""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=""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=""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=""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=""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=""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=""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=""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=""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=""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=""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=""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=""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=""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=""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=""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=""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=""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=""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=""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=""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=""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=""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=""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=""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=""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=""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=""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=""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=""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=""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=""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=""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=""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=""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=""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=""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=""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=""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=""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=""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=""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=""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=""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=""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=""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=""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21307</TotalTime>
  <Words>1080</Words>
  <Application>Microsoft Office PowerPoint</Application>
  <PresentationFormat>사용자 지정</PresentationFormat>
  <Paragraphs>360</Paragraphs>
  <Slides>63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761</cp:revision>
  <cp:lastPrinted>2023-04-09T04:23:31Z</cp:lastPrinted>
  <dcterms:created xsi:type="dcterms:W3CDTF">2022-10-23T12:09:39Z</dcterms:created>
  <dcterms:modified xsi:type="dcterms:W3CDTF">2023-04-15T04:27:10Z</dcterms:modified>
</cp:coreProperties>
</file>