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566" r:id="rId5"/>
    <p:sldId id="585" r:id="rId6"/>
    <p:sldId id="567" r:id="rId7"/>
    <p:sldId id="586" r:id="rId8"/>
    <p:sldId id="572" r:id="rId9"/>
    <p:sldId id="568" r:id="rId10"/>
    <p:sldId id="587" r:id="rId11"/>
    <p:sldId id="571" r:id="rId12"/>
    <p:sldId id="588" r:id="rId13"/>
    <p:sldId id="600" r:id="rId14"/>
    <p:sldId id="610" r:id="rId15"/>
    <p:sldId id="591" r:id="rId16"/>
    <p:sldId id="593" r:id="rId17"/>
    <p:sldId id="594" r:id="rId18"/>
    <p:sldId id="592" r:id="rId19"/>
    <p:sldId id="595" r:id="rId20"/>
    <p:sldId id="589" r:id="rId21"/>
    <p:sldId id="596" r:id="rId22"/>
    <p:sldId id="590" r:id="rId23"/>
    <p:sldId id="281" r:id="rId24"/>
    <p:sldId id="569" r:id="rId25"/>
    <p:sldId id="570" r:id="rId26"/>
    <p:sldId id="597" r:id="rId27"/>
    <p:sldId id="598" r:id="rId28"/>
    <p:sldId id="374" r:id="rId29"/>
    <p:sldId id="573" r:id="rId30"/>
    <p:sldId id="599" r:id="rId31"/>
    <p:sldId id="601" r:id="rId32"/>
    <p:sldId id="576" r:id="rId33"/>
    <p:sldId id="577" r:id="rId34"/>
    <p:sldId id="579" r:id="rId35"/>
    <p:sldId id="581" r:id="rId36"/>
    <p:sldId id="603" r:id="rId37"/>
    <p:sldId id="582" r:id="rId38"/>
    <p:sldId id="574" r:id="rId39"/>
    <p:sldId id="583" r:id="rId40"/>
    <p:sldId id="578" r:id="rId41"/>
    <p:sldId id="580" r:id="rId42"/>
    <p:sldId id="606" r:id="rId43"/>
    <p:sldId id="604" r:id="rId44"/>
    <p:sldId id="607" r:id="rId45"/>
    <p:sldId id="602" r:id="rId46"/>
    <p:sldId id="609" r:id="rId47"/>
    <p:sldId id="605" r:id="rId48"/>
    <p:sldId id="608" r:id="rId49"/>
    <p:sldId id="275" r:id="rId5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8580995" cy="9372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5766394"/>
            <a:ext cx="3419475" cy="128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245744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5524500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별도의 공간을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6" y="6733185"/>
            <a:ext cx="2812517" cy="31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133600" y="445770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와 지역변수 이름이 같다면</a:t>
            </a:r>
            <a:r>
              <a:rPr lang="en-US" altLang="ko-KR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9" y="114300"/>
            <a:ext cx="8565631" cy="85468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583947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748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333261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1761461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19262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1510775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057" y="1650746"/>
            <a:ext cx="2816743" cy="2436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72600" y="4610100"/>
            <a:ext cx="747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.!!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8" y="1866900"/>
            <a:ext cx="10358545" cy="510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100"/>
            <a:ext cx="6541929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2922989"/>
            <a:ext cx="1741329" cy="168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953000" y="24652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-140074" y="459310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멤버변수도 선언과 동시에 초기화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894924" y="6349386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6690" y="6934205"/>
            <a:ext cx="634253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97143" y="7620005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기본값으로 가지고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501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7700"/>
            <a:ext cx="9191734" cy="906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5676900"/>
            <a:ext cx="2057400" cy="23333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8267700"/>
            <a:ext cx="1219200" cy="110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906916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초기화하지 않으면 사용할수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955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13376" y="17907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기본형이라면 기본값이 들어가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30099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265776" y="27051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참조형이라면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기본이다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3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다루기 위한 클래스이다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객체생성없이 사용할수 있게 만들어졌다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390900"/>
            <a:ext cx="15152914" cy="1453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147036"/>
            <a:ext cx="12549392" cy="220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17" y="7656416"/>
            <a:ext cx="6777734" cy="18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charAt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1294533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5" y="6446103"/>
            <a:ext cx="2893255" cy="22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03453"/>
            <a:ext cx="8839200" cy="45440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39200" y="3218171"/>
            <a:ext cx="1676400" cy="88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077200" y="4103653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289500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 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위치까지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5421023"/>
            <a:ext cx="1935333" cy="12717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7700194"/>
            <a:ext cx="1590675" cy="872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9366504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9366504" cy="3256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52700"/>
            <a:ext cx="3581400" cy="3279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split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362700"/>
            <a:ext cx="7467600" cy="3484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591299"/>
            <a:ext cx="3124200" cy="30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714500"/>
            <a:ext cx="11154355" cy="2895600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743200" y="2476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572000" y="2792437"/>
            <a:ext cx="282042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8620" y="2487637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경우에 따라서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나올수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다룬다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0" y="5688037"/>
            <a:ext cx="11782253" cy="3208313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379100" y="4694165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7063592"/>
            <a:ext cx="5943600" cy="8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1066800" y="1072492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String  RRN  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5100"/>
            <a:ext cx="11045352" cy="6543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7353300"/>
            <a:ext cx="6254969" cy="1752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657" b="30131"/>
          <a:stretch/>
        </p:blipFill>
        <p:spPr>
          <a:xfrm>
            <a:off x="457200" y="2705101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381000" y="114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showState()   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String getGender()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32" y="2668844"/>
            <a:ext cx="7553368" cy="45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21" y="7353300"/>
            <a:ext cx="10769579" cy="12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381000" y="4191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getAge()           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몇세기인지를 파악해야 정확한 나이 계산이 가능하다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3122973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현재의 년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33900"/>
            <a:ext cx="9374293" cy="2438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3086100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003" y="7507458"/>
            <a:ext cx="10403797" cy="12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9329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38500"/>
            <a:ext cx="8279081" cy="6781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1" y="4838700"/>
            <a:ext cx="2514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028700"/>
            <a:ext cx="12768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사용하여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영역에 선언한다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 메모리에 올라간다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이전단계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객체 생성없이 사용가능하다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객체들끼리 공유하는 변수이다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00562" y="3429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61" y="1173897"/>
            <a:ext cx="8731739" cy="8305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0" y="4911990"/>
            <a:ext cx="2438400" cy="4567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58071"/>
            <a:ext cx="4953000" cy="31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43100"/>
            <a:ext cx="4953000" cy="3185539"/>
          </a:xfrm>
          <a:prstGeom prst="rect">
            <a:avLst/>
          </a:prstGeom>
        </p:spPr>
      </p:pic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391400" y="43870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3314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286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483441" y="4590272"/>
            <a:ext cx="320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int b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17145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240000" y="1917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45339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240000" y="47371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7346097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240000" y="754929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448800" y="952500"/>
            <a:ext cx="5029200" cy="34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5022" y="3682925"/>
            <a:ext cx="3751489" cy="126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5559211"/>
            <a:ext cx="4495801" cy="104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4" y="346820"/>
            <a:ext cx="8733220" cy="540627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06004" y="194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1703203"/>
            <a:ext cx="28344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01404" y="1485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클래스명으로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782" y="2247900"/>
            <a:ext cx="2698542" cy="26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7048500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정보들이 각메모리 영역에 나누어서 관리된다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600" y="114300"/>
            <a:ext cx="13335000" cy="26670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953000" y="190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0600" y="27813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953000" y="2857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0600" y="64389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953000" y="6515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4" y="1077355"/>
            <a:ext cx="7862876" cy="1213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28002"/>
            <a:ext cx="2519374" cy="938897"/>
          </a:xfrm>
          <a:prstGeom prst="rect">
            <a:avLst/>
          </a:prstGeom>
        </p:spPr>
      </p:pic>
      <p:pic>
        <p:nvPicPr>
          <p:cNvPr id="2050" name="Picture 2" descr="그리기 쉬운 남자 캐릭터 그림 그리기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7419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짱구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6972300"/>
            <a:ext cx="2466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710" y="6515100"/>
            <a:ext cx="2792290" cy="704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6554569"/>
            <a:ext cx="3702971" cy="722531"/>
          </a:xfrm>
          <a:prstGeom prst="rect">
            <a:avLst/>
          </a:prstGeom>
        </p:spPr>
      </p:pic>
      <p:pic>
        <p:nvPicPr>
          <p:cNvPr id="2058" name="Picture 10" descr="4. 배우 류준열의 스폰지밥 &lt; 유슬기의 스타의 사소한 습관 &lt; 토프 &lt; 온라인 &lt; 기사본문 - 톱클래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55" y="7177032"/>
            <a:ext cx="3273425" cy="27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63803" y="13493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505200" y="474833"/>
            <a:ext cx="1486278" cy="38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9471" y="989989"/>
            <a:ext cx="37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실행시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03710" y="6811911"/>
            <a:ext cx="1743495" cy="126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-29496" y="7390537"/>
            <a:ext cx="37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실행중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만들어 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875404"/>
            <a:ext cx="6620933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42404"/>
            <a:ext cx="6783977" cy="3124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73" y="5371204"/>
            <a:ext cx="1600200" cy="152489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7603"/>
              </p:ext>
            </p:extLst>
          </p:nvPr>
        </p:nvGraphicFramePr>
        <p:xfrm>
          <a:off x="9572805" y="904126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773205" y="1361326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39894" y="1361326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004127" y="1361326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899"/>
            <a:ext cx="6781800" cy="8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86125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830775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의미와 맞지 않는 사용법이다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696"/>
            <a:ext cx="9666126" cy="656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6134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26" y="1600200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6" y="3512403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1554326" y="3749454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366992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43815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이전부터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53472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5042485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멤버변수는 아직 생성 안되었을수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6001" y="6544027"/>
            <a:ext cx="699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12566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5"/>
          <p:cNvGrpSpPr/>
          <p:nvPr/>
        </p:nvGrpSpPr>
        <p:grpSpPr>
          <a:xfrm>
            <a:off x="5826578" y="1257300"/>
            <a:ext cx="3753082" cy="785575"/>
            <a:chOff x="7305119" y="3255660"/>
            <a:chExt cx="3753082" cy="785575"/>
          </a:xfrm>
        </p:grpSpPr>
        <p:pic>
          <p:nvPicPr>
            <p:cNvPr id="17" name="Object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177546" y="125730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201" y="7027708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7844" y="7027708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387261" y="7278451"/>
            <a:ext cx="339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15800" y="7200900"/>
            <a:ext cx="343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520" y="4665508"/>
            <a:ext cx="3393622" cy="1114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877580" y="4916251"/>
            <a:ext cx="339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/>
          <p:cNvCxnSpPr>
            <a:stCxn id="19" idx="2"/>
            <a:endCxn id="58" idx="0"/>
          </p:cNvCxnSpPr>
          <p:nvPr/>
        </p:nvCxnSpPr>
        <p:spPr>
          <a:xfrm flipH="1">
            <a:off x="8872012" y="5779794"/>
            <a:ext cx="2490319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9" idx="2"/>
            <a:endCxn id="59" idx="0"/>
          </p:cNvCxnSpPr>
          <p:nvPr/>
        </p:nvCxnSpPr>
        <p:spPr>
          <a:xfrm>
            <a:off x="11362331" y="5779794"/>
            <a:ext cx="2132324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57" idx="0"/>
          </p:cNvCxnSpPr>
          <p:nvPr/>
        </p:nvCxnSpPr>
        <p:spPr>
          <a:xfrm flipH="1">
            <a:off x="4516211" y="2042875"/>
            <a:ext cx="3186908" cy="26321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19" idx="0"/>
          </p:cNvCxnSpPr>
          <p:nvPr/>
        </p:nvCxnSpPr>
        <p:spPr>
          <a:xfrm>
            <a:off x="7703119" y="2042875"/>
            <a:ext cx="3659212" cy="262263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리턴의 라이프사이클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181100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Marine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showState()  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3495"/>
            <a:ext cx="6222842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19500"/>
            <a:ext cx="7645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47" y="5067300"/>
            <a:ext cx="16795992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9100"/>
            <a:ext cx="7921870" cy="3886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067300"/>
            <a:ext cx="1679599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2667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같은 공격력과 방어력을 가지며 업그레이드시 모든 객체가 다같이 올라가야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4470"/>
              </p:ext>
            </p:extLst>
          </p:nvPr>
        </p:nvGraphicFramePr>
        <p:xfrm>
          <a:off x="10363200" y="28422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4436"/>
            <a:ext cx="8458200" cy="441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7350288"/>
            <a:ext cx="8513807" cy="2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14700"/>
            <a:ext cx="4953000" cy="5506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2900"/>
            <a:ext cx="6770914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314700"/>
            <a:ext cx="4953000" cy="55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4114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 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1366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864201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4100"/>
            <a:ext cx="10058400" cy="3766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2324100"/>
            <a:ext cx="10058400" cy="37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327" y="5482769"/>
            <a:ext cx="5183675" cy="1337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342900"/>
            <a:ext cx="179093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2-4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posision(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shootingRange(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getDistance(Marine target)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getDistance()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Math.sqrt  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Math.pow(2,3) -&gt; 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43402"/>
            <a:ext cx="8082487" cy="4643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8267700"/>
            <a:ext cx="9032057" cy="1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1210668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81500"/>
            <a:ext cx="13553630" cy="548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"/>
            <a:ext cx="12106680" cy="381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381500"/>
            <a:ext cx="135536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347"/>
            <a:ext cx="7810500" cy="95439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133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1093603"/>
            <a:ext cx="586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34400" y="10287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91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2116737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20955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324035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48200" y="3000457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293555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42551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015217"/>
            <a:ext cx="4191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395031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12191" y="5746283"/>
            <a:ext cx="1269609" cy="616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41077" y="5488515"/>
            <a:ext cx="21711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629730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5" grpId="0" animBg="1"/>
      <p:bldP spid="16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6400" y="991968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범위 내에서 생성된 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실행시 생성되며 메서드 영역이 끝나면 삭제된다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스택영역에 저장된다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6100"/>
            <a:ext cx="7010400" cy="666843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2343" y="843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33086" y="8266372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8021129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생성된 지역변수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33600" y="44577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0100"/>
            <a:ext cx="4911144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29200" y="2884955"/>
            <a:ext cx="1676400" cy="615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267200" y="2682616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2530614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내에서 생성된 지역변수 이므로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영역을 벗어나면 사라진다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0100"/>
            <a:ext cx="8288931" cy="4343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8088641"/>
            <a:ext cx="1676400" cy="26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86400" y="7810500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7734300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내에서 생성되었고 범위를 벗어나면 사라진다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0193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43600" y="33147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0163" y="3464521"/>
            <a:ext cx="1676400" cy="26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6563" y="3110180"/>
            <a:ext cx="579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역시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4191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86100"/>
            <a:ext cx="5410200" cy="70613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3619500"/>
            <a:ext cx="1524000" cy="388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24100" y="7690691"/>
            <a:ext cx="723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02669" y="8923474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83469" y="786431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57725" y="7448797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범위 내에 생성된 변수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객체화 될때 객체마다 별도로 생성된다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힙영역에 저장된다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50331" y="8147891"/>
            <a:ext cx="347663" cy="775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20851</TotalTime>
  <Words>830</Words>
  <Application>Microsoft Office PowerPoint</Application>
  <PresentationFormat>사용자 지정</PresentationFormat>
  <Paragraphs>187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878</cp:revision>
  <cp:lastPrinted>2023-04-15T04:29:05Z</cp:lastPrinted>
  <dcterms:created xsi:type="dcterms:W3CDTF">2022-10-23T12:09:39Z</dcterms:created>
  <dcterms:modified xsi:type="dcterms:W3CDTF">2023-04-15T04:29:50Z</dcterms:modified>
</cp:coreProperties>
</file>