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258" r:id="rId3"/>
    <p:sldId id="259" r:id="rId4"/>
    <p:sldId id="661" r:id="rId5"/>
    <p:sldId id="708" r:id="rId6"/>
    <p:sldId id="662" r:id="rId7"/>
    <p:sldId id="689" r:id="rId8"/>
    <p:sldId id="690" r:id="rId9"/>
    <p:sldId id="709" r:id="rId10"/>
    <p:sldId id="663" r:id="rId11"/>
    <p:sldId id="664" r:id="rId12"/>
    <p:sldId id="665" r:id="rId13"/>
    <p:sldId id="707" r:id="rId14"/>
    <p:sldId id="666" r:id="rId15"/>
    <p:sldId id="667" r:id="rId16"/>
    <p:sldId id="668" r:id="rId17"/>
    <p:sldId id="669" r:id="rId18"/>
    <p:sldId id="670" r:id="rId19"/>
    <p:sldId id="671" r:id="rId20"/>
    <p:sldId id="281" r:id="rId21"/>
    <p:sldId id="672" r:id="rId22"/>
    <p:sldId id="638" r:id="rId23"/>
    <p:sldId id="673" r:id="rId24"/>
    <p:sldId id="676" r:id="rId25"/>
    <p:sldId id="677" r:id="rId26"/>
    <p:sldId id="678" r:id="rId27"/>
    <p:sldId id="720" r:id="rId28"/>
    <p:sldId id="674" r:id="rId29"/>
    <p:sldId id="675" r:id="rId30"/>
    <p:sldId id="628" r:id="rId31"/>
    <p:sldId id="710" r:id="rId32"/>
    <p:sldId id="681" r:id="rId33"/>
    <p:sldId id="682" r:id="rId34"/>
    <p:sldId id="683" r:id="rId35"/>
    <p:sldId id="711" r:id="rId36"/>
    <p:sldId id="712" r:id="rId37"/>
    <p:sldId id="721" r:id="rId38"/>
    <p:sldId id="713" r:id="rId39"/>
    <p:sldId id="680" r:id="rId40"/>
    <p:sldId id="714" r:id="rId41"/>
    <p:sldId id="679" r:id="rId42"/>
    <p:sldId id="722" r:id="rId43"/>
    <p:sldId id="715" r:id="rId44"/>
    <p:sldId id="723" r:id="rId45"/>
    <p:sldId id="716" r:id="rId46"/>
    <p:sldId id="717" r:id="rId47"/>
    <p:sldId id="374" r:id="rId48"/>
    <p:sldId id="694" r:id="rId49"/>
    <p:sldId id="684" r:id="rId50"/>
    <p:sldId id="685" r:id="rId51"/>
    <p:sldId id="686" r:id="rId52"/>
    <p:sldId id="687" r:id="rId53"/>
    <p:sldId id="688" r:id="rId54"/>
    <p:sldId id="691" r:id="rId55"/>
    <p:sldId id="724" r:id="rId56"/>
    <p:sldId id="725" r:id="rId57"/>
    <p:sldId id="692" r:id="rId58"/>
    <p:sldId id="693" r:id="rId59"/>
    <p:sldId id="695" r:id="rId60"/>
    <p:sldId id="696" r:id="rId61"/>
    <p:sldId id="697" r:id="rId62"/>
    <p:sldId id="699" r:id="rId63"/>
    <p:sldId id="719" r:id="rId64"/>
    <p:sldId id="726" r:id="rId65"/>
    <p:sldId id="727" r:id="rId66"/>
    <p:sldId id="728" r:id="rId67"/>
    <p:sldId id="704" r:id="rId68"/>
    <p:sldId id="703" r:id="rId69"/>
    <p:sldId id="705" r:id="rId70"/>
    <p:sldId id="706" r:id="rId71"/>
    <p:sldId id="275" r:id="rId7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2024-04-06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2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 규칙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623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반드시 하나의 패키지 안에 속해야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 버전에 따라 다를수 있음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모두 사용 가능하지만 클래스명과의 구분을 위해 소문자만 쓰는것이 관례이다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 규칙은 아니지만 일반적으로 도메인 형식을 거꾸로 만드는것이 관례이다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ex(com.naver.blog) -&gt;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네이버 블로그 개발과 관련된 클래스 패키지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2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971800" y="4152900"/>
            <a:ext cx="1318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패키지를 만들지 않아도 썻는데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9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542070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5676900"/>
            <a:ext cx="1735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패키지를 만들지 않으면 자동으로 디폴트 패키지를 만든다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* java 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버전에 따라 패키지가 없어도 되나 </a:t>
            </a:r>
            <a:endParaRPr lang="en-US" altLang="ko-KR" sz="440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자바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9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에서부터 모듈이 추가됨에 따라 무조건 패키지를 만들어야 된다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669302"/>
            <a:ext cx="10695326" cy="45889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5050302"/>
            <a:ext cx="548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48000" y="8631702"/>
            <a:ext cx="838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import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가져올때 사용한다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56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256830"/>
            <a:ext cx="15485495" cy="4267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57400" y="591443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7600" y="6371630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8932" y="7492544"/>
            <a:ext cx="15177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 않아도 패키지명을 다 적어주어 사용가능하다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18381" y="8707279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성능에 영향을 주지 않는다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import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"/>
            <a:ext cx="838200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"/>
            <a:ext cx="3276600" cy="9998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342900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6819899"/>
            <a:ext cx="2362200" cy="3368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12573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15600" y="1714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56" y="5548312"/>
            <a:ext cx="7372643" cy="4592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92662" y="6008756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35662" y="6465956"/>
            <a:ext cx="426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57500"/>
            <a:ext cx="761388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858" y="5524501"/>
            <a:ext cx="358094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8191500"/>
            <a:ext cx="1678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String, System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은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하지 않아도 써지는데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885" y="2867025"/>
            <a:ext cx="6781800" cy="15215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java.lang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String, System, Math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 자주 쓰이는 기본 클래스들이 들어있다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20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38200" y="3543300"/>
            <a:ext cx="16960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java.lang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패키지는 매우 빈번하게 쓰이므로 자바에서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자동으로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해준다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76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43100"/>
            <a:ext cx="14791765" cy="19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29000" y="2247900"/>
            <a:ext cx="243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238500"/>
            <a:ext cx="2286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95600" y="467737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100481" y="2248486"/>
            <a:ext cx="15195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58000" y="3229570"/>
            <a:ext cx="152400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3440" y="4698334"/>
            <a:ext cx="365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8465288"/>
            <a:ext cx="11430000" cy="1174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00681" y="2251417"/>
            <a:ext cx="38817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3229570"/>
            <a:ext cx="1795181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41421" y="4698334"/>
            <a:ext cx="61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PrintStream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4" y="5582006"/>
            <a:ext cx="9338993" cy="28545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static import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8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2100"/>
            <a:ext cx="9025021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8572500"/>
            <a:ext cx="182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오히려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가독성을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떨어트리고 성능의 이점도 없어 잘 사용하지 않는다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static import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Part10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01187" y="2641437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2588955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378778" y="4171995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874578" y="4174926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680301" y="4375195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93123" y="4389849"/>
            <a:ext cx="4194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419600" y="5636955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874578" y="5531684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제어자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 (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변수에 사용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않는이라는 의미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상수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않는값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43300"/>
            <a:ext cx="1101071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4686300"/>
            <a:ext cx="169296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상수인데 </a:t>
            </a:r>
            <a:r>
              <a:rPr lang="ko-KR" altLang="en-US" sz="5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생성자에서</a:t>
            </a:r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초기화가 가능하게 </a:t>
            </a:r>
            <a:r>
              <a:rPr lang="ko-KR" altLang="en-US" sz="5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풀어준건</a:t>
            </a:r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왜일까</a:t>
            </a:r>
            <a:r>
              <a:rPr lang="en-US" altLang="ko-KR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5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400300"/>
            <a:ext cx="8348133" cy="198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선언즉시 혹은 생성자에서 최초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초기화 가능하다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457700"/>
            <a:ext cx="8387990" cy="35052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7581900"/>
            <a:ext cx="76200" cy="1197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86400" y="7124700"/>
            <a:ext cx="49473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09800" y="8779014"/>
            <a:ext cx="159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주민번호가 달라야 하는데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그렇다고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안할순 없는데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47700"/>
            <a:ext cx="6153677" cy="470356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220477" y="413199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29477" y="3827195"/>
            <a:ext cx="4191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92077" y="353183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 대신 생성자에서 초기화 하면된다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503594"/>
            <a:ext cx="9751750" cy="390710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896600" y="8191500"/>
            <a:ext cx="685800" cy="13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81600" y="7900585"/>
            <a:ext cx="5715000" cy="630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11000" y="760522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다르게 초기화 가능하며 한번 정해지면 바꿀수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639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7772400" cy="7613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 (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메서드에 사용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메서드는 오버라이딩 할수없다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52071" y="3467100"/>
            <a:ext cx="139152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6800" y="781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48000" y="7505700"/>
            <a:ext cx="563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82200" y="7505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불가능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12" y="2256690"/>
            <a:ext cx="9051388" cy="6782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 (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클래스에 사용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0" y="7048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124200" y="6743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400" y="67437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상속 불가능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995842" y="5295900"/>
            <a:ext cx="6710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76947"/>
            <a:ext cx="11262647" cy="671955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47800" y="3768923"/>
            <a:ext cx="19812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4686300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51701" y="4146559"/>
            <a:ext cx="1135523" cy="768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abstract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중요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막는다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적용된 클래스를 추상클래스라고 부른다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09946" y="8953500"/>
            <a:ext cx="500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32247" y="8413759"/>
            <a:ext cx="1135523" cy="768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04" y="5067300"/>
            <a:ext cx="10778123" cy="4800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81600" y="7125049"/>
            <a:ext cx="2895599" cy="609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81800" y="7734300"/>
            <a:ext cx="762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67200" y="9017966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내부가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68100" y="5980804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43451" y="6571220"/>
            <a:ext cx="1115149" cy="685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abstract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중요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93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내용이 없을때 사용한다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적용된 메서드를 추상메서드 라고 부른다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추상메서드는 가진 클래스는 반드시 추상클래스가 되어야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내용이 없기에 객체화 할수 없기때문이다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 가진 클래스를 상속받을시 오버라이딩하여 내부를 채워 넣어야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아니면 자식또한 추상클래스가 되어야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4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13335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38500"/>
            <a:ext cx="6443084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9" y="3238500"/>
            <a:ext cx="1040258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876800" y="4229100"/>
            <a:ext cx="8638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추상메서드는</a:t>
            </a:r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왜 필요할까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348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3900"/>
            <a:ext cx="7924800" cy="671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05000" y="5753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반드시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747920"/>
            <a:ext cx="7770280" cy="66910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363200" y="4838699"/>
            <a:ext cx="6855880" cy="2114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2604178"/>
            <a:ext cx="0" cy="481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81200" y="2146978"/>
            <a:ext cx="533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752600" y="3220134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상속받는 자식마다 내용이 다르다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3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906304" y="571500"/>
            <a:ext cx="1493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자식마다 다르면 그냥 부모에서 안만들면 되잖아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en-US" altLang="ko-KR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714500"/>
            <a:ext cx="5259137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457700"/>
            <a:ext cx="6250401" cy="2448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349" y="4229100"/>
            <a:ext cx="5994651" cy="26773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400800" y="2324100"/>
            <a:ext cx="3733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78867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Tiger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Bird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움직일때는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move()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사용해야해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동물들은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92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23900"/>
            <a:ext cx="8674443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3638371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일관된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강요할수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다형성에서 다룬다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3800" y="2476500"/>
            <a:ext cx="6172200" cy="1161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343400" y="4219306"/>
            <a:ext cx="5181600" cy="2524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69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7935685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있다면 해당 클래스는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543800" y="3641786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785812"/>
            <a:ext cx="7310113" cy="60340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23" y="766762"/>
            <a:ext cx="7237648" cy="61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4" y="2556747"/>
            <a:ext cx="4674585" cy="41618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89" y="2862388"/>
            <a:ext cx="4170606" cy="37315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11461" y="4306990"/>
            <a:ext cx="2836295" cy="105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710189" y="4536448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11210" y="493575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 폴더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723" y="3473300"/>
            <a:ext cx="3858164" cy="16622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60678" y="3919795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093631" y="456715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617" y="2795845"/>
            <a:ext cx="3764372" cy="40751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89799" y="2942246"/>
            <a:ext cx="1083601" cy="68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773400" y="2942246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26007" y="8776037"/>
            <a:ext cx="16128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패키지는 실제로 폴더로 생성되어 관리된다</a:t>
            </a:r>
            <a:r>
              <a:rPr lang="en-US" altLang="ko-KR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분류하는 폴더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6" grpId="0" animBg="1"/>
      <p:bldP spid="17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733800" y="3695700"/>
            <a:ext cx="1257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추상메서드를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가진 클래스는 추상클래스가 될 수밖에 없다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654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</a:t>
            </a:r>
            <a:r>
              <a:rPr lang="en-US" altLang="ko-KR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Galaxy, IPhone </a:t>
            </a:r>
            <a:r>
              <a:rPr lang="ko-KR" altLang="en-US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만들자</a:t>
            </a:r>
            <a:r>
              <a:rPr lang="en-US" altLang="ko-KR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Galaxy, IPhone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객체화 될 필요가 있는가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phoneNumber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가진다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43100"/>
            <a:ext cx="8001000" cy="8279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2400300"/>
            <a:ext cx="3810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2171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43900" y="2047573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010400" y="3848100"/>
            <a:ext cx="2247900" cy="473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396897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휴대폰은 번호를 가진다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723900" y="1541547"/>
            <a:ext cx="15240000" cy="8681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멤버변수마다 적절한 제어자를 사용하자</a:t>
            </a:r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name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int age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juminNumber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gender</a:t>
            </a:r>
          </a:p>
          <a:p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정해지면 변경 될수 없는 값들은 무엇일까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marL="571500" indent="-571500">
              <a:buFontTx/>
              <a:buChar char="-"/>
            </a:pPr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초기화 할수 있는 생성자를 만들자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79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24100"/>
            <a:ext cx="17686782" cy="716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4838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4533900"/>
            <a:ext cx="6629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96400" y="4533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성별과 주민번호는 한번 정해지면 바뀌지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304800" y="1541547"/>
            <a:ext cx="17830800" cy="8681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8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" y="10439400"/>
            <a:ext cx="9310208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객체배열을 만들어 아래와 같이 출력해보자</a:t>
            </a:r>
            <a:endParaRPr lang="en-US" altLang="ko-KR" sz="4000" b="1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해서 사용해보자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원형은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String toString()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(@Override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어노테이션을 이용하여 제대로 오버라이드 된건지 체크해볼수있다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82632"/>
            <a:ext cx="9461641" cy="47376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18" y="5282632"/>
            <a:ext cx="766111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4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9700"/>
            <a:ext cx="17247219" cy="8839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10000" y="8039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773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46423" y="7021065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어노테이션을 이용하면 오버라이딩 성공했는지 알수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228600" y="1333500"/>
            <a:ext cx="17830800" cy="891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5777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629637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597694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402499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370557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4964"/>
          <a:stretch/>
        </p:blipFill>
        <p:spPr>
          <a:xfrm>
            <a:off x="10210800" y="1333500"/>
            <a:ext cx="4114800" cy="87531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70557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554200" y="340077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9750014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325600" y="931241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25564" y="1707297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자바의 영역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1574878"/>
            <a:ext cx="4316318" cy="1152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019" y="3844855"/>
            <a:ext cx="4438181" cy="914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040" y="4833031"/>
            <a:ext cx="3224960" cy="11057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1513" y="6188914"/>
            <a:ext cx="4146087" cy="929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접근제어자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838200" y="1485899"/>
            <a:ext cx="1280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 패키지더라도 자손클래스에서 접근가능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접근가능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67100"/>
            <a:ext cx="13120686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95800" y="5620434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프로그램의 시작 지점이 되는 특별한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Main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클래스와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엔트리포인트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333500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일반적으로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하나만을 가지며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가지는 클래스 역할을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0623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6500"/>
            <a:ext cx="7783110" cy="739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8824776"/>
            <a:ext cx="2514600" cy="44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9105900"/>
            <a:ext cx="1143000" cy="48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8526738"/>
            <a:ext cx="13145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63628" y="5578419"/>
            <a:ext cx="1229910" cy="593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51808" y="5128301"/>
            <a:ext cx="1153392" cy="39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93538" y="5910471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멤버변수의 접근제어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(private)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외부에서는 사용할수 없다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64497"/>
            <a:ext cx="8543627" cy="79320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51435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97917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멤버변수의 접근제어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(default)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 내에서 사용가능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05200" y="9099138"/>
            <a:ext cx="2514600" cy="44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8801100"/>
            <a:ext cx="13145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밖이지만 같은 패키지 이므로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772400" y="6210300"/>
            <a:ext cx="762000" cy="1898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8186412"/>
            <a:ext cx="13145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패키지에서는 사용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84" y="6411708"/>
            <a:ext cx="5238750" cy="30575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68183" y="6356873"/>
            <a:ext cx="2427817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96000" y="6700702"/>
            <a:ext cx="1676401" cy="320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39576" y="8316708"/>
            <a:ext cx="11429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같은 패키지 이므로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멤버변수의 접근제어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(protected)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781300"/>
            <a:ext cx="5009321" cy="2868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 내에서 사용가능 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패키지더라도 자식이라면 사용가능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90700"/>
            <a:ext cx="8534400" cy="505418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48800" y="3695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477000" y="3390900"/>
            <a:ext cx="297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744200" y="3390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 이지만 상속관계이다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934200" y="527029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229600" y="496549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멤버변수를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21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47900"/>
            <a:ext cx="10971097" cy="5181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962400" y="5600700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209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314700"/>
            <a:ext cx="9297038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멤버변수의 접근제어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(public)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어디서든 사용가능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276600" y="8503503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멤버변수와 동일하게 적용된다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2483703"/>
            <a:ext cx="10175355" cy="4419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14800" y="40077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멤버메서드의 접근제어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멤버변수에서의 접근제어와 똑같은 특징을 가진다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85750" y="4686300"/>
            <a:ext cx="1798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클래스에는 왜 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private </a:t>
            </a:r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protected </a:t>
            </a:r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"/>
            <a:ext cx="4267200" cy="9278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30498" y="247650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921733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98" y="434658"/>
            <a:ext cx="7725827" cy="4852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1028700"/>
            <a:ext cx="3429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85390" y="1598999"/>
            <a:ext cx="401410" cy="4458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6094799"/>
            <a:ext cx="12290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사용하기 위해서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434657"/>
            <a:ext cx="2036990" cy="407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21465" y="686039"/>
            <a:ext cx="1989335" cy="342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10800" y="814169"/>
            <a:ext cx="8707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파일의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패키지명만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가질수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 animBg="1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557" y="2319337"/>
            <a:ext cx="8891733" cy="411956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84357" y="3188041"/>
            <a:ext cx="990600" cy="9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83957" y="2832782"/>
            <a:ext cx="3200400" cy="710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4457" y="4112234"/>
            <a:ext cx="1104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아무도 해당 클래스를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할 수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메서드들에만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사용해도 그 역할을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다하는것이다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71700"/>
            <a:ext cx="4108206" cy="678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6057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5743" y="5524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7481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7348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66845" y="6686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8754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90700"/>
            <a:ext cx="10679761" cy="5181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4400" y="45339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4824412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543800" y="64389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1181100"/>
            <a:ext cx="7091563" cy="8153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20600" y="38481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파일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4577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</a:t>
            </a:r>
            <a:r>
              <a:rPr lang="ko-KR" altLang="en-US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만들어보자</a:t>
            </a:r>
            <a:endParaRPr lang="en-US" altLang="ko-KR" sz="4000" b="1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아래표를 보고 멤버변수와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멤버메서드를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만들자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상속받은 </a:t>
            </a:r>
            <a:r>
              <a:rPr lang="en-US" altLang="ko-KR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해보자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원형은 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String </a:t>
            </a:r>
            <a:r>
              <a:rPr lang="en-US" altLang="ko-KR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이며 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IDE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툴의 자동완성 기능을 이용하면 편리하다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시분초를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적절한 문자열로 만들어 반환한다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94377"/>
              </p:ext>
            </p:extLst>
          </p:nvPr>
        </p:nvGraphicFramePr>
        <p:xfrm>
          <a:off x="7772400" y="4112455"/>
          <a:ext cx="99821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5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멤버변수의 값을 문자열로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112455"/>
            <a:ext cx="6883400" cy="3657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846255"/>
            <a:ext cx="4854324" cy="24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27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19500"/>
            <a:ext cx="10172856" cy="3962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19600" y="4686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4381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4381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이기에 같은 패키지내에서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20056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229256" y="5905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0" y="5610135"/>
            <a:ext cx="8419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하였다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066800" y="2649460"/>
            <a:ext cx="15240000" cy="546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2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개선해보자 </a:t>
            </a:r>
            <a:endParaRPr lang="en-US" altLang="ko-KR" sz="3200" b="1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멤버변수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 minute second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등등은 접근제어가 디폴트 이기에 클래스 외부에서 마음대로 값을 넣을 수 있다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 :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 minute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:0~59 second : 0~59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값 입력을 제한해야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멤버변수에 직접 접근을 할 수 있다면 값을 필터링 할 수 없다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막고 메서드를 통해 값을 초기화 하도록 해서 필터링을 해야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38700"/>
            <a:ext cx="11256818" cy="396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0" y="5067300"/>
            <a:ext cx="476726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198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5700"/>
            <a:ext cx="6019800" cy="882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20200" y="1803618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15200" y="2774602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632418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15200" y="5471398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15200" y="7213818"/>
            <a:ext cx="7888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86ECFC-6A63-060A-C3A3-DA72F47173BD}"/>
              </a:ext>
            </a:extLst>
          </p:cNvPr>
          <p:cNvSpPr/>
          <p:nvPr/>
        </p:nvSpPr>
        <p:spPr>
          <a:xfrm>
            <a:off x="7315200" y="8204418"/>
            <a:ext cx="985423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이후에 배울 다형성에서 참조변수에 따라 가리키는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멤버변수가 달라 질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직접 접근이 아닌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이용한다면 클래스를 만드는 사람 의도대로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지정 할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609600" y="1280598"/>
            <a:ext cx="16559836" cy="873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2" grpId="0"/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57200" y="1193542"/>
            <a:ext cx="1752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패턴 만들기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클래스는 프로그램이 서버와 통신하기 위한 기능을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만들것이다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이런 클래스는 여러 개의 객체가 생성되지 못하게 막아 한 개의 객체를 돌려쓰며  서버의 자원을 절약한다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구조를 체계화 해놓은 것이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디자인패턴중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싱글톤패턴이다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만들어 객체는 항상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직접 사용 못하게 막아야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통해서만 객체를 가져 갈수 있도록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1" y="6438900"/>
            <a:ext cx="7848600" cy="33656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371" y="6438900"/>
            <a:ext cx="8026195" cy="2530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609600" y="1280598"/>
            <a:ext cx="16916400" cy="873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400800" y="3695700"/>
            <a:ext cx="4155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쓰는걸까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366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328840-DB86-84D8-068F-C2C8D7FA2285}"/>
              </a:ext>
            </a:extLst>
          </p:cNvPr>
          <p:cNvSpPr txBox="1"/>
          <p:nvPr/>
        </p:nvSpPr>
        <p:spPr>
          <a:xfrm>
            <a:off x="2590800" y="1788974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쓰는 이유가 무엇일까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F0477F-4CF6-1AF2-AFA4-5EAA5706D76E}"/>
              </a:ext>
            </a:extLst>
          </p:cNvPr>
          <p:cNvSpPr/>
          <p:nvPr/>
        </p:nvSpPr>
        <p:spPr>
          <a:xfrm>
            <a:off x="1371600" y="3008174"/>
            <a:ext cx="13183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동일한 라이프 사이클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만들기 위해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5C1BCF-9BFF-9359-D461-3CCB09841A95}"/>
              </a:ext>
            </a:extLst>
          </p:cNvPr>
          <p:cNvSpPr/>
          <p:nvPr/>
        </p:nvSpPr>
        <p:spPr>
          <a:xfrm>
            <a:off x="1371600" y="4151174"/>
            <a:ext cx="1592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메모리를 소모하는 것이다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불필요한 메모리 소모를 막고 응용하여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큐형태로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객체를 관리한다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609600" y="571500"/>
            <a:ext cx="16559836" cy="873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3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0500"/>
            <a:ext cx="12279539" cy="7848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00400" y="11811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352800" y="59817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8336130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폴더가 다르면 파일명이 같아도 된다</a:t>
            </a:r>
            <a:r>
              <a:rPr lang="en-US" altLang="ko-KR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79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23900"/>
            <a:ext cx="3124200" cy="82755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07284" y="3239673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44798" y="8589878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29200" y="4229100"/>
            <a:ext cx="1295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다르면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클래스명이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같아도 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00400" y="3426070"/>
            <a:ext cx="1828800" cy="1218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200400" y="4861676"/>
            <a:ext cx="1828800" cy="3728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1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23885</TotalTime>
  <Words>1325</Words>
  <Application>Microsoft Office PowerPoint</Application>
  <PresentationFormat>사용자 지정</PresentationFormat>
  <Paragraphs>247</Paragraphs>
  <Slides>71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1396</cp:revision>
  <cp:lastPrinted>2023-10-29T04:03:01Z</cp:lastPrinted>
  <dcterms:created xsi:type="dcterms:W3CDTF">2022-10-23T12:09:39Z</dcterms:created>
  <dcterms:modified xsi:type="dcterms:W3CDTF">2024-04-06T00:31:38Z</dcterms:modified>
</cp:coreProperties>
</file>