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81" r:id="rId4"/>
    <p:sldId id="679" r:id="rId5"/>
    <p:sldId id="722" r:id="rId6"/>
    <p:sldId id="715" r:id="rId7"/>
    <p:sldId id="723" r:id="rId8"/>
    <p:sldId id="716" r:id="rId9"/>
    <p:sldId id="717" r:id="rId10"/>
    <p:sldId id="374" r:id="rId11"/>
    <p:sldId id="726" r:id="rId12"/>
    <p:sldId id="727" r:id="rId13"/>
    <p:sldId id="728" r:id="rId14"/>
    <p:sldId id="704" r:id="rId15"/>
    <p:sldId id="703" r:id="rId16"/>
    <p:sldId id="705" r:id="rId17"/>
    <p:sldId id="706" r:id="rId18"/>
    <p:sldId id="275" r:id="rId1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2024-04-04 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</a:t>
            </a:r>
            <a:r>
              <a:rPr lang="ko-KR" altLang="en-US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endParaRPr lang="en-US" altLang="ko-KR" sz="4000" b="1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아래표를 보고 멤버변수와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멤버메서드를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만들자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상속받은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해보자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원형은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String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이며 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IDE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툴의 자동완성 기능을 이용하면 편리하다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시분초를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적절한 문자열로 만들어 반환한다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94377"/>
              </p:ext>
            </p:extLst>
          </p:nvPr>
        </p:nvGraphicFramePr>
        <p:xfrm>
          <a:off x="7772400" y="4112455"/>
          <a:ext cx="99821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5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멤버변수의 값을 문자열로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112455"/>
            <a:ext cx="6883400" cy="3657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846255"/>
            <a:ext cx="4854324" cy="24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2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19500"/>
            <a:ext cx="10172856" cy="396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19600" y="4686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4381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4381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이기에 같은 패키지내에서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20056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229256" y="5905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0" y="5610135"/>
            <a:ext cx="8419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22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개선해보자 </a:t>
            </a:r>
            <a:endParaRPr lang="en-US" altLang="ko-KR" sz="3200" b="1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 minute second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등등은 접근제어가 디폴트 이기에 클래스 외부에서 마음대로 값을 넣을 수 있다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 :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 minute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:0~59 second : 0~59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값 입력을 제한해야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멤버변수에 직접 접근을 할 수 있다면 값을 필터링 할 수 없다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막고 메서드를 통해 값을 초기화 하도록 해서 필터링을 해야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38700"/>
            <a:ext cx="11256818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5067300"/>
            <a:ext cx="476726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1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5700"/>
            <a:ext cx="6019800" cy="882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20200" y="1803618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15200" y="2774602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632418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15200" y="5471398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15200" y="7213818"/>
            <a:ext cx="7888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86ECFC-6A63-060A-C3A3-DA72F47173BD}"/>
              </a:ext>
            </a:extLst>
          </p:cNvPr>
          <p:cNvSpPr/>
          <p:nvPr/>
        </p:nvSpPr>
        <p:spPr>
          <a:xfrm>
            <a:off x="7315200" y="8204418"/>
            <a:ext cx="98542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이후에 배울 다형성에서 참조변수에 따라 가리키는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멤버변수가 달라 질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직접 접근이 아닌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이용한다면 클래스를 만드는 사람 의도대로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지정 할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1193542"/>
            <a:ext cx="1752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패턴 만들기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클래스는 프로그램이 서버와 통신하기 위한 기능을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만들것이다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클래스는 여러 개의 객체가 생성되지 못하게 막아 한 개의 객체를 돌려쓰며  서버의 자원을 절약한다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구조를 체계화 해놓은 것이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디자인패턴중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싱글톤패턴이다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만들어 객체는 항상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직접 사용 못하게 막아야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통해서만 객체를 가져 갈수 있도록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1" y="6438900"/>
            <a:ext cx="7848600" cy="33656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371" y="6438900"/>
            <a:ext cx="8026195" cy="2530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196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328840-DB86-84D8-068F-C2C8D7FA2285}"/>
              </a:ext>
            </a:extLst>
          </p:cNvPr>
          <p:cNvSpPr txBox="1"/>
          <p:nvPr/>
        </p:nvSpPr>
        <p:spPr>
          <a:xfrm>
            <a:off x="2590800" y="1788974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쓰는 이유가 무엇일까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F0477F-4CF6-1AF2-AFA4-5EAA5706D76E}"/>
              </a:ext>
            </a:extLst>
          </p:cNvPr>
          <p:cNvSpPr/>
          <p:nvPr/>
        </p:nvSpPr>
        <p:spPr>
          <a:xfrm>
            <a:off x="1371600" y="3008174"/>
            <a:ext cx="13183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동일한 라이프 사이클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만들기 위해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5C1BCF-9BFF-9359-D461-3CCB09841A95}"/>
              </a:ext>
            </a:extLst>
          </p:cNvPr>
          <p:cNvSpPr/>
          <p:nvPr/>
        </p:nvSpPr>
        <p:spPr>
          <a:xfrm>
            <a:off x="1371600" y="4151174"/>
            <a:ext cx="1592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메모리를 소모하는 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메모리 소모를 막고 응용하여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큐형태로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객체를 관리한다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33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</a:t>
            </a:r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Galaxy, IPhone </a:t>
            </a:r>
            <a:r>
              <a:rPr lang="ko-KR" altLang="en-US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만들자</a:t>
            </a:r>
            <a:r>
              <a:rPr lang="en-US" altLang="ko-KR" sz="4000" b="1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Galaxy, IPhone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객체화 될 필요가 있는가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phoneNumber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가진다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43100"/>
            <a:ext cx="8001000" cy="8279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2400300"/>
            <a:ext cx="3810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2171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43900" y="2047573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010400" y="3848100"/>
            <a:ext cx="2247900" cy="473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396897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휴대폰은 번호를 가진다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12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멤버변수마다 적절한 제어자를 사용하자</a:t>
            </a:r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name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int age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juminNumber</a:t>
            </a:r>
          </a:p>
          <a:p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String gender</a:t>
            </a:r>
          </a:p>
          <a:p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정해지면 변경 될수 없는 값들은 무엇일까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marL="571500" indent="-571500">
              <a:buFontTx/>
              <a:buChar char="-"/>
            </a:pP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초기화 할수 있는 생성자를 만들자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7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24100"/>
            <a:ext cx="17686782" cy="716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483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4533900"/>
            <a:ext cx="6629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96400" y="4533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성별과 주민번호는 한번 정해지면 바뀌지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38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" y="10439400"/>
            <a:ext cx="9310208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81112" y="1333500"/>
            <a:ext cx="1615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b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객체배열을 만들어 아래와 같이 출력해보자</a:t>
            </a:r>
            <a:endParaRPr lang="en-US" altLang="ko-KR" sz="4000" b="1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해서 사용해보자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원형은 </a:t>
            </a:r>
            <a:r>
              <a:rPr lang="en-US" altLang="ko-KR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String toString()</a:t>
            </a:r>
            <a:r>
              <a:rPr lang="ko-KR" altLang="en-US" sz="40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endParaRPr lang="en-US" altLang="ko-KR" sz="40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(@Override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어노테이션을 이용하여 제대로 오버라이드 된건지 체크해볼수있다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82632"/>
            <a:ext cx="9461641" cy="47376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18" y="5282632"/>
            <a:ext cx="766111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9700"/>
            <a:ext cx="17247219" cy="883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10000" y="8039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773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46423" y="7021065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어노테이션을 이용하면 오버라이딩 성공했는지 알수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246689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23878</TotalTime>
  <Words>549</Words>
  <Application>Microsoft Office PowerPoint</Application>
  <PresentationFormat>사용자 지정</PresentationFormat>
  <Paragraphs>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1396</cp:revision>
  <cp:lastPrinted>2023-10-29T04:03:01Z</cp:lastPrinted>
  <dcterms:created xsi:type="dcterms:W3CDTF">2022-10-23T12:09:39Z</dcterms:created>
  <dcterms:modified xsi:type="dcterms:W3CDTF">2024-04-04T02:15:13Z</dcterms:modified>
</cp:coreProperties>
</file>