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805" r:id="rId5"/>
    <p:sldId id="807" r:id="rId6"/>
    <p:sldId id="728" r:id="rId7"/>
    <p:sldId id="730" r:id="rId8"/>
    <p:sldId id="770" r:id="rId9"/>
    <p:sldId id="781" r:id="rId10"/>
    <p:sldId id="782" r:id="rId11"/>
    <p:sldId id="783" r:id="rId12"/>
    <p:sldId id="780" r:id="rId13"/>
    <p:sldId id="784" r:id="rId14"/>
    <p:sldId id="785" r:id="rId15"/>
    <p:sldId id="786" r:id="rId16"/>
    <p:sldId id="787" r:id="rId17"/>
    <p:sldId id="788" r:id="rId18"/>
    <p:sldId id="759" r:id="rId19"/>
    <p:sldId id="760" r:id="rId20"/>
    <p:sldId id="775" r:id="rId21"/>
    <p:sldId id="795" r:id="rId22"/>
    <p:sldId id="774" r:id="rId23"/>
    <p:sldId id="797" r:id="rId24"/>
    <p:sldId id="798" r:id="rId25"/>
    <p:sldId id="796" r:id="rId26"/>
    <p:sldId id="799" r:id="rId27"/>
    <p:sldId id="800" r:id="rId28"/>
    <p:sldId id="801" r:id="rId29"/>
    <p:sldId id="802" r:id="rId30"/>
    <p:sldId id="803" r:id="rId31"/>
    <p:sldId id="275" r:id="rId32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D4848"/>
    <a:srgbClr val="4C5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2024-04-06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1F88DB-5CA9-068F-1AB7-9D82A0212B92}"/>
              </a:ext>
            </a:extLst>
          </p:cNvPr>
          <p:cNvSpPr/>
          <p:nvPr/>
        </p:nvSpPr>
        <p:spPr>
          <a:xfrm>
            <a:off x="609601" y="1104900"/>
            <a:ext cx="14630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err="1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toString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메서드를 </a:t>
            </a:r>
            <a:r>
              <a:rPr lang="ko-KR" altLang="en-US" sz="3600" dirty="0" err="1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오버라이딩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하자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toString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메서드는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Object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상속해준 메서드이다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멤버변수의 값들을 문자열로 반환하는 기능으로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오버라이딩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해보자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클래스에서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toString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오버라이딩하면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자식클래스에 상속이 되므로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클래스에서만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오버라이딩하면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4EC5B-9E4C-C549-4CD2-E6106E376859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0AA4F2-2F49-F7A9-D1D8-F65DE959A35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795731A0-6615-EDB5-9E35-AA9B37A2D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52900"/>
            <a:ext cx="11160663" cy="54102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72E5056-8662-8925-1612-1431BBD6C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7196596"/>
            <a:ext cx="8478552" cy="236650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6A7020-690E-4319-B37F-BFCC59D0FFB5}"/>
              </a:ext>
            </a:extLst>
          </p:cNvPr>
          <p:cNvSpPr/>
          <p:nvPr/>
        </p:nvSpPr>
        <p:spPr>
          <a:xfrm>
            <a:off x="5181600" y="7874499"/>
            <a:ext cx="3581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60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F9FF67-4CF0-D33E-749F-8AE3A43AAB1F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1-4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7CB51E-D543-E4CA-0DBE-25D0ABD16A1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AE3838B-CD9A-84C2-3A79-2D1CA6825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22419"/>
            <a:ext cx="12846612" cy="854548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542BAF-5190-FF95-61C3-0C4887B82DFA}"/>
              </a:ext>
            </a:extLst>
          </p:cNvPr>
          <p:cNvCxnSpPr>
            <a:cxnSpLocks/>
          </p:cNvCxnSpPr>
          <p:nvPr/>
        </p:nvCxnSpPr>
        <p:spPr>
          <a:xfrm flipV="1">
            <a:off x="5638800" y="7353300"/>
            <a:ext cx="1912257" cy="685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FAD758-A93A-D725-EA20-4D159BD672F3}"/>
              </a:ext>
            </a:extLst>
          </p:cNvPr>
          <p:cNvSpPr/>
          <p:nvPr/>
        </p:nvSpPr>
        <p:spPr>
          <a:xfrm>
            <a:off x="914400" y="7734300"/>
            <a:ext cx="4724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023405-2CBE-0586-D32A-195BA815855F}"/>
              </a:ext>
            </a:extLst>
          </p:cNvPr>
          <p:cNvSpPr txBox="1"/>
          <p:nvPr/>
        </p:nvSpPr>
        <p:spPr>
          <a:xfrm>
            <a:off x="7551057" y="6311988"/>
            <a:ext cx="1043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상속해준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이클립스의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자동완성기능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(ctrl+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스페이스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활용해도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71C8B02-C67D-666C-A0BE-A323D03E0BDB}"/>
              </a:ext>
            </a:extLst>
          </p:cNvPr>
          <p:cNvCxnSpPr>
            <a:cxnSpLocks/>
          </p:cNvCxnSpPr>
          <p:nvPr/>
        </p:nvCxnSpPr>
        <p:spPr>
          <a:xfrm>
            <a:off x="5257800" y="8964581"/>
            <a:ext cx="1524000" cy="349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7AB01C-F6B2-C35B-4550-4ABCE2FFC0B2}"/>
              </a:ext>
            </a:extLst>
          </p:cNvPr>
          <p:cNvSpPr txBox="1"/>
          <p:nvPr/>
        </p:nvSpPr>
        <p:spPr>
          <a:xfrm>
            <a:off x="6781800" y="9016055"/>
            <a:ext cx="1104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만들어 반환한다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절대 직접 출력하지 말자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1629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C25D8E-2F51-93E9-EFEE-5A17B9AC1F68}"/>
              </a:ext>
            </a:extLst>
          </p:cNvPr>
          <p:cNvSpPr/>
          <p:nvPr/>
        </p:nvSpPr>
        <p:spPr>
          <a:xfrm>
            <a:off x="609601" y="1104900"/>
            <a:ext cx="14630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err="1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클래스의 기능을 추가하자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클래스에 현재 장바구니에 있는 물품이름과 가격을 문자열로 반환하는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String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getInfoList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메서드를 만들자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앞서 만든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클래스의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toString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기능을 이용하면 편리하다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696084-8D69-53E9-7609-8343878A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26" y="4032051"/>
            <a:ext cx="8967890" cy="609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05B260-3905-188D-4BF3-62F6730EC6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721"/>
          <a:stretch/>
        </p:blipFill>
        <p:spPr>
          <a:xfrm>
            <a:off x="10377358" y="3572120"/>
            <a:ext cx="2729042" cy="145055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8F93EFD-BA14-028B-16F5-DD47C055653D}"/>
              </a:ext>
            </a:extLst>
          </p:cNvPr>
          <p:cNvSpPr/>
          <p:nvPr/>
        </p:nvSpPr>
        <p:spPr>
          <a:xfrm>
            <a:off x="4659789" y="4184451"/>
            <a:ext cx="3276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5C4F5-E42A-AC6E-D088-9E447EDF3A95}"/>
              </a:ext>
            </a:extLst>
          </p:cNvPr>
          <p:cNvSpPr txBox="1"/>
          <p:nvPr/>
        </p:nvSpPr>
        <p:spPr>
          <a:xfrm>
            <a:off x="743026" y="31623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문자열에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줄넘김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문자를 포함하는 방법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2A0FC4-F267-5A17-841A-BDE01456D5F0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1-5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7AFD15-9550-B946-59AC-29DE37047273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97A9E6E2-5D0B-BFDC-338C-F6E4C14DEF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757"/>
          <a:stretch/>
        </p:blipFill>
        <p:spPr>
          <a:xfrm>
            <a:off x="467612" y="5657618"/>
            <a:ext cx="11491208" cy="33720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1A65BA8-AD19-F7B4-CB7A-5AE7CF59FE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6368"/>
          <a:stretch/>
        </p:blipFill>
        <p:spPr>
          <a:xfrm>
            <a:off x="12178197" y="7129096"/>
            <a:ext cx="5995352" cy="182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0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08992F-0FFA-1B2A-1613-2D1C3C7A77C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1-5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8D0673F-49EC-56DE-AA4B-24693844DB8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255189F-E447-8B27-AEF3-D145971751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187"/>
          <a:stretch/>
        </p:blipFill>
        <p:spPr>
          <a:xfrm>
            <a:off x="457200" y="1562100"/>
            <a:ext cx="11977064" cy="48768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864C34C-3272-BE40-7BA3-3F6CFB677B8E}"/>
              </a:ext>
            </a:extLst>
          </p:cNvPr>
          <p:cNvCxnSpPr>
            <a:cxnSpLocks/>
          </p:cNvCxnSpPr>
          <p:nvPr/>
        </p:nvCxnSpPr>
        <p:spPr>
          <a:xfrm flipV="1">
            <a:off x="7315200" y="4076700"/>
            <a:ext cx="1295400" cy="7436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DB8368-2D71-5DB1-FDE2-2818F4529DFF}"/>
              </a:ext>
            </a:extLst>
          </p:cNvPr>
          <p:cNvSpPr/>
          <p:nvPr/>
        </p:nvSpPr>
        <p:spPr>
          <a:xfrm>
            <a:off x="4876800" y="4820334"/>
            <a:ext cx="2819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8E6CDA-3898-D833-21C6-0E074BAF05AF}"/>
              </a:ext>
            </a:extLst>
          </p:cNvPr>
          <p:cNvSpPr txBox="1"/>
          <p:nvPr/>
        </p:nvSpPr>
        <p:spPr>
          <a:xfrm>
            <a:off x="8596086" y="2952065"/>
            <a:ext cx="967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객체의 값을 표현하도록 이미 만들어져 있으므로 재활용한다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9591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A4AFF5-A81B-6ABE-C63D-01AF5F0C30BD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1-6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0DB36C1-656B-B158-50B7-A785E79FAA7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7581C22-70A4-906E-3A62-ED76934B3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67612" y="3848100"/>
            <a:ext cx="11491208" cy="42553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C53B40-61D8-71D7-07AA-234AC13C0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8197" y="5448300"/>
            <a:ext cx="5995352" cy="247773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4F2288C-E039-FFA8-2856-AF885F71384C}"/>
              </a:ext>
            </a:extLst>
          </p:cNvPr>
          <p:cNvSpPr/>
          <p:nvPr/>
        </p:nvSpPr>
        <p:spPr>
          <a:xfrm>
            <a:off x="609601" y="1104900"/>
            <a:ext cx="14630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err="1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클래스의 기능을 추가하자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클래스에 현재 장바구니에 있는 물품 가격의 합계를 구하는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getTotalPrice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메서드를 만들어보자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4968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318F21-E0CB-33D7-B636-590D0E7AFAF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1-6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6D2F5E2-B221-B1B7-83EB-997E5D74BE9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F024D348-3450-CDD2-A156-AB012D1EF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62100"/>
            <a:ext cx="11977064" cy="8153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AFAB072-F334-3AF7-1606-E4FAF95AF160}"/>
              </a:ext>
            </a:extLst>
          </p:cNvPr>
          <p:cNvCxnSpPr>
            <a:cxnSpLocks/>
          </p:cNvCxnSpPr>
          <p:nvPr/>
        </p:nvCxnSpPr>
        <p:spPr>
          <a:xfrm>
            <a:off x="6553200" y="8267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BFD374-57D3-D337-41D3-1AD526433F34}"/>
              </a:ext>
            </a:extLst>
          </p:cNvPr>
          <p:cNvSpPr/>
          <p:nvPr/>
        </p:nvSpPr>
        <p:spPr>
          <a:xfrm>
            <a:off x="1905000" y="7962899"/>
            <a:ext cx="4648200" cy="761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0D185D-1023-2143-F6C2-83BC3DA5B305}"/>
              </a:ext>
            </a:extLst>
          </p:cNvPr>
          <p:cNvSpPr txBox="1"/>
          <p:nvPr/>
        </p:nvSpPr>
        <p:spPr>
          <a:xfrm>
            <a:off x="7797800" y="6819900"/>
            <a:ext cx="982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foreach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이용해 장바구니에 들어있는 물품리스트를 하나씩 가져와 가격의 합계를 구한다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5920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481EF-FF84-FB0B-D627-F690E13BC026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1-7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F03B1AD-3FA8-0894-F303-CC09D651C24A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80421E-5F90-4B91-E3B7-06E65AEAFC2A}"/>
              </a:ext>
            </a:extLst>
          </p:cNvPr>
          <p:cNvSpPr/>
          <p:nvPr/>
        </p:nvSpPr>
        <p:spPr>
          <a:xfrm>
            <a:off x="609600" y="1104900"/>
            <a:ext cx="175259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현재 자전거 재고가 없어 장바구니에  자전거를 담지 못하게 해보자</a:t>
            </a:r>
            <a:r>
              <a:rPr lang="en-US" altLang="ko-KR" sz="28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클래스의 멤버변수인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itemList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현재 외부에서 사용 할 수 있게 열려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itemList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외부에 열려 있으면 리스트에 특정 물건을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하는걸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막을 방법이 없다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따라서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private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itemList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외부에서 직접 사용하지 못하게 막아야 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대신 물건을 넣을 다른 방법을 제공해줘야 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클래스에서 멤버변수인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itemList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물건을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넣을수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있는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public void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addItem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(Item item)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메서드를 만들어야 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en-US" altLang="ko-KR" sz="2800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addItem</a:t>
            </a:r>
            <a:r>
              <a:rPr lang="ko-KR" altLang="en-US" sz="28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 내부에서 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instanceof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활용해서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객체가 자전거인지 확인해야 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609273-228A-8A3E-69D6-9CCFAD0C4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610100"/>
            <a:ext cx="7794107" cy="46938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2A948F5-0D16-8846-87F5-DEEEEE2E9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737" y="5341509"/>
            <a:ext cx="835510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22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4783BD-47D4-3E39-0F8E-CF559CFF7028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1-7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2C72C8-CFCA-C03A-640E-E7A934DB8BE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8700B8D-D250-0CC0-0D85-BA7B162B5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85900"/>
            <a:ext cx="8241823" cy="30590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85ECC3-5DA2-59A1-6F60-F582EF53D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43" y="5219700"/>
            <a:ext cx="7960498" cy="39624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2A4E92-84FA-3CFA-58FB-3D3FDF45FA68}"/>
              </a:ext>
            </a:extLst>
          </p:cNvPr>
          <p:cNvCxnSpPr>
            <a:cxnSpLocks/>
          </p:cNvCxnSpPr>
          <p:nvPr/>
        </p:nvCxnSpPr>
        <p:spPr>
          <a:xfrm>
            <a:off x="2286000" y="2993571"/>
            <a:ext cx="3352800" cy="1687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A3556D-40AF-DE2F-CA26-4C21AFA7C8B4}"/>
              </a:ext>
            </a:extLst>
          </p:cNvPr>
          <p:cNvSpPr/>
          <p:nvPr/>
        </p:nvSpPr>
        <p:spPr>
          <a:xfrm>
            <a:off x="914400" y="2552700"/>
            <a:ext cx="1371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6F795A-C866-0C10-A489-9DD3F926E122}"/>
              </a:ext>
            </a:extLst>
          </p:cNvPr>
          <p:cNvSpPr txBox="1"/>
          <p:nvPr/>
        </p:nvSpPr>
        <p:spPr>
          <a:xfrm>
            <a:off x="5791200" y="2808514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밖에서 직접 사용하면 필터링 할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64BBBA-164F-807C-1E2D-400F401EA9DE}"/>
              </a:ext>
            </a:extLst>
          </p:cNvPr>
          <p:cNvCxnSpPr>
            <a:cxnSpLocks/>
          </p:cNvCxnSpPr>
          <p:nvPr/>
        </p:nvCxnSpPr>
        <p:spPr>
          <a:xfrm flipV="1">
            <a:off x="5163457" y="5331457"/>
            <a:ext cx="3991429" cy="1140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4917F9-897B-9D34-C320-3D5858ABC246}"/>
              </a:ext>
            </a:extLst>
          </p:cNvPr>
          <p:cNvSpPr/>
          <p:nvPr/>
        </p:nvSpPr>
        <p:spPr>
          <a:xfrm>
            <a:off x="3200400" y="6564086"/>
            <a:ext cx="2438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C188EE-C40B-59CB-0F17-F01D5A7015A7}"/>
              </a:ext>
            </a:extLst>
          </p:cNvPr>
          <p:cNvSpPr txBox="1"/>
          <p:nvPr/>
        </p:nvSpPr>
        <p:spPr>
          <a:xfrm>
            <a:off x="9154886" y="4871172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장바구니에 넣으려는 물건이 자전거 인지 판단한다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A5BD2F1-1AB4-9E01-9A84-942DBCA8B677}"/>
              </a:ext>
            </a:extLst>
          </p:cNvPr>
          <p:cNvCxnSpPr>
            <a:cxnSpLocks/>
          </p:cNvCxnSpPr>
          <p:nvPr/>
        </p:nvCxnSpPr>
        <p:spPr>
          <a:xfrm>
            <a:off x="4191000" y="7277100"/>
            <a:ext cx="4800600" cy="115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E6F6BF2-8CE4-E802-AF05-9FF8B4F7ABF1}"/>
              </a:ext>
            </a:extLst>
          </p:cNvPr>
          <p:cNvSpPr txBox="1"/>
          <p:nvPr/>
        </p:nvSpPr>
        <p:spPr>
          <a:xfrm>
            <a:off x="9154886" y="6792686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이더라도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메서드를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종료하는것은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826B846-2982-BECD-D93C-B11E400F8FD9}"/>
              </a:ext>
            </a:extLst>
          </p:cNvPr>
          <p:cNvCxnSpPr>
            <a:cxnSpLocks/>
          </p:cNvCxnSpPr>
          <p:nvPr/>
        </p:nvCxnSpPr>
        <p:spPr>
          <a:xfrm>
            <a:off x="5040675" y="8326799"/>
            <a:ext cx="4800600" cy="115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6586B8-7BBF-3D2D-BB37-B43DFC31AC69}"/>
              </a:ext>
            </a:extLst>
          </p:cNvPr>
          <p:cNvSpPr txBox="1"/>
          <p:nvPr/>
        </p:nvSpPr>
        <p:spPr>
          <a:xfrm>
            <a:off x="9652000" y="8300703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이용한다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533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20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533400" y="1333500"/>
            <a:ext cx="1615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User, Weapon, Repairable, Sword, Gun, Punch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각각의 관계에 맞게 클래스 설계를 하자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Weapon: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클래스  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: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가진다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무기는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개만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가질수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Sword, Gun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수리가 가능하다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041050"/>
            <a:ext cx="9651874" cy="52934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7353300"/>
            <a:ext cx="5334235" cy="18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4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6227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Part11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다형성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 클래스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400" y="1485900"/>
            <a:ext cx="6966855" cy="1219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53" y="5288567"/>
            <a:ext cx="6566647" cy="9486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92" y="6835964"/>
            <a:ext cx="8055908" cy="7983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3519" y="5779026"/>
            <a:ext cx="6343866" cy="10048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3447" y="1485900"/>
            <a:ext cx="5334000" cy="1118914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422277" y="2705100"/>
            <a:ext cx="10881551" cy="25834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4125446" y="2705100"/>
            <a:ext cx="10178382" cy="4130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13775452" y="2705100"/>
            <a:ext cx="528376" cy="30739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738617E-4675-8325-8F61-006E328A0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6071" y="1438131"/>
            <a:ext cx="4937448" cy="17211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048000" y="2652982"/>
            <a:ext cx="374277" cy="2635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3182600" y="6362700"/>
            <a:ext cx="228600" cy="1146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458200" y="7634297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Punch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수리가 불가능하므로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구현하지 않는다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200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47900"/>
            <a:ext cx="11532033" cy="63246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743200" y="3238500"/>
            <a:ext cx="40386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81800" y="2437537"/>
            <a:ext cx="1074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다형성으로 인해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Gun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부모는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이고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변수에 들어갈수 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581400" y="5591770"/>
            <a:ext cx="4953000" cy="618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763000" y="4533037"/>
            <a:ext cx="929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참조변수에 들어가 있는 실질적인 객체가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구현한 객체라면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7481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85800" y="1066800"/>
            <a:ext cx="17145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2-1 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문제에서 만든 클래스에 기능을 추가해보자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멤버변수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String id, int hp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추가 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생성자를 이용해 멤버변수를 초기화 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무기는 멤버변수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damage, int durability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가진다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어느 클래스에 추가할지 생각해보자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무기들은 생성자로 멤버변수를 초기화 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모든 무기 클래스들은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오버라이딩하여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멤버변수의 값을 문자열로 반환한다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81" y="5600700"/>
            <a:ext cx="12041481" cy="304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7277100"/>
            <a:ext cx="8905653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60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92" y="1562100"/>
            <a:ext cx="10782570" cy="65532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953000" y="4076700"/>
            <a:ext cx="175260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78283" y="3409771"/>
            <a:ext cx="952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통해 멤버변수를 초기화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무기 객체도 생성자를 통해 받는다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429000" y="6362700"/>
            <a:ext cx="1295400" cy="3231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724400" y="6039534"/>
            <a:ext cx="1104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상속해준 메서드를 오버라이딩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8839200" y="7501235"/>
            <a:ext cx="228600" cy="1071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934200" y="8639770"/>
            <a:ext cx="1104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Weapon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toString()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736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19300"/>
            <a:ext cx="9782719" cy="784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737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무기들이 공통으로 가져야 하는 멤버변수와 메서드를 만든다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0" y="1714500"/>
            <a:ext cx="6315075" cy="27908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4533900"/>
            <a:ext cx="6019800" cy="30544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0" y="7429500"/>
            <a:ext cx="66103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05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85800" y="1066800"/>
            <a:ext cx="17145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2.User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공격할수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있는기능을</a:t>
            </a:r>
            <a:r>
              <a:rPr lang="ko-KR" altLang="en-US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추가하자</a:t>
            </a:r>
            <a:r>
              <a:rPr lang="en-US" altLang="ko-KR" sz="36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attack(User)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추가하고 매개변수로 들어온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체력을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의공격력 만큼 감소 시키자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누가 누구를 공격했는지 출력하자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무기들은 한번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공격시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durability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감소된다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내구도가 없다면 공격할 수 없고 그럴 경우 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sysout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내구도가 없음을 알려주자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5372100"/>
            <a:ext cx="6622920" cy="30915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533900"/>
            <a:ext cx="9507856" cy="4724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886200" y="797641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05400" y="7671613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내구도가 없어 공격할수없다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588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71700"/>
            <a:ext cx="9504218" cy="48006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334000" y="5295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629400" y="49911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자신의 무기의 공격력만큼 상대방의 체력을 감소시킨다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048000" y="6334035"/>
            <a:ext cx="914400" cy="552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114800" y="6762571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공격에 성공했으니 자신의 내구도를 감소시킨다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331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2-4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57200" y="1181100"/>
            <a:ext cx="1615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대장장이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추가하여 무기를 </a:t>
            </a:r>
            <a:r>
              <a:rPr lang="ko-KR" altLang="en-US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수리해보자</a:t>
            </a:r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repaire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(Weapon) 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구현하자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 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받은 무기의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durability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회복시킨다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Sword,Gun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수리가 가능하다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수리가 불가능한 무기가 매개변수로 오면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sysout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거부 메시지를 출력하자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Reparable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활용하자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72" y="4523958"/>
            <a:ext cx="10264367" cy="55725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247" y="6286500"/>
            <a:ext cx="8618559" cy="22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93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2-4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95500"/>
            <a:ext cx="12371137" cy="42672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677400" y="4152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972800" y="38481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구현한 클래스만 수리를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502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2-5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57199" y="1126272"/>
            <a:ext cx="1719251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대장장이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개선해보자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repaire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직접 무기를 수리하고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무기마다 수리하는 방법이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다를것이고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내구도 또한 한번에 올라가는 양이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다를수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대장장이의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repaire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통해 무기마다 수리되는 방법을 다르게 준다면 기능구현은 가능하나 유지보수 측면에서 좋지 않다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무기가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추가될때마다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대장장이 클래스가 수정되어야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하기때문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해당 코드는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다른곳으로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옮겨야 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Hint : Repairable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인터페이스에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repaired()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추상메서드를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추가한다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각각의 무기 클래스마다 자신이 어떻게 수리 되어야 할지를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repaired()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추상메서드를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구현함으로써 정의한다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그리고 대장장이의 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repaire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매개변수로 받은 무기 객체의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repaired()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호출함으로써 수리되는 타이밍만 결정하고 어떻게 수리 할지는 무기 스스로에게 위임한다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제어역전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(IOC)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대해 공부해보면 방법을 알 수 있다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204086"/>
            <a:ext cx="7924800" cy="40738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6231672"/>
            <a:ext cx="9962606" cy="1981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4782800" y="7450872"/>
            <a:ext cx="213360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48919" y="8413091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무기마다 회복되는양이 다르다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61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42887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90700"/>
            <a:ext cx="8797855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82F649-5627-9F29-17A6-0BF63AB4C111}"/>
              </a:ext>
            </a:extLst>
          </p:cNvPr>
          <p:cNvSpPr txBox="1"/>
          <p:nvPr/>
        </p:nvSpPr>
        <p:spPr>
          <a:xfrm>
            <a:off x="304800" y="114300"/>
            <a:ext cx="1082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2-5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(expert)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92A928D-4701-0109-2E26-359327D4A35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267200" y="4152900"/>
            <a:ext cx="339655" cy="2209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828800" y="6522721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직접 수리하지 않고 무기가 구현해놓은 메서드를 호출한다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1257300"/>
            <a:ext cx="7315200" cy="506103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1430000" y="5353229"/>
            <a:ext cx="339655" cy="2209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91600" y="772305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무기마다 자신이 어떻게 수리될지를 직접 구현한다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22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7F9E1C-655F-0682-AC36-1F022B4551DB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9011BB7-2DE2-CABD-3BA6-ACF9AD84B88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0622F8-F078-8A11-86B3-79AD2E3C6CB5}"/>
              </a:ext>
            </a:extLst>
          </p:cNvPr>
          <p:cNvSpPr txBox="1"/>
          <p:nvPr/>
        </p:nvSpPr>
        <p:spPr>
          <a:xfrm>
            <a:off x="685800" y="1181100"/>
            <a:ext cx="1798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쇼핑몰 장바구니를 구현해보자</a:t>
            </a:r>
            <a:endParaRPr lang="en-US" altLang="ko-KR" sz="3600" dirty="0">
              <a:solidFill>
                <a:srgbClr val="4C50BB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ShoppingBasket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, TV, Sofa, Bicycle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장바구니는 여러 아이템들을 가진다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장바구니와 아이템은 포함관계이다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.)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장바구니는 여러 개의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TV, Sofa, Bicycle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가질 수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따라서 멤버변수로 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TV[], Sofa[],Bicycle[]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처럼 배열로써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가지 종류의 물건을 가져야 하지만 배열 대신 앞서 배운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List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이용하여 보자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C84B809-722C-3E18-A9EC-1CC3EB759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838700"/>
            <a:ext cx="11235114" cy="512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B4EFEB-7377-FAEB-F2D6-959F2E441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92" y="2357522"/>
            <a:ext cx="16165955" cy="4125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BFCBB4-3A7B-5A5B-9384-81CE0CFDF0F6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4F082E-4FD1-A7D5-27FB-E39F29C0BB92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C530BC8-865F-8A69-2554-516756FA073E}"/>
              </a:ext>
            </a:extLst>
          </p:cNvPr>
          <p:cNvCxnSpPr>
            <a:cxnSpLocks/>
          </p:cNvCxnSpPr>
          <p:nvPr/>
        </p:nvCxnSpPr>
        <p:spPr>
          <a:xfrm flipH="1">
            <a:off x="4419600" y="4991100"/>
            <a:ext cx="990600" cy="1492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A8F867-EFC0-92AD-1407-B06C6D0D1B0C}"/>
              </a:ext>
            </a:extLst>
          </p:cNvPr>
          <p:cNvSpPr/>
          <p:nvPr/>
        </p:nvSpPr>
        <p:spPr>
          <a:xfrm>
            <a:off x="3848100" y="3543300"/>
            <a:ext cx="3543300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161EB7-83B7-A0F5-0139-AC3D18194FEE}"/>
              </a:ext>
            </a:extLst>
          </p:cNvPr>
          <p:cNvSpPr txBox="1"/>
          <p:nvPr/>
        </p:nvSpPr>
        <p:spPr>
          <a:xfrm>
            <a:off x="152400" y="6483403"/>
            <a:ext cx="12172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물건 여러 개가 들어가야 하니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활용한다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List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요소는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어떤타입이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될지는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&lt;&gt;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사이에 작성한다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5E8E948-7506-BD7A-D87C-8B1CD8A80E66}"/>
              </a:ext>
            </a:extLst>
          </p:cNvPr>
          <p:cNvCxnSpPr>
            <a:cxnSpLocks/>
          </p:cNvCxnSpPr>
          <p:nvPr/>
        </p:nvCxnSpPr>
        <p:spPr>
          <a:xfrm>
            <a:off x="12573000" y="4838700"/>
            <a:ext cx="609600" cy="14987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255CFE-0581-E871-24C3-C95DA55DB9FA}"/>
              </a:ext>
            </a:extLst>
          </p:cNvPr>
          <p:cNvSpPr/>
          <p:nvPr/>
        </p:nvSpPr>
        <p:spPr>
          <a:xfrm>
            <a:off x="8684622" y="3390900"/>
            <a:ext cx="8231778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402B23-6BDD-98F7-BCA3-EC7C9E18281E}"/>
              </a:ext>
            </a:extLst>
          </p:cNvPr>
          <p:cNvSpPr txBox="1"/>
          <p:nvPr/>
        </p:nvSpPr>
        <p:spPr>
          <a:xfrm>
            <a:off x="11818257" y="6434533"/>
            <a:ext cx="5266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클래스 이므로 객체 생성을 해야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880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685800" y="1181100"/>
            <a:ext cx="1798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1-1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만든 장바구니 클래스는 물건의 종류마다 별도의 멤버변수로 가지고 있다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이러한 방식의 문제점은 물건의 종류가 늘어날 때마다 멤버변수를 계속 추가해줘야 </a:t>
            </a:r>
            <a:r>
              <a:rPr lang="ko-KR" altLang="en-US" sz="3600" dirty="0" err="1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한다는것이다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문제는 </a:t>
            </a:r>
            <a:r>
              <a:rPr lang="en-US" altLang="ko-KR" sz="3600" dirty="0" err="1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TV,Sofa,Bicycle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클래스가 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 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이라는 클래스를 부모로 설정하고 </a:t>
            </a:r>
            <a:endParaRPr lang="en-US" altLang="ko-KR" sz="3600" dirty="0">
              <a:solidFill>
                <a:srgbClr val="4C50BB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장바구니 클래스는 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List&lt;Item&gt; 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타입의 멤버변수 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 만을 가진다면 해결된다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해당 멤버변수는 어떠한 타입의 객체이건 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자식이기만 하면 다형성에 의해 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List</a:t>
            </a:r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요소로 추가될 수 있다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 Item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F3D69C4-1B39-DD3F-C6CB-B51976E21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4991100"/>
            <a:ext cx="1049019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6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2593A13-CA02-C0AD-92F0-810E2842D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353518"/>
            <a:ext cx="6230531" cy="1981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9F65C19-B764-6A50-5644-83EC7CC17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4353518"/>
            <a:ext cx="6344192" cy="23622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C9B2A73-033D-8161-1F87-0C119E6A5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65" y="7871826"/>
            <a:ext cx="6101435" cy="146267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C9333FC-C3F3-ED66-8A9F-314DF8045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7923440"/>
            <a:ext cx="6094321" cy="141106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1B8DA5F-3D8C-1373-2C6A-4743FF2426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9200" y="7858719"/>
            <a:ext cx="5638800" cy="147578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733800" y="6715718"/>
            <a:ext cx="6905896" cy="1156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9371761" y="6715718"/>
            <a:ext cx="1600619" cy="1207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1249296" y="6715718"/>
            <a:ext cx="3609704" cy="1143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47E92E5-196F-023C-06DA-492767B16683}"/>
              </a:ext>
            </a:extLst>
          </p:cNvPr>
          <p:cNvSpPr txBox="1"/>
          <p:nvPr/>
        </p:nvSpPr>
        <p:spPr>
          <a:xfrm>
            <a:off x="762000" y="1201111"/>
            <a:ext cx="141675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ShoppingBasket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여러 개의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가진다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포함관계인 멤버변수로 표현을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타입은 다형성으로 인해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자식들 모두를 가질 수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itemList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배열은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자식이면 어떤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객체든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넣을 수 있다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00B055-E2AA-39BE-48C5-2BD49611585E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37907D5-1F42-CB1B-5C3C-E10ACCBD0553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02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00" y="1104900"/>
            <a:ext cx="17068799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클래스들의 내부를 구현해보자</a:t>
            </a:r>
            <a:r>
              <a:rPr lang="en-US" altLang="ko-KR" sz="3600" dirty="0">
                <a:solidFill>
                  <a:srgbClr val="4C50BB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모든 물품들은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int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barcodeNumber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String name, int price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 가지고 있어야 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 (</a:t>
            </a:r>
            <a:r>
              <a:rPr lang="ko-KR" altLang="en-US" sz="3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멤버변수들은 어떤 클래스에 있어야 할까</a:t>
            </a:r>
            <a:r>
              <a:rPr lang="en-US" altLang="ko-KR" sz="3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멤버변수는 생성자를 통해 초기화 하자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생성자는 상속되지 않는다</a:t>
            </a:r>
            <a:r>
              <a:rPr lang="en-US" altLang="ko-KR" sz="3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Item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클래스는 객체화 될 필요가 있는가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BA3E6-3463-34C0-C564-8DFFE546F64B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FEA5E5-A370-B32E-909D-075CCB2BC7A7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82F0463-1B10-3F2B-5C63-EE00CD768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4199872"/>
            <a:ext cx="7135221" cy="46774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B709954-B232-3A11-76EC-6B0051DED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479" y="4420325"/>
            <a:ext cx="10328567" cy="114300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9262D2-11FE-3972-FEB8-A232662DE43B}"/>
              </a:ext>
            </a:extLst>
          </p:cNvPr>
          <p:cNvCxnSpPr>
            <a:cxnSpLocks/>
          </p:cNvCxnSpPr>
          <p:nvPr/>
        </p:nvCxnSpPr>
        <p:spPr>
          <a:xfrm>
            <a:off x="5486400" y="7095472"/>
            <a:ext cx="22584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C23FF68-5AB2-2ED1-D285-49894561F679}"/>
              </a:ext>
            </a:extLst>
          </p:cNvPr>
          <p:cNvSpPr/>
          <p:nvPr/>
        </p:nvSpPr>
        <p:spPr>
          <a:xfrm>
            <a:off x="1600200" y="6790672"/>
            <a:ext cx="3886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B57F2E-5D2C-E6C9-60A9-66CB93FFCD35}"/>
              </a:ext>
            </a:extLst>
          </p:cNvPr>
          <p:cNvSpPr txBox="1"/>
          <p:nvPr/>
        </p:nvSpPr>
        <p:spPr>
          <a:xfrm>
            <a:off x="7744822" y="6636374"/>
            <a:ext cx="891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다형성에 의해 장바구니에 어떤 객체가 들어있든 꺼내서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변수에 넣을 수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4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2DD5F4E9-0EE7-4CE2-1A20-7EA739B32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93" y="6371790"/>
            <a:ext cx="8429007" cy="37247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C5C58A-4DF4-2338-F617-208AEE8B0467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D7028CE-F7EB-2815-E1E0-F603F96D405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77D0F19-61F3-D8A7-CA12-D6914C065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81100"/>
            <a:ext cx="7848600" cy="461305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F7EFE29-3048-DED7-F4F6-7279ABB87D32}"/>
              </a:ext>
            </a:extLst>
          </p:cNvPr>
          <p:cNvCxnSpPr>
            <a:cxnSpLocks/>
          </p:cNvCxnSpPr>
          <p:nvPr/>
        </p:nvCxnSpPr>
        <p:spPr>
          <a:xfrm>
            <a:off x="2590800" y="1584512"/>
            <a:ext cx="2667000" cy="311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C59C34-B9E5-AAF4-0CE1-CF135BC849C2}"/>
              </a:ext>
            </a:extLst>
          </p:cNvPr>
          <p:cNvSpPr/>
          <p:nvPr/>
        </p:nvSpPr>
        <p:spPr>
          <a:xfrm>
            <a:off x="1295400" y="1181100"/>
            <a:ext cx="1295400" cy="239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D183F7-B4E8-E4CB-2A79-CCBB1D7C2339}"/>
              </a:ext>
            </a:extLst>
          </p:cNvPr>
          <p:cNvSpPr txBox="1"/>
          <p:nvPr/>
        </p:nvSpPr>
        <p:spPr>
          <a:xfrm>
            <a:off x="5791200" y="1330175"/>
            <a:ext cx="12392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Item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객체화될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필요가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오직 상속의 목적만을 가진다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5D2A95B-4DC8-8DD1-C260-6F46B899E767}"/>
              </a:ext>
            </a:extLst>
          </p:cNvPr>
          <p:cNvCxnSpPr>
            <a:cxnSpLocks/>
          </p:cNvCxnSpPr>
          <p:nvPr/>
        </p:nvCxnSpPr>
        <p:spPr>
          <a:xfrm>
            <a:off x="5820229" y="4549001"/>
            <a:ext cx="2667000" cy="311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3542E7-F7F7-6F3D-5CC3-A242880D2C00}"/>
              </a:ext>
            </a:extLst>
          </p:cNvPr>
          <p:cNvSpPr txBox="1"/>
          <p:nvPr/>
        </p:nvSpPr>
        <p:spPr>
          <a:xfrm>
            <a:off x="8686800" y="4294664"/>
            <a:ext cx="123921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생성자는 상속이 안되지만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이용해 사용 할 순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모든 자식마다 생성자를 만들지 않고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부모에서 만든 생성자를 재활용 하도록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9D73081-CFFD-DF25-D08D-256A1657B92D}"/>
              </a:ext>
            </a:extLst>
          </p:cNvPr>
          <p:cNvCxnSpPr>
            <a:cxnSpLocks/>
          </p:cNvCxnSpPr>
          <p:nvPr/>
        </p:nvCxnSpPr>
        <p:spPr>
          <a:xfrm flipV="1">
            <a:off x="6629400" y="8801100"/>
            <a:ext cx="2057400" cy="513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E6DA08E-5744-D29E-9945-76395B16AF4D}"/>
              </a:ext>
            </a:extLst>
          </p:cNvPr>
          <p:cNvSpPr txBox="1"/>
          <p:nvPr/>
        </p:nvSpPr>
        <p:spPr>
          <a:xfrm>
            <a:off x="8753568" y="7656374"/>
            <a:ext cx="9077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부모의 생성자를 이용해 멤버변수를 초기화 하고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역시 부모가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상속시켜준것이기에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가능하다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74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29031</TotalTime>
  <Words>1184</Words>
  <Application>Microsoft Office PowerPoint</Application>
  <PresentationFormat>사용자 지정</PresentationFormat>
  <Paragraphs>136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G마켓 산스 Bold</vt:lpstr>
      <vt:lpstr>G마켓 산스 Light</vt:lpstr>
      <vt:lpstr>G마켓 산스 Medium</vt:lpstr>
      <vt:lpstr>G마켓 산스 TTF Bold</vt:lpstr>
      <vt:lpstr>G마켓 산스 TTF Medium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1704</cp:revision>
  <cp:lastPrinted>2023-03-05T06:41:03Z</cp:lastPrinted>
  <dcterms:created xsi:type="dcterms:W3CDTF">2022-10-23T12:09:39Z</dcterms:created>
  <dcterms:modified xsi:type="dcterms:W3CDTF">2024-04-06T02:27:00Z</dcterms:modified>
</cp:coreProperties>
</file>