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258" r:id="rId3"/>
    <p:sldId id="259" r:id="rId4"/>
    <p:sldId id="661" r:id="rId5"/>
    <p:sldId id="706" r:id="rId6"/>
    <p:sldId id="711" r:id="rId7"/>
    <p:sldId id="769" r:id="rId8"/>
    <p:sldId id="770" r:id="rId9"/>
    <p:sldId id="281" r:id="rId10"/>
    <p:sldId id="771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79" r:id="rId19"/>
    <p:sldId id="782" r:id="rId20"/>
    <p:sldId id="780" r:id="rId21"/>
    <p:sldId id="781" r:id="rId22"/>
    <p:sldId id="783" r:id="rId23"/>
    <p:sldId id="784" r:id="rId24"/>
    <p:sldId id="785" r:id="rId25"/>
    <p:sldId id="786" r:id="rId26"/>
    <p:sldId id="811" r:id="rId27"/>
    <p:sldId id="812" r:id="rId28"/>
    <p:sldId id="787" r:id="rId29"/>
    <p:sldId id="789" r:id="rId30"/>
    <p:sldId id="790" r:id="rId31"/>
    <p:sldId id="788" r:id="rId32"/>
    <p:sldId id="791" r:id="rId33"/>
    <p:sldId id="728" r:id="rId34"/>
    <p:sldId id="814" r:id="rId35"/>
    <p:sldId id="803" r:id="rId36"/>
    <p:sldId id="815" r:id="rId37"/>
    <p:sldId id="816" r:id="rId38"/>
    <p:sldId id="817" r:id="rId39"/>
    <p:sldId id="374" r:id="rId40"/>
    <p:sldId id="792" r:id="rId41"/>
    <p:sldId id="793" r:id="rId42"/>
    <p:sldId id="800" r:id="rId43"/>
    <p:sldId id="794" r:id="rId44"/>
    <p:sldId id="796" r:id="rId45"/>
    <p:sldId id="797" r:id="rId46"/>
    <p:sldId id="798" r:id="rId47"/>
    <p:sldId id="799" r:id="rId48"/>
    <p:sldId id="801" r:id="rId49"/>
    <p:sldId id="795" r:id="rId50"/>
    <p:sldId id="759" r:id="rId51"/>
    <p:sldId id="760" r:id="rId52"/>
    <p:sldId id="818" r:id="rId53"/>
    <p:sldId id="809" r:id="rId54"/>
    <p:sldId id="819" r:id="rId55"/>
    <p:sldId id="807" r:id="rId56"/>
    <p:sldId id="820" r:id="rId57"/>
    <p:sldId id="808" r:id="rId58"/>
    <p:sldId id="275" r:id="rId59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848"/>
    <a:srgbClr val="4C50BC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5" autoAdjust="0"/>
  </p:normalViewPr>
  <p:slideViewPr>
    <p:cSldViewPr>
      <p:cViewPr varScale="1">
        <p:scale>
          <a:sx n="66" d="100"/>
          <a:sy n="66" d="100"/>
        </p:scale>
        <p:origin x="101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2024-04-06 Saturday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9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762000" y="1485900"/>
            <a:ext cx="1767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발생시 별도의 처리를 하지 않으면 프로그램이 비정상 종료된다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05100"/>
            <a:ext cx="9764597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1B1B75-9AB2-2013-BB6F-014393500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8115300"/>
            <a:ext cx="4669969" cy="838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469B41-CB1D-4442-AE4F-439C343DFFDD}"/>
              </a:ext>
            </a:extLst>
          </p:cNvPr>
          <p:cNvCxnSpPr>
            <a:cxnSpLocks/>
          </p:cNvCxnSpPr>
          <p:nvPr/>
        </p:nvCxnSpPr>
        <p:spPr>
          <a:xfrm>
            <a:off x="1905000" y="6743700"/>
            <a:ext cx="6400800" cy="1143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7D7ED-FFE5-7940-8928-098E763BE29A}"/>
              </a:ext>
            </a:extLst>
          </p:cNvPr>
          <p:cNvSpPr/>
          <p:nvPr/>
        </p:nvSpPr>
        <p:spPr>
          <a:xfrm>
            <a:off x="838199" y="6509657"/>
            <a:ext cx="1066801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FEE32-966C-754B-FA30-4B36778FD805}"/>
              </a:ext>
            </a:extLst>
          </p:cNvPr>
          <p:cNvSpPr txBox="1"/>
          <p:nvPr/>
        </p:nvSpPr>
        <p:spPr>
          <a:xfrm>
            <a:off x="8305800" y="769044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줄 이더라도 중괄호 생략 불가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catch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162697-71CD-91B7-355A-FF15A090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100"/>
            <a:ext cx="10210800" cy="1021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228600" y="3429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 중첩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350CA7-7D9E-D5BC-71A2-76542762DA7E}"/>
              </a:ext>
            </a:extLst>
          </p:cNvPr>
          <p:cNvCxnSpPr>
            <a:cxnSpLocks/>
          </p:cNvCxnSpPr>
          <p:nvPr/>
        </p:nvCxnSpPr>
        <p:spPr>
          <a:xfrm flipH="1" flipV="1">
            <a:off x="3924300" y="2552700"/>
            <a:ext cx="3086100" cy="1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193D77-5A18-A0DA-BB53-F16BFE75FA0E}"/>
              </a:ext>
            </a:extLst>
          </p:cNvPr>
          <p:cNvSpPr/>
          <p:nvPr/>
        </p:nvSpPr>
        <p:spPr>
          <a:xfrm>
            <a:off x="7010400" y="1638300"/>
            <a:ext cx="91440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64B7A-CA1C-488F-8ABC-692B60D8B6B5}"/>
              </a:ext>
            </a:extLst>
          </p:cNvPr>
          <p:cNvSpPr txBox="1"/>
          <p:nvPr/>
        </p:nvSpPr>
        <p:spPr>
          <a:xfrm>
            <a:off x="381000" y="2066211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 사용 가능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14B2D-5101-9468-FBA4-85DE6949CD2E}"/>
              </a:ext>
            </a:extLst>
          </p:cNvPr>
          <p:cNvSpPr txBox="1"/>
          <p:nvPr/>
        </p:nvSpPr>
        <p:spPr>
          <a:xfrm>
            <a:off x="457200" y="535001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변수명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중복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2FD05C8-47C0-8BD0-E666-89DB9DE9F93D}"/>
              </a:ext>
            </a:extLst>
          </p:cNvPr>
          <p:cNvCxnSpPr>
            <a:cxnSpLocks/>
          </p:cNvCxnSpPr>
          <p:nvPr/>
        </p:nvCxnSpPr>
        <p:spPr>
          <a:xfrm flipH="1">
            <a:off x="4724400" y="4867625"/>
            <a:ext cx="7200900" cy="733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E50015-329C-E6CE-9C9A-64E4EC165251}"/>
              </a:ext>
            </a:extLst>
          </p:cNvPr>
          <p:cNvCxnSpPr>
            <a:cxnSpLocks/>
          </p:cNvCxnSpPr>
          <p:nvPr/>
        </p:nvCxnSpPr>
        <p:spPr>
          <a:xfrm flipH="1" flipV="1">
            <a:off x="4724400" y="5829300"/>
            <a:ext cx="5791200" cy="975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90700"/>
            <a:ext cx="9753600" cy="792152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895600" y="3467100"/>
            <a:ext cx="4876800" cy="1219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238500"/>
            <a:ext cx="5939015" cy="2290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catch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 실행흐름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500"/>
            <a:ext cx="9611172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825174"/>
            <a:ext cx="9826698" cy="19759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7200900"/>
            <a:ext cx="2590800" cy="268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0" y="6807591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 일이 없는 코드 이므로 컴파일 에러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예외의 최상위 클래스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Exception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10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62100"/>
            <a:ext cx="11138115" cy="6096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400800" y="5143500"/>
            <a:ext cx="1981201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0" y="48387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예외 발생시 객체를 생성하여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참조변수에 넣어준다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클래스의 객체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10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90500"/>
            <a:ext cx="9525000" cy="7670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8460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printStackTrace()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123025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발생된 메서드의 정보 및 </a:t>
            </a:r>
            <a:endParaRPr lang="en-US" altLang="ko-KR" sz="32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메시지를 화면에 출력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ED589-6A4E-CC1A-50B8-343A67912051}"/>
              </a:ext>
            </a:extLst>
          </p:cNvPr>
          <p:cNvSpPr txBox="1"/>
          <p:nvPr/>
        </p:nvSpPr>
        <p:spPr>
          <a:xfrm>
            <a:off x="609600" y="33909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getMessage()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295400" y="4447282"/>
            <a:ext cx="617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예외클래스의 인스턴스에 저장된 메시지를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24" y="7962900"/>
            <a:ext cx="14361476" cy="20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212094-C9D2-02F2-1B77-8C804582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2705100"/>
            <a:ext cx="8382000" cy="4317101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686800" y="456763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16" y="2552700"/>
            <a:ext cx="8561060" cy="4953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catch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2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0"/>
            <a:ext cx="8915400" cy="542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039100"/>
            <a:ext cx="1584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NullPointerException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부모이다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멀티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catch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블럭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33500"/>
            <a:ext cx="14334435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던지기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76400" y="47625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4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9548"/>
            <a:ext cx="8229600" cy="4415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81000" y="7545169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반드시 예외처리 해야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2362200" y="4801969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139547"/>
            <a:ext cx="9534662" cy="34244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9906000" y="750843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컴파일은 통과된다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2344400" y="4573369"/>
            <a:ext cx="1605286" cy="2590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checked VS unchecked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0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8763000" y="1530396"/>
            <a:ext cx="7292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Part12 </a:t>
            </a:r>
            <a:r>
              <a:rPr lang="ko-KR" altLang="en-US" sz="72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예외처리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에러의종류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467600" y="3238500"/>
            <a:ext cx="3393622" cy="1114286"/>
            <a:chOff x="2803727" y="4828571"/>
            <a:chExt cx="3393622" cy="1114286"/>
          </a:xfrm>
        </p:grpSpPr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691114" y="34417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1925411" y="4352786"/>
            <a:ext cx="7239000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28600" y="6070024"/>
            <a:ext cx="3393622" cy="1114286"/>
            <a:chOff x="2803727" y="4828571"/>
            <a:chExt cx="3393622" cy="1114286"/>
          </a:xfrm>
        </p:grpSpPr>
        <p:pic>
          <p:nvPicPr>
            <p:cNvPr id="34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75914" y="60888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>
            <a:off x="9164411" y="4352786"/>
            <a:ext cx="551089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620000" y="6086614"/>
            <a:ext cx="4191000" cy="1114286"/>
            <a:chOff x="2803727" y="4828571"/>
            <a:chExt cx="3393622" cy="1114286"/>
          </a:xfrm>
        </p:grpSpPr>
        <p:pic>
          <p:nvPicPr>
            <p:cNvPr id="3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843514" y="628981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>
            <a:off x="9164411" y="4352786"/>
            <a:ext cx="58825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958314" y="6070024"/>
            <a:ext cx="6177286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81828" y="6380778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4691386" y="6086614"/>
            <a:ext cx="2014214" cy="1114286"/>
            <a:chOff x="2803727" y="4828571"/>
            <a:chExt cx="3393622" cy="1114286"/>
          </a:xfrm>
        </p:grpSpPr>
        <p:pic>
          <p:nvPicPr>
            <p:cNvPr id="4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224786" y="628981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30" idx="2"/>
            <a:endCxn id="45" idx="0"/>
          </p:cNvCxnSpPr>
          <p:nvPr/>
        </p:nvCxnSpPr>
        <p:spPr>
          <a:xfrm flipH="1">
            <a:off x="5698493" y="4352786"/>
            <a:ext cx="3465918" cy="17338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checked VS unchecked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98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3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876300"/>
            <a:ext cx="13904475" cy="541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7581900"/>
            <a:ext cx="16573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RuntimeException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이기에 그동안 예외처리 없이 컴파일이 가능했다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838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38300"/>
            <a:ext cx="15649713" cy="28194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2628900"/>
            <a:ext cx="1905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4495800" y="1866900"/>
            <a:ext cx="115824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820401" y="2983111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내부에서 해당 예외 발생시 메서드를 호출한쪽으로 예외를 넘긴다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4686300"/>
            <a:ext cx="8358389" cy="44958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802511"/>
            <a:ext cx="8393313" cy="1793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예외 넘기기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028700"/>
            <a:ext cx="14704828" cy="2057400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534400" y="50673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495" y="3956050"/>
            <a:ext cx="7356308" cy="20256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200" y="3956049"/>
            <a:ext cx="4572000" cy="34834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954000" y="102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7962900"/>
            <a:ext cx="1752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unchecked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넘긴다면 호출하는쪽에서 반드시 예외처리를 해줘야 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6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723900"/>
            <a:ext cx="12596597" cy="6172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8534400" y="5295900"/>
            <a:ext cx="838200" cy="2209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77200" y="4838700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14400" y="77343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method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처리하지 않고 넘겼으나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역시 처리하지 않고 본인을 호출한쪽으로 예외를 넘기고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2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324100"/>
            <a:ext cx="10010191" cy="74134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210800" y="503280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600200" y="4728002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34750" y="4585037"/>
            <a:ext cx="695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예외와 상관없이 반드시 실행되는 코드영역이다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55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62100"/>
            <a:ext cx="11576222" cy="8382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610600" y="7066271"/>
            <a:ext cx="228600" cy="668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67050" y="6581865"/>
            <a:ext cx="861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8039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발생하지 않으면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0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3863"/>
            <a:ext cx="10629797" cy="861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772400" y="7957205"/>
            <a:ext cx="762000" cy="146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304800" y="9158724"/>
            <a:ext cx="10629797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010400" y="7310874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예외가 발생하면 실행 될 수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64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42090"/>
            <a:ext cx="9525000" cy="70588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5883414"/>
            <a:ext cx="5105400" cy="2271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85800" y="6035814"/>
            <a:ext cx="92964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57200" y="9312414"/>
            <a:ext cx="1722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catch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만나더라도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무조건 실행이 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65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62789"/>
            <a:ext cx="8839200" cy="7393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057400" y="9189303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close 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하다가 예외가 발생하면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178943" y="82884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7382589"/>
            <a:ext cx="3959743" cy="1123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553200" y="7872886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반드시 수행되어야 한다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3563600" y="5295900"/>
            <a:ext cx="44935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에러의 종류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49614"/>
            <a:ext cx="9980307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8093214"/>
            <a:ext cx="14211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안에서 다시 예외 처리를 해줘야 한다 ㅠㅠ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finally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33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171700"/>
            <a:ext cx="11126400" cy="57912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79543" y="350161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905000" y="3261716"/>
            <a:ext cx="8074543" cy="532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30861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자동으로 호출해준다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with resource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SDK 1.7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부터 사용가능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04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49" y="3695700"/>
            <a:ext cx="11528474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447800" y="6639461"/>
            <a:ext cx="1249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AutoCloseable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구현한 클래스들만 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resource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들어갈수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있다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43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try with resource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44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1296412"/>
            <a:ext cx="1661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코드가 강제 종료되지 않게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5029200"/>
            <a:ext cx="5798127" cy="2362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3390900"/>
            <a:ext cx="8344804" cy="441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5517" b="44828"/>
          <a:stretch/>
        </p:blipFill>
        <p:spPr>
          <a:xfrm>
            <a:off x="914400" y="4152900"/>
            <a:ext cx="834480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3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D9C83-0282-7E52-F78D-81B20BC5E75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545EF6-04BF-E79E-38B5-7F7F894E0974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7500"/>
            <a:ext cx="8200928" cy="434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문을 이용하여 종료되지 않게 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2895" y="1138757"/>
            <a:ext cx="15240000" cy="697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566737" y="1364345"/>
            <a:ext cx="1577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맞추기 게임 중 숫자가 아닌 값 입력 시 다시 입력하도록 예외처리 해보자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nextInt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메서드는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숫자 이외의 값이 들어오면 </a:t>
            </a:r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InputMismatchException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발생한다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3916493"/>
            <a:ext cx="8732520" cy="60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453554"/>
            <a:ext cx="8827808" cy="924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00088" y="3162300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랜덤숫자 얻기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02920" y="4673117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숫자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입력받기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537" y="3377728"/>
            <a:ext cx="5943600" cy="4006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087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9700"/>
            <a:ext cx="8382000" cy="831991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991600" y="4457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315135" y="385753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입력받는 부분을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catch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예외처리하였다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19200" y="3848100"/>
            <a:ext cx="7696200" cy="30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429000" y="6210300"/>
            <a:ext cx="5763065" cy="15181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96400" y="712823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break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쓰면 게임이 종료되어 버린다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continue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이용하여 게임을 다시 진행시킨다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2400" y="1138757"/>
            <a:ext cx="17373600" cy="880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485900"/>
            <a:ext cx="1813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32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아래와 같이 만들어서 사용해보자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빈칸 부분을 적절하게 채워 넣어 </a:t>
            </a:r>
            <a:r>
              <a:rPr lang="en-US" altLang="ko-KR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124561356 </a:t>
            </a:r>
            <a:r>
              <a:rPr lang="ko-KR" altLang="en-US" sz="32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출력 되도록 실행흐름을 만들어보자</a:t>
            </a:r>
            <a:endParaRPr lang="en-US" altLang="ko-KR" sz="3200" dirty="0">
              <a:solidFill>
                <a:srgbClr val="4C50BB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사용시 반드시 예외처리를 하도록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강제할것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27013" y="3162300"/>
            <a:ext cx="15422587" cy="7162800"/>
            <a:chOff x="427012" y="1638299"/>
            <a:chExt cx="17183023" cy="868680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012" y="1675671"/>
              <a:ext cx="8793187" cy="8649429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4200" y="3467100"/>
              <a:ext cx="3637189" cy="51435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600" y="5295900"/>
              <a:ext cx="2514600" cy="35560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93" y="7886700"/>
              <a:ext cx="2514600" cy="3556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599" y="1638299"/>
              <a:ext cx="2514600" cy="3556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7400" y="1638299"/>
              <a:ext cx="7932635" cy="56991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7328" y="7505700"/>
              <a:ext cx="3713872" cy="2196029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0600" y="3222674"/>
              <a:ext cx="990599" cy="51435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0601" y="3914248"/>
              <a:ext cx="761999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37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12" y="1675671"/>
            <a:ext cx="8793187" cy="86494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1638299"/>
            <a:ext cx="7932635" cy="56991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152400" y="1138757"/>
            <a:ext cx="17373600" cy="9148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1277600" y="5254704"/>
            <a:ext cx="6359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 정의 예외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04454" y="1333500"/>
            <a:ext cx="3393622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86178" y="2447786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2900099" y="4208816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0029059" y="4182808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01265" y="2456069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71254" y="1536700"/>
            <a:ext cx="1534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227854" y="4386008"/>
            <a:ext cx="336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0330427" y="4386008"/>
            <a:ext cx="2879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>
            <a:off x="7990532" y="5329550"/>
            <a:ext cx="3815087" cy="173502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0E9148-0C3A-3B85-23E5-E1D1C0997659}"/>
              </a:ext>
            </a:extLst>
          </p:cNvPr>
          <p:cNvCxnSpPr>
            <a:cxnSpLocks/>
          </p:cNvCxnSpPr>
          <p:nvPr/>
        </p:nvCxnSpPr>
        <p:spPr>
          <a:xfrm>
            <a:off x="11805619" y="5337833"/>
            <a:ext cx="3524605" cy="172673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018">
            <a:extLst>
              <a:ext uri="{FF2B5EF4-FFF2-40B4-BE49-F238E27FC236}">
                <a16:creationId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6470018" y="7165902"/>
            <a:ext cx="3393622" cy="1114286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2" name="그룹 1018">
            <a:extLst>
              <a:ext uri="{FF2B5EF4-FFF2-40B4-BE49-F238E27FC236}">
                <a16:creationId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3598978" y="713989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91400" y="7343094"/>
            <a:ext cx="1403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4630400" y="7343094"/>
            <a:ext cx="142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667773" y="5526302"/>
            <a:ext cx="10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오타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</a:t>
            </a:r>
            <a:r>
              <a:rPr lang="en-US" altLang="ko-KR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자료형 체크 등등 실행하지 않아도 알 수 있는 에러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496800" y="5366609"/>
            <a:ext cx="678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강제종료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NullPointException…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5715000" y="8457380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메모리 부족</a:t>
            </a:r>
            <a:r>
              <a:rPr lang="en-US" altLang="ko-KR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스택오버플로우 등등 복구가 힘든 심각한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12344400" y="8387329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 코드를 미리 작성해둠으로써 프로그램 실행이 유지될수 있는 오류</a:t>
            </a:r>
            <a:endParaRPr lang="en-US" altLang="ko-KR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종류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6500"/>
            <a:ext cx="8176299" cy="2971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502004"/>
            <a:ext cx="8284431" cy="4213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7871102"/>
            <a:ext cx="4078458" cy="1844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 클래스를 상속받아 구현한다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부모가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자식도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98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76700"/>
            <a:ext cx="8201589" cy="381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09988"/>
            <a:ext cx="6591972" cy="2509512"/>
          </a:xfrm>
          <a:prstGeom prst="rect">
            <a:avLst/>
          </a:prstGeom>
        </p:spPr>
      </p:pic>
      <p:grpSp>
        <p:nvGrpSpPr>
          <p:cNvPr id="26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008178" y="3543300"/>
            <a:ext cx="3393622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231692" y="3746500"/>
            <a:ext cx="305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0231211" y="4657586"/>
            <a:ext cx="2473778" cy="11838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8534400" y="5841424"/>
            <a:ext cx="339362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681714" y="5860295"/>
            <a:ext cx="3357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12704989" y="4657586"/>
            <a:ext cx="3756163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4706600" y="5858014"/>
            <a:ext cx="3509104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4930114" y="6061214"/>
            <a:ext cx="39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2115800" y="5858014"/>
            <a:ext cx="2014214" cy="1114286"/>
            <a:chOff x="2803727" y="4828571"/>
            <a:chExt cx="3393622" cy="1114286"/>
          </a:xfrm>
        </p:grpSpPr>
        <p:pic>
          <p:nvPicPr>
            <p:cNvPr id="4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649200" y="606121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12704989" y="4657586"/>
            <a:ext cx="417918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648700"/>
            <a:ext cx="1676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 Exception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상속받아 만들어 예외처리를  선택적으로 사용할수 있게 만드는게 일반적이다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0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6" grpId="0"/>
      <p:bldP spid="43" grpId="0"/>
      <p:bldP spid="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371600" y="2933700"/>
            <a:ext cx="1562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에러를 일부러 생성해서 발생 시킬 이유가 있는가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자체적으로 새롭게 만든 에러까지 만들어서 발생시켜서 어디다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써먹는걸까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</a:p>
          <a:p>
            <a:endParaRPr lang="en-US" altLang="ko-KR" sz="4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에러는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안나게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해야하는건데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왜 더 </a:t>
            </a:r>
            <a:r>
              <a:rPr lang="ko-KR" altLang="en-US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발생시키려는걸까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4329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59" y="1943100"/>
            <a:ext cx="9988341" cy="31566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6" y="5295900"/>
            <a:ext cx="7264601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448300"/>
            <a:ext cx="3048000" cy="1143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38200" y="8877300"/>
            <a:ext cx="1676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수리가 불가능 할 때 나는 다른 문구를 쓰고 싶은데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 </a:t>
            </a:r>
            <a:r>
              <a:rPr lang="en-US" altLang="ko-KR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클래스에서 자기 맘대로 문구를 정해놓고 출력까지 해버리네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코드의 문제점을 생각해보자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1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457200" y="7249061"/>
            <a:ext cx="1737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 알겠어 나는 수리 가능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불가능 여부만 </a:t>
            </a:r>
            <a:r>
              <a:rPr lang="en-US" altLang="ko-KR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boolean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반환해줄게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문구는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사용하는쪽에서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정해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57861"/>
            <a:ext cx="8973312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68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0"/>
            <a:ext cx="8229600" cy="51098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1219200" y="6819900"/>
            <a:ext cx="170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이제 어떤 문구를 어떻게 표시 할 것인지는 </a:t>
            </a:r>
            <a:r>
              <a:rPr lang="en-US" altLang="ko-KR" sz="40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BlackSmith</a:t>
            </a:r>
            <a:r>
              <a:rPr lang="ko-KR" altLang="en-US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에서 제거 되었다</a:t>
            </a:r>
            <a:r>
              <a:rPr lang="en-US" altLang="ko-KR" sz="40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19200" y="7962900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수리비용이 부족해서 절반만큼만 수리가 됐으면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???... 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혹은 그 외에 다양한 수리결과를 받아보고 싶다면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…????</a:t>
            </a: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예를들어 수리 대성공으로 인해 공격력이 올라간다던가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…? 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37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03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33469"/>
            <a:ext cx="10656455" cy="5410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95600" y="2185869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2643069"/>
            <a:ext cx="3578743" cy="3234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791200" y="6148269"/>
            <a:ext cx="1043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반환값으로는 다양한 정보를 전달하는것에 한계가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55269" y="8087261"/>
            <a:ext cx="105753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물론 그런 정보를 담을 용도의 클래스를 만들어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돌려주면 가능은 하다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4167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반환 데이터로는 메서드 내부의 상황을 알리기 힘들다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" y="2800171"/>
            <a:ext cx="7919393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3810000" y="6531486"/>
            <a:ext cx="2060103" cy="1678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515171"/>
            <a:ext cx="8379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 보다 더욱 풍성하게 메서드 내부의 상황을 외부에 알려줄수 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823757"/>
            <a:ext cx="8153400" cy="485321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1658600" y="5034543"/>
            <a:ext cx="685800" cy="348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686800" y="851517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반환값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만으로 외부와 커뮤니케이션 하려면 이 아래부터 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IF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문이 잔뜩 들어가야 한다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79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C05CB3-45A9-FA20-A8E0-BE6F095B8777}"/>
              </a:ext>
            </a:extLst>
          </p:cNvPr>
          <p:cNvSpPr txBox="1"/>
          <p:nvPr/>
        </p:nvSpPr>
        <p:spPr>
          <a:xfrm>
            <a:off x="762000" y="1201111"/>
            <a:ext cx="171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메서드의 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return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일반적으로 데이터를 반환하는 목적이다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메시지전달이 아니다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예외처리를 통해 클래스를 사용하려는 개발자에게 다양한 메시지를 전달할수 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104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755"/>
            <a:ext cx="9057033" cy="6858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5543" y="6662069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054743" y="6422172"/>
            <a:ext cx="25908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19800" y="6246555"/>
            <a:ext cx="1249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일부만 처리하고 해당 로직의 상위로 또다시 예외를 던져 객체를 반환 하는것보다 상당히 유연한 코드 구조를 가질수 있다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9590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사용자 정의 예외 활용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49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DC196-DA83-3926-FA25-58A1850ED904}"/>
              </a:ext>
            </a:extLst>
          </p:cNvPr>
          <p:cNvSpPr txBox="1"/>
          <p:nvPr/>
        </p:nvSpPr>
        <p:spPr>
          <a:xfrm>
            <a:off x="838200" y="1943100"/>
            <a:ext cx="1668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주의점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정보 전달을 메인 목적으로 예외를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사용하는건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옳지 않다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외부로 전달하려는 정보들이 프로그래밍 코드로써 대응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해야하는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문제점들인지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객체를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반환하는것보다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코드의 </a:t>
            </a:r>
            <a:r>
              <a:rPr lang="ko-KR" altLang="en-US" sz="40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가독성이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좋아 지는지 등을 고려 해야 한다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6365604" y="4152900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310516" y="4042454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28575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586662" y="403090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.class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29400" y="4961811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807007" y="688940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컴파일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10882507" y="4152901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0058400" y="2857500"/>
            <a:ext cx="321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java.exe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2115800" y="4110299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</a:t>
            </a:r>
            <a:endParaRPr lang="en-US" altLang="ko-KR" sz="4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350896" y="5092125"/>
            <a:ext cx="38100" cy="1705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528503" y="7019717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런타임 에러발생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발생타이밍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82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583823F-6E16-B4AA-2A3D-AE935DD9603F}"/>
              </a:ext>
            </a:extLst>
          </p:cNvPr>
          <p:cNvSpPr txBox="1"/>
          <p:nvPr/>
        </p:nvSpPr>
        <p:spPr>
          <a:xfrm>
            <a:off x="1143000" y="1979057"/>
            <a:ext cx="1638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- 0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더할경우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직접만든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CanNotAddZeroException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발생시켜보자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사용자에게 예외처리를 강제하지 </a:t>
            </a:r>
            <a:r>
              <a:rPr lang="ko-KR" altLang="en-US" sz="320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말것</a:t>
            </a:r>
            <a:r>
              <a:rPr lang="en-US" altLang="ko-KR" sz="32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CanNotAddZeroException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직접만든 사용자 정의 예외이다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6515100"/>
            <a:ext cx="11869972" cy="1981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3973716"/>
            <a:ext cx="6929021" cy="22365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53353" y="1217474"/>
            <a:ext cx="1615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MyMath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만든후 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 add(int a, int b)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만들어보자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2-1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552700"/>
            <a:ext cx="8864135" cy="45053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609600" y="2095500"/>
            <a:ext cx="15240000" cy="632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8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09600" y="1082814"/>
            <a:ext cx="164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아래의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코드는 에러가 발생한다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 그런지 생각해보고 수정을 해보자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7223074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5451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2-2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 dirty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(normal)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76500"/>
            <a:ext cx="8016240" cy="52578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52197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49149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범위가 좁은 예외먼저 오도록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800600" y="6330522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96000" y="6025722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모든 예외의 부모이므로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다음에는 어떠한 예외도 걸릴수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990600" y="1753758"/>
            <a:ext cx="15240000" cy="7428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0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457200" y="1081882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test.txt </a:t>
            </a:r>
            <a:r>
              <a:rPr lang="ko-KR" altLang="en-US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파일을 읽어서 콘솔화면에 출력해보자</a:t>
            </a:r>
            <a:r>
              <a:rPr lang="en-US" altLang="ko-KR" sz="400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381500"/>
            <a:ext cx="7452074" cy="4648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124665" y="4610100"/>
            <a:ext cx="107573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5867401" y="7734300"/>
            <a:ext cx="914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708543" y="2547979"/>
            <a:ext cx="1641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파일경로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생성된 파일 우클릭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-&gt;Properties -&gt;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경로 나옴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4394679"/>
            <a:ext cx="8371010" cy="7143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33" y="5413854"/>
            <a:ext cx="8901113" cy="5334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856" y="6150270"/>
            <a:ext cx="8854208" cy="215918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13792200" y="7166454"/>
            <a:ext cx="2590800" cy="142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773061"/>
            <a:ext cx="7837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파일 내용의 끝이 나올때까지 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글자씩 가져온다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71474" y="1890464"/>
            <a:ext cx="17907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객체는 다 사용하였다면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이용하여 닫아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줘야한다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실습문제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789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300"/>
            <a:ext cx="7967003" cy="8333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172200" y="7810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467600" y="7505700"/>
            <a:ext cx="701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checked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예외를 발생 시키므로 반드시 예외처리를 해줘야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209800" y="6332667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581400" y="5593940"/>
            <a:ext cx="1059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는 예외에 상관없이 무조건 실행 해야 하므로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finally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추가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762000" y="1562100"/>
            <a:ext cx="152400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9561649" cy="638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DA8A7-2D7C-E1EF-D1E9-025E662096C2}"/>
              </a:ext>
            </a:extLst>
          </p:cNvPr>
          <p:cNvSpPr txBox="1"/>
          <p:nvPr/>
        </p:nvSpPr>
        <p:spPr>
          <a:xfrm>
            <a:off x="304800" y="114300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2-3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문제풀이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5400" spc="-30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(hard)</a:t>
            </a:r>
            <a:endParaRPr lang="en-US" altLang="ko-KR" sz="5400" spc="-3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5E5585-A658-1210-D674-A0EA5BC76656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3726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91800" y="28575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try with recource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문법을 이용해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close()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편리하게 처리한다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FA442-8171-4EBF-65A2-19C90654959D}"/>
              </a:ext>
            </a:extLst>
          </p:cNvPr>
          <p:cNvSpPr/>
          <p:nvPr/>
        </p:nvSpPr>
        <p:spPr>
          <a:xfrm>
            <a:off x="304800" y="1562100"/>
            <a:ext cx="16459200" cy="853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5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1562100"/>
            <a:ext cx="3393622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157714" y="1765300"/>
            <a:ext cx="2748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Object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250011" y="2676386"/>
            <a:ext cx="1" cy="7907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553200" y="3467100"/>
            <a:ext cx="3393622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6629400" y="3670300"/>
            <a:ext cx="335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Throwable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2819400" y="5829300"/>
            <a:ext cx="3393622" cy="1114286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657600" y="60325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Error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201400" y="5829300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424914" y="6032500"/>
            <a:ext cx="3053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516211" y="4581386"/>
            <a:ext cx="37338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250011" y="4581386"/>
            <a:ext cx="4648200" cy="12479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750076" y="6943586"/>
            <a:ext cx="8148135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3053265" y="8660824"/>
            <a:ext cx="3393622" cy="1114286"/>
            <a:chOff x="2803727" y="4828571"/>
            <a:chExt cx="3393622" cy="1114286"/>
          </a:xfrm>
        </p:grpSpPr>
        <p:pic>
          <p:nvPicPr>
            <p:cNvPr id="28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3200579" y="8679695"/>
            <a:ext cx="3357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Runtime</a:t>
            </a: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Exception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9187365" y="6943586"/>
            <a:ext cx="3710846" cy="171723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7091865" y="8660824"/>
            <a:ext cx="4191000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7315379" y="8864024"/>
            <a:ext cx="3967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IOException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172879B-889D-0C2F-EEA8-003E6793F36F}"/>
              </a:ext>
            </a:extLst>
          </p:cNvPr>
          <p:cNvCxnSpPr>
            <a:cxnSpLocks/>
            <a:stCxn id="18" idx="2"/>
            <a:endCxn id="36" idx="0"/>
          </p:cNvCxnSpPr>
          <p:nvPr/>
        </p:nvCxnSpPr>
        <p:spPr>
          <a:xfrm>
            <a:off x="12898211" y="6943586"/>
            <a:ext cx="1696811" cy="173610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1018">
            <a:extLst>
              <a:ext uri="{FF2B5EF4-FFF2-40B4-BE49-F238E27FC236}">
                <a16:creationId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11506379" y="8679695"/>
            <a:ext cx="6177286" cy="1114286"/>
            <a:chOff x="2803727" y="4828571"/>
            <a:chExt cx="3393622" cy="1114286"/>
          </a:xfrm>
        </p:grpSpPr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11729893" y="8990449"/>
            <a:ext cx="6258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799" y="114300"/>
            <a:ext cx="8882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에러의 클래스 관계도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035"/>
            <a:ext cx="4419600" cy="1745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87267"/>
            <a:ext cx="12135091" cy="1079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66" y="3944667"/>
            <a:ext cx="5545667" cy="1524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925617"/>
            <a:ext cx="9163828" cy="1543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BA39C2-1CDB-D659-3B42-CB064BD4B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166" y="5773468"/>
            <a:ext cx="3799527" cy="1266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EEF8E7-836B-510B-B344-E972EC8AE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5773468"/>
            <a:ext cx="11235568" cy="1266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57F764-DB13-DDF4-AD27-CC5DBC6B463B}"/>
              </a:ext>
            </a:extLst>
          </p:cNvPr>
          <p:cNvSpPr txBox="1"/>
          <p:nvPr/>
        </p:nvSpPr>
        <p:spPr>
          <a:xfrm>
            <a:off x="771525" y="8274903"/>
            <a:ext cx="1181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개발자의 실수로 발생되는 에러가 많다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310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300" dirty="0" err="1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RuntimeException</a:t>
            </a:r>
            <a:r>
              <a:rPr lang="en-US" altLang="ko-KR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5400" spc="-300" dirty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37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C19F05-6E0F-C7F2-B0AC-32BC391E1A0D}"/>
              </a:ext>
            </a:extLst>
          </p:cNvPr>
          <p:cNvSpPr txBox="1"/>
          <p:nvPr/>
        </p:nvSpPr>
        <p:spPr>
          <a:xfrm>
            <a:off x="685800" y="1638300"/>
            <a:ext cx="17297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외부적 요인에 의해 주로 발생한다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외부파일 을 찾지 못함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ClassNotFoundException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외부에서 클래스파일을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참조시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이름이 잘못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FontTx/>
              <a:buAutoNum type="arabicPeriod"/>
            </a:pP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DataFormatException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: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사용자가 잘못된 데이터를 입력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96D22-2A4C-4EF6-5A42-2031D7FEF549}"/>
              </a:ext>
            </a:extLst>
          </p:cNvPr>
          <p:cNvSpPr txBox="1"/>
          <p:nvPr/>
        </p:nvSpPr>
        <p:spPr>
          <a:xfrm>
            <a:off x="304800" y="114300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그외 </a:t>
            </a:r>
            <a:r>
              <a:rPr lang="en-US" altLang="ko-KR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Exception </a:t>
            </a:r>
            <a:r>
              <a:rPr lang="ko-KR" altLang="en-US" sz="5400" spc="-3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클래스들</a:t>
            </a:r>
            <a:endParaRPr lang="en-US" altLang="ko-KR" sz="5400" spc="-3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FA97EB-659B-5D0A-D41B-496A6FF66D9E}"/>
              </a:ext>
            </a:extLst>
          </p:cNvPr>
          <p:cNvCxnSpPr>
            <a:cxnSpLocks/>
          </p:cNvCxnSpPr>
          <p:nvPr/>
        </p:nvCxnSpPr>
        <p:spPr>
          <a:xfrm flipH="1" flipV="1">
            <a:off x="-13447" y="972511"/>
            <a:ext cx="18288000" cy="65119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3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예외처리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27627</TotalTime>
  <Words>961</Words>
  <Application>Microsoft Office PowerPoint</Application>
  <PresentationFormat>사용자 지정</PresentationFormat>
  <Paragraphs>181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G마켓 산스 Bold</vt:lpstr>
      <vt:lpstr>G마켓 산스 Light</vt:lpstr>
      <vt:lpstr>G마켓 산스 Medium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주병 박</cp:lastModifiedBy>
  <cp:revision>1796</cp:revision>
  <cp:lastPrinted>2023-03-11T06:45:15Z</cp:lastPrinted>
  <dcterms:created xsi:type="dcterms:W3CDTF">2022-10-23T12:09:39Z</dcterms:created>
  <dcterms:modified xsi:type="dcterms:W3CDTF">2024-04-06T02:30:55Z</dcterms:modified>
</cp:coreProperties>
</file>